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q3T5+GKnkVZq4lxWWvb1BB1Y2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32588" l="0" r="41076" t="5109"/>
          <a:stretch/>
        </p:blipFill>
        <p:spPr>
          <a:xfrm>
            <a:off x="1956254" y="1944914"/>
            <a:ext cx="7666718" cy="45574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3680" y="159657"/>
            <a:ext cx="1126146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There are two kind of relationships in mongo DB,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First one is direct and simple method like below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Representing a document </a:t>
            </a: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inside another document.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11161" l="0" r="14749" t="4315"/>
          <a:stretch/>
        </p:blipFill>
        <p:spPr>
          <a:xfrm>
            <a:off x="911226" y="769258"/>
            <a:ext cx="10061574" cy="560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9969" l="0" r="14079" t="4116"/>
          <a:stretch/>
        </p:blipFill>
        <p:spPr>
          <a:xfrm>
            <a:off x="969282" y="1175655"/>
            <a:ext cx="9524547" cy="535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7193" l="0" r="14302" t="3917"/>
          <a:stretch/>
        </p:blipFill>
        <p:spPr>
          <a:xfrm>
            <a:off x="1027339" y="794417"/>
            <a:ext cx="9713232" cy="56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30009" l="12742" r="10287" t="16617"/>
          <a:stretch/>
        </p:blipFill>
        <p:spPr>
          <a:xfrm>
            <a:off x="1103086" y="2452913"/>
            <a:ext cx="10014857" cy="3904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/>
          <p:nvPr/>
        </p:nvSpPr>
        <p:spPr>
          <a:xfrm>
            <a:off x="2248937" y="566058"/>
            <a:ext cx="724340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Create a Node Project called FruitsProject and fruits database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10564" l="0" r="22224" t="4910"/>
          <a:stretch/>
        </p:blipFill>
        <p:spPr>
          <a:xfrm>
            <a:off x="1782082" y="1031196"/>
            <a:ext cx="9002032" cy="5500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>
            <a:off x="333829" y="446421"/>
            <a:ext cx="115533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Add a package mongodb in your project  FruitsProject using npm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11161" l="0" r="12407" t="5308"/>
          <a:stretch/>
        </p:blipFill>
        <p:spPr>
          <a:xfrm>
            <a:off x="1783079" y="506029"/>
            <a:ext cx="10903405" cy="584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6201" l="0" r="26015" t="3125"/>
          <a:stretch/>
        </p:blipFill>
        <p:spPr>
          <a:xfrm>
            <a:off x="2082801" y="920474"/>
            <a:ext cx="8026397" cy="5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2155369" y="272250"/>
            <a:ext cx="90278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Create app.js file and run it – To connect mongoDB 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 b="6398" l="0" r="11737" t="4910"/>
          <a:stretch/>
        </p:blipFill>
        <p:spPr>
          <a:xfrm>
            <a:off x="910311" y="798285"/>
            <a:ext cx="9931860" cy="561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6201" l="0" r="19433" t="2530"/>
          <a:stretch/>
        </p:blipFill>
        <p:spPr>
          <a:xfrm>
            <a:off x="1506311" y="729624"/>
            <a:ext cx="9393917" cy="598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3245189" y="144849"/>
            <a:ext cx="59161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To insert a values in mongoDB 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2034" l="0" r="20215" t="2925"/>
          <a:stretch/>
        </p:blipFill>
        <p:spPr>
          <a:xfrm>
            <a:off x="2264229" y="1188970"/>
            <a:ext cx="8302171" cy="5560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1349829" y="144849"/>
            <a:ext cx="101454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To insert a values of fruits at fruits collection in mongoDB 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16121" l="0" r="53570" t="4911"/>
          <a:stretch/>
        </p:blipFill>
        <p:spPr>
          <a:xfrm>
            <a:off x="432253" y="522515"/>
            <a:ext cx="6041118" cy="57766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6981372" y="769258"/>
            <a:ext cx="4717142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Here we have established a relationship between a single product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Document and a single review document. This style of embedding documents in each other is really well-suited to this kind of one to many realtionships. 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8978" l="21219" r="17426" t="2728"/>
          <a:stretch/>
        </p:blipFill>
        <p:spPr>
          <a:xfrm>
            <a:off x="2815770" y="1204685"/>
            <a:ext cx="6637431" cy="537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/>
          <p:nvPr/>
        </p:nvSpPr>
        <p:spPr>
          <a:xfrm>
            <a:off x="2222885" y="377078"/>
            <a:ext cx="7823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Do Wrap following code at line number 22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35565" l="222" r="65952" t="57292"/>
          <a:stretch/>
        </p:blipFill>
        <p:spPr>
          <a:xfrm>
            <a:off x="969282" y="2266207"/>
            <a:ext cx="9268779" cy="11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/>
          <p:nvPr/>
        </p:nvSpPr>
        <p:spPr>
          <a:xfrm>
            <a:off x="4411904" y="820423"/>
            <a:ext cx="3111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Output Message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1072956" y="945114"/>
            <a:ext cx="963660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Coding Activity- 2 MongoDB Native Driver -CRUD: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Complete and upload your project folder with output screen </a:t>
            </a:r>
            <a:r>
              <a:rPr b="1" lang="en-US" sz="32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Refer https://www.geeksforgeeks.org/native-mongodb-driver-for-node-js/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801799" y="573705"/>
            <a:ext cx="1098841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One to many: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For example  one product might have many reviews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one user might have created many comments.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And this is a very natural way of expressing that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relationship using MongoDB.</a:t>
            </a:r>
            <a:endParaRPr b="1" sz="3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29613" l="0" r="0" t="50149"/>
          <a:stretch/>
        </p:blipFill>
        <p:spPr>
          <a:xfrm>
            <a:off x="200025" y="2278743"/>
            <a:ext cx="11832318" cy="27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463680" y="159657"/>
            <a:ext cx="1126146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After adding a new products then seeing the result using find() method.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22866" l="0" r="38064" t="5704"/>
          <a:stretch/>
        </p:blipFill>
        <p:spPr>
          <a:xfrm>
            <a:off x="359682" y="914400"/>
            <a:ext cx="8058604" cy="5225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1944137" y="130629"/>
            <a:ext cx="89996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Like rubber product, add reviews to penci</a:t>
            </a: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 product.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24653" l="0" r="50446" t="6102"/>
          <a:stretch/>
        </p:blipFill>
        <p:spPr>
          <a:xfrm>
            <a:off x="867682" y="1465942"/>
            <a:ext cx="6447518" cy="506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32193" l="12183" r="15419" t="19990"/>
          <a:stretch/>
        </p:blipFill>
        <p:spPr>
          <a:xfrm>
            <a:off x="609599" y="1553029"/>
            <a:ext cx="11061389" cy="410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1189394" y="827315"/>
            <a:ext cx="899963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To connect our node application with Mongo DB using two way.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AutoNum type="arabicPeriod"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Native Driver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AutoNum type="arabicPeriod"/>
            </a:pPr>
            <a:r>
              <a:rPr b="1" lang="en-US" sz="32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ODM- Mongoose</a:t>
            </a:r>
            <a:endParaRPr b="1" sz="3200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18303" l="0" r="0" t="0"/>
          <a:stretch/>
        </p:blipFill>
        <p:spPr>
          <a:xfrm>
            <a:off x="664483" y="1238497"/>
            <a:ext cx="10859861" cy="498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2023-03-28T16:24:26Z</dcterms:created>
  <dc:creator>my pc</dc:creator>
</cp:coreProperties>
</file>