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5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2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2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1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5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8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8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926B-4D97-434E-A5E6-D3B20B653D9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6059-8B33-45E8-A869-CAE25694D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6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211" t="23363" r="21443" b="48214"/>
          <a:stretch/>
        </p:blipFill>
        <p:spPr>
          <a:xfrm>
            <a:off x="1117599" y="1233713"/>
            <a:ext cx="9810229" cy="26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7729" y="2428861"/>
            <a:ext cx="93415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Application Security Implementation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48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5819" y="324289"/>
            <a:ext cx="108800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Download Example Application “Security-Starting-Code”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292" r="75546" b="50843"/>
          <a:stretch/>
        </p:blipFill>
        <p:spPr>
          <a:xfrm>
            <a:off x="2957739" y="1161142"/>
            <a:ext cx="5721803" cy="55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106" y="1137089"/>
            <a:ext cx="1074658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Execute Following Commands on your project at</a:t>
            </a: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Hyper terminal Window:</a:t>
            </a:r>
          </a:p>
          <a:p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npm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init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–y  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 To create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package.json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npm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 express ejs body-parser    To install required packages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263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102" r="42860" b="6598"/>
          <a:stretch/>
        </p:blipFill>
        <p:spPr>
          <a:xfrm>
            <a:off x="316139" y="353317"/>
            <a:ext cx="7434489" cy="63862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20758" y="1050004"/>
            <a:ext cx="3434214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Adding following</a:t>
            </a: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Code at app.js to check routes</a:t>
            </a: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Default(Home),</a:t>
            </a: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Login </a:t>
            </a: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</a:t>
            </a: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Register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5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521" r="10510" b="21875"/>
          <a:stretch/>
        </p:blipFill>
        <p:spPr>
          <a:xfrm>
            <a:off x="243568" y="957944"/>
            <a:ext cx="11643632" cy="54573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3993" y="140916"/>
            <a:ext cx="3917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Accessing home route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692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323" r="10733" b="37351"/>
          <a:stretch/>
        </p:blipFill>
        <p:spPr>
          <a:xfrm>
            <a:off x="272597" y="1625600"/>
            <a:ext cx="11614604" cy="4339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53156" y="501135"/>
            <a:ext cx="4228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Accessing register route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920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521" r="10399" b="37351"/>
          <a:stretch/>
        </p:blipFill>
        <p:spPr>
          <a:xfrm>
            <a:off x="200025" y="1712686"/>
            <a:ext cx="11658146" cy="43252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3048" y="376444"/>
            <a:ext cx="3773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Accessing login route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19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084" y="667389"/>
            <a:ext cx="10770705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Coding Activity: Setting up Secrets Projects with</a:t>
            </a: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All required routes like home, register, and login.</a:t>
            </a:r>
          </a:p>
          <a:p>
            <a:pPr algn="just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Checking whether all routes are working properly or not when</a:t>
            </a: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Specifying respective route name like</a:t>
            </a: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localhost:3000/        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 Home Page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localhost:3000/register 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 Register Page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loginhost:3000/login   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 Login Page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just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51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948"/>
          <a:stretch/>
        </p:blipFill>
        <p:spPr>
          <a:xfrm>
            <a:off x="827312" y="1076325"/>
            <a:ext cx="4560661" cy="4705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31428" y="2459334"/>
            <a:ext cx="47202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Using a key like password in E-Commerce</a:t>
            </a: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Application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71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7" y="1106714"/>
            <a:ext cx="9390487" cy="52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0" y="838380"/>
            <a:ext cx="10467975" cy="58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1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53" y="1007004"/>
            <a:ext cx="10090604" cy="56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11" y="946270"/>
            <a:ext cx="10250261" cy="57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12" y="1198306"/>
            <a:ext cx="9698718" cy="54528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50471" y="324289"/>
            <a:ext cx="64007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Example: Netflix 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Application, etc.,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70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1" y="1123990"/>
            <a:ext cx="9959975" cy="5599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8415" y="353317"/>
            <a:ext cx="49291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Different levels of Security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22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303"/>
          <a:stretch/>
        </p:blipFill>
        <p:spPr>
          <a:xfrm>
            <a:off x="766082" y="1682878"/>
            <a:ext cx="10366375" cy="47614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50586" y="527489"/>
            <a:ext cx="84271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Example: Web Application Security Process Flow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1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134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29</cp:revision>
  <dcterms:created xsi:type="dcterms:W3CDTF">2023-04-02T15:40:24Z</dcterms:created>
  <dcterms:modified xsi:type="dcterms:W3CDTF">2023-04-05T00:55:37Z</dcterms:modified>
</cp:coreProperties>
</file>