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3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3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7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36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4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0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5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0340-8B86-4E40-8D1E-A3B60A709A12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00D6-7637-4B0A-B5C3-73CD927FD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2" y="973493"/>
            <a:ext cx="10279289" cy="5779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5559" y="224135"/>
            <a:ext cx="64338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Level Up Security in Web Application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923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9098"/>
          <a:stretch/>
        </p:blipFill>
        <p:spPr>
          <a:xfrm>
            <a:off x="533854" y="1558745"/>
            <a:ext cx="10932432" cy="49726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51653" y="224135"/>
            <a:ext cx="8401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Cookies Working Principle in Web Applications.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87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7907"/>
          <a:stretch/>
        </p:blipFill>
        <p:spPr>
          <a:xfrm>
            <a:off x="330654" y="993201"/>
            <a:ext cx="11150146" cy="51463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51653" y="224135"/>
            <a:ext cx="8401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Cookies Working Principle in Web Applications.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12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303"/>
          <a:stretch/>
        </p:blipFill>
        <p:spPr>
          <a:xfrm>
            <a:off x="388710" y="1329544"/>
            <a:ext cx="11135632" cy="51147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51653" y="224135"/>
            <a:ext cx="8401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Cookies Working Principle in Web Applications.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64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0090"/>
          <a:stretch/>
        </p:blipFill>
        <p:spPr>
          <a:xfrm>
            <a:off x="141968" y="1198596"/>
            <a:ext cx="11643632" cy="5231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51653" y="224135"/>
            <a:ext cx="8401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Cookies Working Principle in Web Applications.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41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5447"/>
          <a:stretch/>
        </p:blipFill>
        <p:spPr>
          <a:xfrm>
            <a:off x="188686" y="1613374"/>
            <a:ext cx="11698514" cy="49035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75795" y="586992"/>
            <a:ext cx="99597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&amp; Cookies Working Principle in Web Applications.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21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8303"/>
          <a:stretch/>
        </p:blipFill>
        <p:spPr>
          <a:xfrm>
            <a:off x="243568" y="1282879"/>
            <a:ext cx="11237232" cy="51614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75795" y="586992"/>
            <a:ext cx="99597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&amp; Cookies Working Principle in Web Applications.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70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9494"/>
          <a:stretch/>
        </p:blipFill>
        <p:spPr>
          <a:xfrm>
            <a:off x="214539" y="1129227"/>
            <a:ext cx="11614604" cy="52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3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8" y="1079576"/>
            <a:ext cx="10090603" cy="56731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41905" y="224135"/>
            <a:ext cx="34211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Cookies &amp; Sessions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6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449" b="6399"/>
          <a:stretch/>
        </p:blipFill>
        <p:spPr>
          <a:xfrm>
            <a:off x="374196" y="859514"/>
            <a:ext cx="11222718" cy="51203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0853" y="224135"/>
            <a:ext cx="102232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E-Commerce Application stores user information as cookie.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78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038" b="21081"/>
          <a:stretch/>
        </p:blipFill>
        <p:spPr>
          <a:xfrm>
            <a:off x="359682" y="1641726"/>
            <a:ext cx="11454946" cy="41785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09517" y="224135"/>
            <a:ext cx="70859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can check it at browser settings page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17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672" r="14526" b="12153"/>
          <a:stretch/>
        </p:blipFill>
        <p:spPr>
          <a:xfrm>
            <a:off x="985407" y="1508999"/>
            <a:ext cx="10134146" cy="52111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0992" y="224135"/>
            <a:ext cx="104029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 can find cookies , Because many websites are creating </a:t>
            </a:r>
          </a:p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Cookies and storing user information at browser itself.</a:t>
            </a:r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05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656" r="10956"/>
          <a:stretch/>
        </p:blipFill>
        <p:spPr>
          <a:xfrm>
            <a:off x="940253" y="879122"/>
            <a:ext cx="10061575" cy="56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045" b="6597"/>
          <a:stretch/>
        </p:blipFill>
        <p:spPr>
          <a:xfrm>
            <a:off x="519339" y="1134744"/>
            <a:ext cx="11527518" cy="52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7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754" t="14831" r="15753" b="17312"/>
          <a:stretch/>
        </p:blipFill>
        <p:spPr>
          <a:xfrm>
            <a:off x="1233713" y="1074056"/>
            <a:ext cx="9956802" cy="55459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8246" y="224135"/>
            <a:ext cx="10768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E-Commerce Applications are using cookies to create Ads.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0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98"/>
          <a:stretch/>
        </p:blipFill>
        <p:spPr>
          <a:xfrm>
            <a:off x="243568" y="1369911"/>
            <a:ext cx="11411404" cy="5190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1653" y="224135"/>
            <a:ext cx="8401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Cookies Working Principle in Web Applications.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52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107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26</cp:revision>
  <dcterms:created xsi:type="dcterms:W3CDTF">2023-04-23T13:06:11Z</dcterms:created>
  <dcterms:modified xsi:type="dcterms:W3CDTF">2023-04-23T14:40:04Z</dcterms:modified>
</cp:coreProperties>
</file>