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0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4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3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7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D6E9-3BD8-412C-ABE4-53765469DA5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7BE9-1E19-441A-8C27-B3F34E019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4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487" y="279552"/>
            <a:ext cx="10765259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When we store our codes either on GitHub or AWS or any cloud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Platform then encryption key / secrets / API Keys </a:t>
            </a:r>
          </a:p>
          <a:p>
            <a:pPr algn="just">
              <a:lnSpc>
                <a:spcPct val="200000"/>
              </a:lnSpc>
            </a:pP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can be searchable / crawled by Google or any search engine.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 environment variables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are basically a very simple file that we are  going to keep certain sensitive variables such as encryption keys and API Keys.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79" r="31817" b="13542"/>
          <a:stretch/>
        </p:blipFill>
        <p:spPr>
          <a:xfrm>
            <a:off x="1477282" y="1078645"/>
            <a:ext cx="8682718" cy="55543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7812" y="290285"/>
            <a:ext cx="88616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 know about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then search it in Google.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6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14" r="10175" b="12549"/>
          <a:stretch/>
        </p:blipFill>
        <p:spPr>
          <a:xfrm>
            <a:off x="635455" y="1165172"/>
            <a:ext cx="10337346" cy="53662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251" y="290285"/>
            <a:ext cx="11182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GitHub Page of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file, here explore and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find node .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gitignore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3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141" y="1043908"/>
            <a:ext cx="9361715" cy="5526683"/>
            <a:chOff x="1161141" y="1043908"/>
            <a:chExt cx="9361715" cy="55266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109" r="19881" b="10764"/>
            <a:stretch/>
          </p:blipFill>
          <p:spPr>
            <a:xfrm>
              <a:off x="1161141" y="1043908"/>
              <a:ext cx="9361715" cy="5526683"/>
            </a:xfrm>
            <a:prstGeom prst="rect">
              <a:avLst/>
            </a:prstGeom>
          </p:spPr>
        </p:pic>
        <p:sp>
          <p:nvSpPr>
            <p:cNvPr id="3" name="Left Arrow 2"/>
            <p:cNvSpPr/>
            <p:nvPr/>
          </p:nvSpPr>
          <p:spPr>
            <a:xfrm rot="19865011">
              <a:off x="3337482" y="4924379"/>
              <a:ext cx="1060345" cy="406400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B05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724034" y="290285"/>
            <a:ext cx="8189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 know about 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Node.ignore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then click the link.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7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959" y="1509485"/>
            <a:ext cx="966899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Important:</a:t>
            </a:r>
          </a:p>
          <a:p>
            <a:pPr algn="just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 .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gitignore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at the top of the root directory like</a:t>
            </a:r>
          </a:p>
          <a:p>
            <a:pPr algn="just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file. </a:t>
            </a: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Copy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Node.gitignore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content and paste in </a:t>
            </a:r>
          </a:p>
          <a:p>
            <a:pPr algn="just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Local .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gitignore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5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601" r="14750" b="6002"/>
          <a:stretch/>
        </p:blipFill>
        <p:spPr>
          <a:xfrm>
            <a:off x="591911" y="1045028"/>
            <a:ext cx="10497004" cy="5219529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19865011">
            <a:off x="3337482" y="4924379"/>
            <a:ext cx="1060345" cy="4064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5326" y="226159"/>
            <a:ext cx="5809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Copy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Node.gitignore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content 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06" r="12407" b="5804"/>
          <a:stretch/>
        </p:blipFill>
        <p:spPr>
          <a:xfrm>
            <a:off x="1099911" y="861531"/>
            <a:ext cx="9959975" cy="5669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73212" y="139074"/>
            <a:ext cx="7490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Paste at .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gitignore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file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our project folder. 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3765" y="2394855"/>
            <a:ext cx="6743852" cy="2264231"/>
            <a:chOff x="1756229" y="827313"/>
            <a:chExt cx="3657600" cy="11430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7801" t="80307" r="44088" b="11756"/>
            <a:stretch/>
          </p:blipFill>
          <p:spPr>
            <a:xfrm>
              <a:off x="1756229" y="827313"/>
              <a:ext cx="3657600" cy="5805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7801" t="92311" r="44088"/>
            <a:stretch/>
          </p:blipFill>
          <p:spPr>
            <a:xfrm>
              <a:off x="1756229" y="1407886"/>
              <a:ext cx="3657600" cy="56242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895954" y="489061"/>
            <a:ext cx="9699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 smtClean="0">
                <a:solidFill>
                  <a:srgbClr val="0070C0"/>
                </a:solidFill>
              </a:rPr>
              <a:t>Open Command Prompt and go to your project folder.</a:t>
            </a:r>
          </a:p>
          <a:p>
            <a:pPr algn="just"/>
            <a:r>
              <a:rPr lang="en-GB" sz="3200" dirty="0" smtClean="0">
                <a:solidFill>
                  <a:srgbClr val="0070C0"/>
                </a:solidFill>
              </a:rPr>
              <a:t>Type following commands one by one to commit project.</a:t>
            </a:r>
          </a:p>
          <a:p>
            <a:pPr algn="just"/>
            <a:r>
              <a:rPr lang="en-GB" sz="3200" dirty="0" smtClean="0">
                <a:solidFill>
                  <a:srgbClr val="0070C0"/>
                </a:solidFill>
              </a:rPr>
              <a:t>(It means saving your recent code changes in GitHub.)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530" t="25545" r="15307" b="19097"/>
          <a:stretch/>
        </p:blipFill>
        <p:spPr>
          <a:xfrm>
            <a:off x="943427" y="1436914"/>
            <a:ext cx="10482539" cy="4717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4641" y="240674"/>
            <a:ext cx="99152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Checking at GitHub, whether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&amp; node modules are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added or not added.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269" y="1316375"/>
            <a:ext cx="92640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Important:</a:t>
            </a:r>
          </a:p>
          <a:p>
            <a:r>
              <a:rPr lang="en-GB" sz="3200" dirty="0" smtClean="0">
                <a:solidFill>
                  <a:srgbClr val="00B050"/>
                </a:solidFill>
              </a:rPr>
              <a:t>We should use </a:t>
            </a:r>
            <a:r>
              <a:rPr lang="en-GB" sz="3200" dirty="0" err="1" smtClean="0">
                <a:solidFill>
                  <a:srgbClr val="00B050"/>
                </a:solidFill>
              </a:rPr>
              <a:t>dotenv</a:t>
            </a:r>
            <a:r>
              <a:rPr lang="en-GB" sz="3200" dirty="0" smtClean="0">
                <a:solidFill>
                  <a:srgbClr val="00B050"/>
                </a:solidFill>
              </a:rPr>
              <a:t> file in the beginning of project </a:t>
            </a:r>
          </a:p>
          <a:p>
            <a:r>
              <a:rPr lang="en-GB" sz="3200" dirty="0" smtClean="0">
                <a:solidFill>
                  <a:srgbClr val="00B050"/>
                </a:solidFill>
              </a:rPr>
              <a:t>Creation. Because if we create in between then earlier </a:t>
            </a:r>
          </a:p>
          <a:p>
            <a:r>
              <a:rPr lang="en-GB" sz="3200" dirty="0" smtClean="0">
                <a:solidFill>
                  <a:srgbClr val="00B050"/>
                </a:solidFill>
              </a:rPr>
              <a:t>Versions of our project commits may have visibility of secrets like encryption key / API Keys.</a:t>
            </a:r>
          </a:p>
          <a:p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14" r="10175" b="16517"/>
          <a:stretch/>
        </p:blipFill>
        <p:spPr>
          <a:xfrm>
            <a:off x="566057" y="1063799"/>
            <a:ext cx="10885714" cy="53805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3106" y="181819"/>
            <a:ext cx="4362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 smtClean="0"/>
              <a:t>npm</a:t>
            </a:r>
            <a:r>
              <a:rPr lang="en-IN" sz="3200" dirty="0" smtClean="0"/>
              <a:t> install </a:t>
            </a:r>
            <a:r>
              <a:rPr lang="en-IN" sz="3200" dirty="0" err="1" smtClean="0"/>
              <a:t>dotenv</a:t>
            </a:r>
            <a:r>
              <a:rPr lang="en-IN" sz="3200" dirty="0" smtClean="0"/>
              <a:t> --save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022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6794" y="72570"/>
            <a:ext cx="87953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Adding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package at top of all other package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169" y="715401"/>
            <a:ext cx="10003518" cy="5743826"/>
            <a:chOff x="940254" y="874688"/>
            <a:chExt cx="10003518" cy="5743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704" r="18207" b="10763"/>
            <a:stretch/>
          </p:blipFill>
          <p:spPr>
            <a:xfrm>
              <a:off x="940254" y="874688"/>
              <a:ext cx="10003518" cy="5743826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>
              <a:off x="5921027" y="1219200"/>
              <a:ext cx="1060345" cy="406400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871" r="36056" b="43899"/>
          <a:stretch/>
        </p:blipFill>
        <p:spPr>
          <a:xfrm>
            <a:off x="809625" y="1262744"/>
            <a:ext cx="10069532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79" r="17426" b="25843"/>
          <a:stretch/>
        </p:blipFill>
        <p:spPr>
          <a:xfrm>
            <a:off x="722539" y="1509485"/>
            <a:ext cx="10743746" cy="477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5364" y="72570"/>
            <a:ext cx="94782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After Creating a 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at the root directory, then 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have to add some secrets inside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1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03" r="52566" b="26240"/>
          <a:stretch/>
        </p:blipFill>
        <p:spPr>
          <a:xfrm>
            <a:off x="2173967" y="1335313"/>
            <a:ext cx="7463519" cy="51146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319" y="130628"/>
            <a:ext cx="1167242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adding some secrets inside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in the format 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NAME = VALUE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So no semicolon or comma at the end of each line.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3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4227" y="261256"/>
            <a:ext cx="55637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values from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01510" y="1053102"/>
            <a:ext cx="9118146" cy="5449299"/>
            <a:chOff x="1201510" y="1053102"/>
            <a:chExt cx="9118146" cy="54492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704" r="18430" b="7589"/>
            <a:stretch/>
          </p:blipFill>
          <p:spPr>
            <a:xfrm>
              <a:off x="1201510" y="1053102"/>
              <a:ext cx="9118146" cy="5449299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>
              <a:off x="6516113" y="3371351"/>
              <a:ext cx="1060345" cy="406400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0958" y="145142"/>
            <a:ext cx="100560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values from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– assigning into secret key.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854" y="867732"/>
            <a:ext cx="11092089" cy="5605639"/>
            <a:chOff x="533854" y="867732"/>
            <a:chExt cx="11092089" cy="56056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109" r="8837" b="12946"/>
            <a:stretch/>
          </p:blipFill>
          <p:spPr>
            <a:xfrm>
              <a:off x="533854" y="867732"/>
              <a:ext cx="11092089" cy="5605639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 rot="19865011">
              <a:off x="7343427" y="4721180"/>
              <a:ext cx="1060345" cy="406400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3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833" y="1814285"/>
            <a:ext cx="8807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Important:</a:t>
            </a:r>
          </a:p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Dotenv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file should not be committed when we do </a:t>
            </a:r>
          </a:p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Github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commit command.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314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28</cp:revision>
  <dcterms:created xsi:type="dcterms:W3CDTF">2023-04-18T14:02:27Z</dcterms:created>
  <dcterms:modified xsi:type="dcterms:W3CDTF">2023-04-18T15:33:15Z</dcterms:modified>
</cp:coreProperties>
</file>