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9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4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7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4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F075-B469-4BCA-90BE-E4E15A5BF604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5FBB-F618-4E73-89F6-58C860438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4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507" t="10863" r="9171" b="19494"/>
          <a:stretch/>
        </p:blipFill>
        <p:spPr>
          <a:xfrm>
            <a:off x="899884" y="1407885"/>
            <a:ext cx="10580915" cy="50945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8454" y="204661"/>
            <a:ext cx="109437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Implementing Level-1 Authentication by creating username and password.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61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688" r="17538" b="36558"/>
          <a:stretch/>
        </p:blipFill>
        <p:spPr>
          <a:xfrm>
            <a:off x="533853" y="1233714"/>
            <a:ext cx="10729232" cy="40785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131" y="156496"/>
            <a:ext cx="1088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Accessing register post route: Creating new user and password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268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085" r="10956" b="34177"/>
          <a:stretch/>
        </p:blipFill>
        <p:spPr>
          <a:xfrm>
            <a:off x="272596" y="1306286"/>
            <a:ext cx="11585575" cy="42236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131" y="156496"/>
            <a:ext cx="1088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Rendering Secrets Page: After Creating new user and password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89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466" r="21554" b="57391"/>
          <a:stretch/>
        </p:blipFill>
        <p:spPr>
          <a:xfrm>
            <a:off x="490311" y="1654628"/>
            <a:ext cx="10206718" cy="23513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131" y="156496"/>
            <a:ext cx="1088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Checking at mongo DB: After Creating new user and password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85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06" r="32486" b="11756"/>
          <a:stretch/>
        </p:blipFill>
        <p:spPr>
          <a:xfrm>
            <a:off x="1465943" y="784250"/>
            <a:ext cx="9419770" cy="59068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944" y="159657"/>
            <a:ext cx="11335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pp.js file : Creating a post route login and check username and password.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833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84" r="10733" b="21280"/>
          <a:stretch/>
        </p:blipFill>
        <p:spPr>
          <a:xfrm>
            <a:off x="272597" y="1074055"/>
            <a:ext cx="11614604" cy="51525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1155" y="146604"/>
            <a:ext cx="4196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Accessing home route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692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688" r="10845" b="33780"/>
          <a:stretch/>
        </p:blipFill>
        <p:spPr>
          <a:xfrm>
            <a:off x="258082" y="1146628"/>
            <a:ext cx="11600089" cy="42817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0931" y="287124"/>
            <a:ext cx="11287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Accessing login post route: Logging with username and password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3704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085" r="10175" b="28819"/>
          <a:stretch/>
        </p:blipFill>
        <p:spPr>
          <a:xfrm>
            <a:off x="170996" y="1175657"/>
            <a:ext cx="11687175" cy="4615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131" y="156496"/>
            <a:ext cx="1088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Rendering Secrets Page: After entering right user and password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553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869" t="9474" r="54128" b="70685"/>
          <a:stretch/>
        </p:blipFill>
        <p:spPr>
          <a:xfrm>
            <a:off x="2046514" y="3077028"/>
            <a:ext cx="7489372" cy="2880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332" y="403239"/>
            <a:ext cx="11403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Level 1 Authentication is done by creating username &amp; password.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But our password looks as plain text. So we have to do some 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Technique to make it more secure.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991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559" y="1419238"/>
            <a:ext cx="1088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Coding Activity: </a:t>
            </a:r>
          </a:p>
          <a:p>
            <a:r>
              <a:rPr lang="en-GB" sz="3200" dirty="0" smtClean="0"/>
              <a:t>Complete Level-1 Authentication and upload your project folder</a:t>
            </a:r>
          </a:p>
          <a:p>
            <a:r>
              <a:rPr lang="en-GB" sz="3200" dirty="0" smtClean="0"/>
              <a:t>And required screen shots via given GitHub link.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7211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1667182"/>
            <a:ext cx="11295289" cy="37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68" y="526143"/>
            <a:ext cx="10830832" cy="60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45" t="22967" r="16534" b="26240"/>
          <a:stretch/>
        </p:blipFill>
        <p:spPr>
          <a:xfrm>
            <a:off x="1117600" y="1683656"/>
            <a:ext cx="9448800" cy="3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170" y="1153050"/>
            <a:ext cx="10798743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Install mongoose in our secrets project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sing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npm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mongoose command.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Start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mongodb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server by using a command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mongod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at command prompt.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Then add mongoose package at app.js and connect 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mongo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db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via connect method.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41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6183" y="146604"/>
            <a:ext cx="2264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pp.js file</a:t>
            </a:r>
            <a:endParaRPr lang="en-IN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70880" y="731379"/>
            <a:ext cx="9814833" cy="5887135"/>
            <a:chOff x="1070880" y="731379"/>
            <a:chExt cx="9814833" cy="58871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704" r="18542" b="7390"/>
            <a:stretch/>
          </p:blipFill>
          <p:spPr>
            <a:xfrm>
              <a:off x="1070880" y="731379"/>
              <a:ext cx="9814833" cy="5887135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>
              <a:off x="6965268" y="1915886"/>
              <a:ext cx="1453018" cy="4209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Left Arrow 5"/>
            <p:cNvSpPr/>
            <p:nvPr/>
          </p:nvSpPr>
          <p:spPr>
            <a:xfrm rot="19574323">
              <a:off x="7291840" y="3521307"/>
              <a:ext cx="1453018" cy="4209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834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1727" y="146604"/>
            <a:ext cx="8840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pp.js file : Creating a user schema and collection.</a:t>
            </a:r>
            <a:endParaRPr lang="en-IN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969283" y="833253"/>
            <a:ext cx="9901917" cy="5923147"/>
            <a:chOff x="969283" y="833253"/>
            <a:chExt cx="9901917" cy="59231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704" r="18319" b="7390"/>
            <a:stretch/>
          </p:blipFill>
          <p:spPr>
            <a:xfrm>
              <a:off x="969283" y="833253"/>
              <a:ext cx="9901917" cy="5923147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>
              <a:off x="5397726" y="2162629"/>
              <a:ext cx="1453018" cy="4209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7927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44" y="159657"/>
            <a:ext cx="1174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pp.js file : Creating a post route register and getting username and password</a:t>
            </a:r>
            <a:endParaRPr lang="en-IN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43315" y="831374"/>
            <a:ext cx="8316685" cy="5911871"/>
            <a:chOff x="1843315" y="831374"/>
            <a:chExt cx="8316685" cy="59118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315" y="831374"/>
              <a:ext cx="8316685" cy="5911871"/>
            </a:xfrm>
            <a:prstGeom prst="rect">
              <a:avLst/>
            </a:prstGeom>
          </p:spPr>
        </p:pic>
        <p:sp>
          <p:nvSpPr>
            <p:cNvPr id="5" name="Left Arrow 4"/>
            <p:cNvSpPr/>
            <p:nvPr/>
          </p:nvSpPr>
          <p:spPr>
            <a:xfrm>
              <a:off x="8431212" y="3576852"/>
              <a:ext cx="1453018" cy="4209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0545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681" r="13634" b="21280"/>
          <a:stretch/>
        </p:blipFill>
        <p:spPr>
          <a:xfrm>
            <a:off x="432254" y="870857"/>
            <a:ext cx="11237232" cy="51235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1155" y="146604"/>
            <a:ext cx="4196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Accessing home route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5869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196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18</cp:revision>
  <dcterms:created xsi:type="dcterms:W3CDTF">2023-04-04T23:56:29Z</dcterms:created>
  <dcterms:modified xsi:type="dcterms:W3CDTF">2023-04-05T00:49:45Z</dcterms:modified>
</cp:coreProperties>
</file>