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70" r:id="rId3"/>
    <p:sldId id="271" r:id="rId4"/>
    <p:sldId id="265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6" r:id="rId13"/>
    <p:sldId id="264" r:id="rId14"/>
    <p:sldId id="267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B6155-D671-E5E2-AC2B-E5E67C5A0A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FC37FD-9353-4E31-85DA-AD4353D5A5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AD4B05-0490-4EA4-1958-4072EBD74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0EC5A-54E6-42FE-B4E7-B09D64F59D5E}" type="datetimeFigureOut">
              <a:rPr lang="en-IN" smtClean="0"/>
              <a:t>17-04-2024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4C48A9-8CEB-E68D-3D5C-6A7AB2D46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116038-362B-BFEF-AE19-7A2694F3B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98D0A-2212-430A-9737-6F7CC0353C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1190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32649-BD8E-1FDC-A81F-2DA301F31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220D58-55BC-62B6-A250-0D3593398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EC6D0D-3590-5A07-69F3-0422903C6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0EC5A-54E6-42FE-B4E7-B09D64F59D5E}" type="datetimeFigureOut">
              <a:rPr lang="en-IN" smtClean="0"/>
              <a:t>17-04-2024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CC7A82-1EBF-1F42-9335-96C579BC4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C99B96-F76F-10A6-6BD4-0D20104A0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98D0A-2212-430A-9737-6F7CC0353C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04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782786-3136-E322-4198-4828DDB540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BCD1DE-32AC-EED4-E7E7-0D1A237CEE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625635-63B9-1DBD-0896-60F716F8E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0EC5A-54E6-42FE-B4E7-B09D64F59D5E}" type="datetimeFigureOut">
              <a:rPr lang="en-IN" smtClean="0"/>
              <a:t>17-04-2024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F1B8B1-77FE-E8BC-56AD-0B71B03DC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F35FFD-6005-FA7F-D9BE-BE19F0809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98D0A-2212-430A-9737-6F7CC0353C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6067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20D3B-56BE-A4F5-042A-E3B4CF7F7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9B82EB-E3FB-5F16-F283-7D792B8217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295533-4ACC-484E-6C5E-97FB25FB8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0EC5A-54E6-42FE-B4E7-B09D64F59D5E}" type="datetimeFigureOut">
              <a:rPr lang="en-IN" smtClean="0"/>
              <a:t>17-04-2024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154019-1DF6-74AD-4F9A-D43F0ABFB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4D8F18-07B5-B57C-3C7B-E05A1B131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98D0A-2212-430A-9737-6F7CC0353C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7198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88338-384A-FCEE-00AA-B975EA8D1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05F094-3931-AADD-51BF-E703D29721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912708-4B03-4317-D7E4-197E17DFC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0EC5A-54E6-42FE-B4E7-B09D64F59D5E}" type="datetimeFigureOut">
              <a:rPr lang="en-IN" smtClean="0"/>
              <a:t>17-04-2024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5FFB5E-4644-536D-E8EC-05A5DB2F3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EBF8E0-945F-FC0F-1AAF-D3A742798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98D0A-2212-430A-9737-6F7CC0353C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7839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EDE4F-89E9-1C20-E938-FE39F0882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B0B67D-080E-8DBA-1205-7DBFFBB38D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9006A6-ADDD-B59A-BD2F-DE175FD577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32960B-949F-A7E2-F4E4-2060D7673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0EC5A-54E6-42FE-B4E7-B09D64F59D5E}" type="datetimeFigureOut">
              <a:rPr lang="en-IN" smtClean="0"/>
              <a:t>17-04-2024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0BD6DC-3146-18C6-DCBF-DBB137233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09A6C9-A90E-65C1-56A6-8E9BF556A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98D0A-2212-430A-9737-6F7CC0353C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3040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1AE44-CADC-6577-101A-91B334AE4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145E75-9BF9-6242-636C-B14ECB38C3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84A92A-FB98-C80E-7F98-B9619032E8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2B1758-51B9-CE84-1768-B99AE6F269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D6A586-8A3F-A379-844E-13049D1B37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DB7EC0-8124-E780-1EEA-7E0F8902C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0EC5A-54E6-42FE-B4E7-B09D64F59D5E}" type="datetimeFigureOut">
              <a:rPr lang="en-IN" smtClean="0"/>
              <a:t>17-04-2024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D0F00A-0DDA-F990-41A6-D511922E5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FBC37C-1EB1-DD56-AEE0-E9D7FF562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98D0A-2212-430A-9737-6F7CC0353C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533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E3B9E-C050-4123-936D-1FD5A21A9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66A1DC-D2C6-4AA7-6B53-8DB74DE90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0EC5A-54E6-42FE-B4E7-B09D64F59D5E}" type="datetimeFigureOut">
              <a:rPr lang="en-IN" smtClean="0"/>
              <a:t>17-04-2024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3720D0-92B6-6400-8150-A9FBE04E7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2881AA-206B-6B6C-16BA-28629A903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98D0A-2212-430A-9737-6F7CC0353C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3348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AE33A4-E6D2-3697-793B-EC3FA045F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0EC5A-54E6-42FE-B4E7-B09D64F59D5E}" type="datetimeFigureOut">
              <a:rPr lang="en-IN" smtClean="0"/>
              <a:t>17-04-2024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534E41-8500-8012-821A-E52AAA94A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B48541-BD51-96C8-FA4C-D6BE465B1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98D0A-2212-430A-9737-6F7CC0353C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6055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13A6E-6463-31D4-E133-98AA3D76F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627893-FDD0-D908-189F-8C66CADB1B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D5B9E8-A823-5A9E-6033-1FBE5D598D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549105-43F7-DDEB-9BEE-457F512D2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0EC5A-54E6-42FE-B4E7-B09D64F59D5E}" type="datetimeFigureOut">
              <a:rPr lang="en-IN" smtClean="0"/>
              <a:t>17-04-2024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0EEDD3-0B91-891F-7B97-DDF60BA45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ED9259-6594-FA4E-EC54-489F55C4F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98D0A-2212-430A-9737-6F7CC0353C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9291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EA587-15AB-C353-08BC-1C8211D56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122B9D-B932-7E29-7A4A-CE959EC5AB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13FF56-0B7D-F253-CF8E-8F270DF4A5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8B841A-9643-25CA-1C29-5BAF2A760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0EC5A-54E6-42FE-B4E7-B09D64F59D5E}" type="datetimeFigureOut">
              <a:rPr lang="en-IN" smtClean="0"/>
              <a:t>17-04-2024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EB6469-0D9B-B595-4DAF-2C4B2FB98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48475B-9984-7658-E541-CFDED4EC7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98D0A-2212-430A-9737-6F7CC0353C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4750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98FDA6-5538-DB69-C0AF-9BD7D7D7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717C06-604C-6114-E491-D04742C415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C02DFB-C21C-C9CD-3E85-B8CF6B9819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20EC5A-54E6-42FE-B4E7-B09D64F59D5E}" type="datetimeFigureOut">
              <a:rPr lang="en-IN" smtClean="0"/>
              <a:t>17-04-2024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784F26-9A3D-D036-16FB-49DC447386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1DC64C-7000-5032-AA8C-4086CAD5F2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498D0A-2212-430A-9737-6F7CC0353C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7057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34DC9-38B7-45BC-EF82-904D274C0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CBABBB-B2B7-9819-1522-DCFF3BEE6D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 algn="ctr">
              <a:buNone/>
            </a:pPr>
            <a:endParaRPr lang="en-IN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70000"/>
              </a:lnSpc>
              <a:buNone/>
            </a:pPr>
            <a:endParaRPr lang="en-IN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70000"/>
              </a:lnSpc>
              <a:buNone/>
            </a:pPr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TREES FOREST AND TRUST RELATIONSHIP IN ACTIVE DIRECTORY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							PRESENTED BY</a:t>
            </a:r>
          </a:p>
          <a:p>
            <a:pPr marL="0" indent="0">
              <a:buNone/>
            </a:pPr>
            <a:r>
              <a:rPr lang="en-IN" dirty="0"/>
              <a:t>					 			GOKUL MANI S</a:t>
            </a:r>
          </a:p>
        </p:txBody>
      </p:sp>
    </p:spTree>
    <p:extLst>
      <p:ext uri="{BB962C8B-B14F-4D97-AF65-F5344CB8AC3E}">
        <p14:creationId xmlns:p14="http://schemas.microsoft.com/office/powerpoint/2010/main" val="22420623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6F13A-30F2-8A70-2AAA-84A1CF619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TYPES OF TRUST RELATIONSHIP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87E8CD-910A-A07A-6437-5163741A2B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WAY TRUST RELATIONSHIP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WAY TRUST RELATIONSHIP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IN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29047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F5A16-8CC5-5A78-F06B-2384C4112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WAY TRUST RELATIONSHIP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AB3293-A959-C8CA-9BD8-58D7325CAC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unidirectional authentication path created between two domains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 one-way trust between Domain A and Domain B, users in Domain A can access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resouces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Domain B.</a:t>
            </a:r>
            <a:endParaRPr lang="en-IN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29256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7EAC4-E7F1-03E9-0D8C-DFED0F41B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890E4AA-DB34-07F9-F149-7BD3152BDD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3224" y="2455576"/>
            <a:ext cx="7845552" cy="2802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4181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47C3E-CF0A-A18B-1080-2576D2434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WAY TRUST RELATIONSHIP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4120A3-33C1-3B2A-75B9-2AD39A0E9C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445496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3000" i="0" dirty="0">
                <a:solidFill>
                  <a:srgbClr val="151C2B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Two-way trust relationships </a:t>
            </a:r>
            <a:r>
              <a:rPr lang="en-US" sz="3000" b="0" i="0" dirty="0">
                <a:solidFill>
                  <a:srgbClr val="151C2B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can also be made to allow both domains to mutually </a:t>
            </a:r>
            <a:r>
              <a:rPr lang="en-US" sz="3000" b="0" i="0" dirty="0" err="1">
                <a:solidFill>
                  <a:srgbClr val="151C2B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authorise</a:t>
            </a:r>
            <a:r>
              <a:rPr lang="en-US" sz="3000" b="0" i="0" dirty="0">
                <a:solidFill>
                  <a:srgbClr val="151C2B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users from the other.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Authentication requests can be passed between the two domains in both directions</a:t>
            </a:r>
            <a:endParaRPr lang="en-IN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28165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EE8AC-A307-5DCA-2688-C26992712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B9BB0D8-4C48-8CA2-596A-BEF186F068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712" y="2245265"/>
            <a:ext cx="9172575" cy="367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8795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FC031-2D40-8CE0-21E5-A101FE8AF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515E47-6FE2-5C46-F45E-0767CCC024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lnSpc>
                <a:spcPct val="250000"/>
              </a:lnSpc>
              <a:buNone/>
            </a:pPr>
            <a:r>
              <a:rPr lang="en-IN" sz="6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250928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116BD-F366-88C7-B4ED-F75DE6C67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ACTIVE DIRECTORY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FC095-15C3-AB7D-D2BC-4F5A01D1D6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3000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Active Directory (AD) is a database and set of services that connect users with the network resources they need to get their work done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database (or directory) contains critical information about your environment, including what users and computers there are and who's allowed to do what</a:t>
            </a:r>
            <a:endParaRPr lang="en-IN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0873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B7125-B931-C998-71CE-AECC20D85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DOMAINS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320628-007C-FDB5-FA20-B6AA1FB490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server responsible for managing network and identity security requests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 acts as a gatekeeper and authenticates whether the user is authorized to access the IT resources in the domain</a:t>
            </a:r>
            <a:endParaRPr lang="en-IN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8067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862FA-C09C-4243-16D5-DF222ADB4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5BF4B-84D8-013C-B4F5-23129E37E2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parent-child domain relationships form a domain tree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Domains in a tree are joined by transitive trusts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tree is a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contigouos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name space</a:t>
            </a:r>
            <a:endParaRPr lang="en-IN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35462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7A866-4B12-4C98-5682-820430EF3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CAA7E46-4B58-8BF5-2B0E-5D9FD91DEA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7593" y="1825625"/>
            <a:ext cx="10046208" cy="4351338"/>
          </a:xfrm>
        </p:spPr>
      </p:pic>
    </p:spTree>
    <p:extLst>
      <p:ext uri="{BB962C8B-B14F-4D97-AF65-F5344CB8AC3E}">
        <p14:creationId xmlns:p14="http://schemas.microsoft.com/office/powerpoint/2010/main" val="20081900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862FA-C09C-4243-16D5-DF222ADB4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5BF4B-84D8-013C-B4F5-23129E37E2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Domain trees can be joined at the root to form a domain forest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root domains are joined via transitive trust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Every domain in a forest implicitly trusts every other</a:t>
            </a:r>
            <a:endParaRPr lang="en-IN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09901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54ADE-470B-C871-28C7-65104B091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8FEC93E-D3D2-D8CF-F345-B44C363157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83411"/>
            <a:ext cx="10515600" cy="4235765"/>
          </a:xfrm>
        </p:spPr>
      </p:pic>
    </p:spTree>
    <p:extLst>
      <p:ext uri="{BB962C8B-B14F-4D97-AF65-F5344CB8AC3E}">
        <p14:creationId xmlns:p14="http://schemas.microsoft.com/office/powerpoint/2010/main" val="10824411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2C547-DC9F-D64F-1520-5C08540AE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TRUST RELATIONSHIP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25ED0B-7E9B-A577-F19F-249B8EECAA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domains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organised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trees and forest allows you to have a nice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compartmentalised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network in terms of management and resources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Trust relationship between domains allows you to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authorise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user from domain THM UK to access resources from domain MHT EU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IN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61892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4149D-D172-0723-53F7-5F40EB68D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3FCC002-B50F-6097-6696-AA6D71B97F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712" y="2162969"/>
            <a:ext cx="9172575" cy="3676650"/>
          </a:xfrm>
        </p:spPr>
      </p:pic>
    </p:spTree>
    <p:extLst>
      <p:ext uri="{BB962C8B-B14F-4D97-AF65-F5344CB8AC3E}">
        <p14:creationId xmlns:p14="http://schemas.microsoft.com/office/powerpoint/2010/main" val="29895183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149</TotalTime>
  <Words>302</Words>
  <Application>Microsoft Office PowerPoint</Application>
  <PresentationFormat>Widescreen</PresentationFormat>
  <Paragraphs>37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  <vt:lpstr>ACTIVE DIRECTORY</vt:lpstr>
      <vt:lpstr>DOMAINS</vt:lpstr>
      <vt:lpstr>TREES</vt:lpstr>
      <vt:lpstr>PowerPoint Presentation</vt:lpstr>
      <vt:lpstr>FORESTS</vt:lpstr>
      <vt:lpstr>PowerPoint Presentation</vt:lpstr>
      <vt:lpstr>TRUST RELATIONSHIP</vt:lpstr>
      <vt:lpstr>PowerPoint Presentation</vt:lpstr>
      <vt:lpstr>TWO TYPES OF TRUST RELATIONSHIP</vt:lpstr>
      <vt:lpstr>ONE WAY TRUST RELATIONSHIP</vt:lpstr>
      <vt:lpstr>PowerPoint Presentation</vt:lpstr>
      <vt:lpstr>TWO WAY TRUST RELATIONSHIP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TREES</dc:title>
  <dc:creator>Gokulmani Selvakumar</dc:creator>
  <cp:lastModifiedBy>Gokulmani Selvakumar</cp:lastModifiedBy>
  <cp:revision>4</cp:revision>
  <dcterms:created xsi:type="dcterms:W3CDTF">2024-04-16T18:26:48Z</dcterms:created>
  <dcterms:modified xsi:type="dcterms:W3CDTF">2024-04-17T06:39:36Z</dcterms:modified>
</cp:coreProperties>
</file>