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60" r:id="rId8"/>
    <p:sldId id="261" r:id="rId9"/>
    <p:sldId id="274" r:id="rId10"/>
    <p:sldId id="275" r:id="rId11"/>
    <p:sldId id="27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-61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2E0A2DE-A9C7-4265-BFCD-B7D22898176A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6516090-EB9A-44C4-8E55-FE512C64231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15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A2DE-A9C7-4265-BFCD-B7D22898176A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6090-EB9A-44C4-8E55-FE512C642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45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A2DE-A9C7-4265-BFCD-B7D22898176A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6090-EB9A-44C4-8E55-FE512C64231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142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A2DE-A9C7-4265-BFCD-B7D22898176A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6090-EB9A-44C4-8E55-FE512C64231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48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A2DE-A9C7-4265-BFCD-B7D22898176A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6090-EB9A-44C4-8E55-FE512C642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334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A2DE-A9C7-4265-BFCD-B7D22898176A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6090-EB9A-44C4-8E55-FE512C64231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326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A2DE-A9C7-4265-BFCD-B7D22898176A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6090-EB9A-44C4-8E55-FE512C64231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86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A2DE-A9C7-4265-BFCD-B7D22898176A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6090-EB9A-44C4-8E55-FE512C64231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066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A2DE-A9C7-4265-BFCD-B7D22898176A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6090-EB9A-44C4-8E55-FE512C64231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57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A2DE-A9C7-4265-BFCD-B7D22898176A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6090-EB9A-44C4-8E55-FE512C642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11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A2DE-A9C7-4265-BFCD-B7D22898176A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6090-EB9A-44C4-8E55-FE512C64231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46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A2DE-A9C7-4265-BFCD-B7D22898176A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6090-EB9A-44C4-8E55-FE512C642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5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A2DE-A9C7-4265-BFCD-B7D22898176A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6090-EB9A-44C4-8E55-FE512C642313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71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A2DE-A9C7-4265-BFCD-B7D22898176A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6090-EB9A-44C4-8E55-FE512C64231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81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A2DE-A9C7-4265-BFCD-B7D22898176A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6090-EB9A-44C4-8E55-FE512C642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71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A2DE-A9C7-4265-BFCD-B7D22898176A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6090-EB9A-44C4-8E55-FE512C64231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29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A2DE-A9C7-4265-BFCD-B7D22898176A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6090-EB9A-44C4-8E55-FE512C642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03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E0A2DE-A9C7-4265-BFCD-B7D22898176A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516090-EB9A-44C4-8E55-FE512C642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48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CAD6-8030-DF29-9B7C-1264E6661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POLICY OBJECT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6DF06-9964-A735-882D-ED9159F2C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					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882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9115-494B-B305-DA11-B5051E5E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en-IN" sz="4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44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44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4990-56A0-445E-8780-7CE63DAAD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011" y="2639505"/>
            <a:ext cx="5617586" cy="3236362"/>
          </a:xfrm>
        </p:spPr>
        <p:txBody>
          <a:bodyPr/>
          <a:lstStyle/>
          <a:p>
            <a:pPr algn="just"/>
            <a:r>
              <a:rPr lang="en-US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lang="en-US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</a:t>
            </a:r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pc="-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 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pc="3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14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-2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9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14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-6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16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pc="-24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8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11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-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ﬂ</a:t>
            </a:r>
            <a:r>
              <a:rPr lang="en-US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13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3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11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17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pc="-2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4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spc="9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9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24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 </a:t>
            </a:r>
            <a:r>
              <a:rPr lang="en-US"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pc="3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14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-2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24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pc="-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11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-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16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pc="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24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pc="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11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2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</a:t>
            </a:r>
            <a:r>
              <a:rPr lang="en-US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pc="-9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2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pc="14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spc="9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-1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pc="-2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pc="11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-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1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9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pc="-14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88E940DE-C4E8-C1B5-513F-24E55297FDF6}"/>
              </a:ext>
            </a:extLst>
          </p:cNvPr>
          <p:cNvGrpSpPr/>
          <p:nvPr/>
        </p:nvGrpSpPr>
        <p:grpSpPr>
          <a:xfrm>
            <a:off x="1442301" y="2639505"/>
            <a:ext cx="3535053" cy="3365370"/>
            <a:chOff x="1619999" y="3112503"/>
            <a:chExt cx="5229225" cy="5229225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0CD97CAE-BEB0-87D5-3629-AECF8EA634AD}"/>
                </a:ext>
              </a:extLst>
            </p:cNvPr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CB10E1AE-BE17-026F-4114-31C9C526F17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9568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88E0-38F7-9545-4FE9-E00403BC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44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385C5-950C-EF65-43F6-CA0CF66B4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86639"/>
            <a:ext cx="5774702" cy="3189228"/>
          </a:xfrm>
        </p:spPr>
        <p:txBody>
          <a:bodyPr/>
          <a:lstStyle/>
          <a:p>
            <a:pPr algn="just"/>
            <a:r>
              <a:rPr lang="en-US" sz="2400" spc="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spc="-6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1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-18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spc="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spc="1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28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sz="24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-1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spc="-20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1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 </a:t>
            </a:r>
            <a:r>
              <a:rPr lang="en-US" sz="2400" spc="2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6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2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-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8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</a:t>
            </a:r>
            <a:r>
              <a:rPr lang="en-US" sz="24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strategy.</a:t>
            </a:r>
            <a:r>
              <a:rPr lang="en-US" sz="2400" spc="-2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8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</a:t>
            </a:r>
            <a:r>
              <a:rPr lang="en-US" sz="2400" spc="-9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lang="en-US" sz="2400" spc="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practices </a:t>
            </a:r>
            <a:r>
              <a:rPr lang="en-US" sz="2400" spc="8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leveraging </a:t>
            </a:r>
            <a:r>
              <a:rPr lang="en-US" sz="24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GPOs </a:t>
            </a:r>
            <a:r>
              <a:rPr lang="en-US" sz="2400" spc="1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sz="24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1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2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6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6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 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8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2400" spc="-4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16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-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16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-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ﬁ</a:t>
            </a:r>
            <a:r>
              <a:rPr lang="en-US" sz="2400" spc="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spc="-10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 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7E3FDE57-72E2-75CD-3B35-956D993271BA}"/>
              </a:ext>
            </a:extLst>
          </p:cNvPr>
          <p:cNvGrpSpPr/>
          <p:nvPr/>
        </p:nvGrpSpPr>
        <p:grpSpPr>
          <a:xfrm>
            <a:off x="0" y="548830"/>
            <a:ext cx="18288000" cy="9251950"/>
            <a:chOff x="0" y="548830"/>
            <a:chExt cx="18288000" cy="9251950"/>
          </a:xfrm>
        </p:grpSpPr>
        <p:pic>
          <p:nvPicPr>
            <p:cNvPr id="5" name="object 4">
              <a:extLst>
                <a:ext uri="{FF2B5EF4-FFF2-40B4-BE49-F238E27FC236}">
                  <a16:creationId xmlns:a16="http://schemas.microsoft.com/office/drawing/2014/main" id="{16FC3F48-D442-004B-5DB2-4A16AC25037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96981" y="727587"/>
              <a:ext cx="3746088" cy="5500346"/>
            </a:xfrm>
            <a:prstGeom prst="rect">
              <a:avLst/>
            </a:prstGeom>
          </p:spPr>
        </p:pic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8D243A34-EFFF-9ABA-31A5-3B34C7BA0A23}"/>
                </a:ext>
              </a:extLst>
            </p:cNvPr>
            <p:cNvSpPr/>
            <p:nvPr/>
          </p:nvSpPr>
          <p:spPr>
            <a:xfrm>
              <a:off x="0" y="548830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9604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D08C-0F5B-8A04-26EC-5ED19DDA9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CA478-831D-713D-F5EB-339CCADBB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328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2219-0C9E-24DE-D7A1-31FAF9E8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D0B91-7ACB-BC14-F9D1-12B2A7F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ntroducing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Policy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and Administering GPOS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Policy Scope and Group Policy Processing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47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BE8A-3A10-5EED-AC7D-4C515D95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spc="-80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5AE97-EBDD-1112-BC60-4D2F4BC69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315" y="2582944"/>
            <a:ext cx="5721282" cy="3292924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Policy is a mechanism for controlling and deploying operating system settings to computers all over your network.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during computer startup and shutdown and user logon and logoff.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607EDDEE-ABAA-2755-C8EF-A5D5B4EFC1C4}"/>
              </a:ext>
            </a:extLst>
          </p:cNvPr>
          <p:cNvGrpSpPr/>
          <p:nvPr/>
        </p:nvGrpSpPr>
        <p:grpSpPr>
          <a:xfrm>
            <a:off x="1620000" y="3112503"/>
            <a:ext cx="2442954" cy="2421031"/>
            <a:chOff x="1619999" y="3112503"/>
            <a:chExt cx="5229225" cy="5229225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C6B31B25-4ED4-C2BC-C31F-12AA2AB81F9D}"/>
                </a:ext>
              </a:extLst>
            </p:cNvPr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46DBBABE-FFD4-A89F-A3C7-AFB96DEBD96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999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436B-3687-1E1F-D699-2DFE81E2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lang="en-IN" sz="4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IN" sz="4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r>
              <a:rPr lang="en-IN" sz="4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6DF37-E36C-AD4B-A68C-8B10F8D03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987" y="2564090"/>
            <a:ext cx="6258609" cy="3311777"/>
          </a:xfrm>
        </p:spPr>
        <p:txBody>
          <a:bodyPr/>
          <a:lstStyle/>
          <a:p>
            <a:pPr algn="just"/>
            <a:r>
              <a:rPr lang="en-US" sz="2400" spc="-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spc="1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28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sz="24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-1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spc="-20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1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spc="-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31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spc="1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3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en-US" sz="24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US" sz="24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1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1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spc="-2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spc="1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sz="24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1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5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7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8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1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8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2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8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409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400" spc="-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31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spc="1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1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spc="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8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20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sz="2400" spc="-6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1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spc="-6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1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5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2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6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1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</a:t>
            </a:r>
            <a:r>
              <a:rPr lang="en-US" sz="24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spc="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2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1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ﬁ</a:t>
            </a:r>
            <a:r>
              <a:rPr lang="en-US" sz="2400" spc="16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spc="-20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1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16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-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 a</a:t>
            </a:r>
            <a:r>
              <a:rPr lang="en-US" sz="2400" spc="1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16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-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1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spc="-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15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2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4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B8E4CA2A-E5CB-E1D4-3C38-FC1017EFFFE1}"/>
              </a:ext>
            </a:extLst>
          </p:cNvPr>
          <p:cNvGrpSpPr/>
          <p:nvPr/>
        </p:nvGrpSpPr>
        <p:grpSpPr>
          <a:xfrm>
            <a:off x="895548" y="2564089"/>
            <a:ext cx="3742440" cy="3544479"/>
            <a:chOff x="11096307" y="3131096"/>
            <a:chExt cx="7204709" cy="7168515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3DE3131F-CBEC-11A6-AB39-C79ABA69AA41}"/>
                </a:ext>
              </a:extLst>
            </p:cNvPr>
            <p:cNvSpPr/>
            <p:nvPr/>
          </p:nvSpPr>
          <p:spPr>
            <a:xfrm>
              <a:off x="13042214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4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9" y="19185"/>
                  </a:lnTo>
                  <a:lnTo>
                    <a:pt x="5040255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0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8" y="117341"/>
                  </a:lnTo>
                  <a:lnTo>
                    <a:pt x="4616500" y="131891"/>
                  </a:lnTo>
                  <a:lnTo>
                    <a:pt x="4571877" y="147134"/>
                  </a:lnTo>
                  <a:lnTo>
                    <a:pt x="4527722" y="163061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4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1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6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3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2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7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2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1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9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6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30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8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9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3505E609-EDB7-2FE1-DC26-91E8179623A0}"/>
                </a:ext>
              </a:extLst>
            </p:cNvPr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91211FA4-6B15-1731-DCF1-3D0B7DE742D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05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8752-06FA-9D6B-85A3-D2DA15AD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</a:t>
            </a:r>
            <a:r>
              <a:rPr lang="en-IN" sz="4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4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GPO</a:t>
            </a:r>
            <a:r>
              <a:rPr lang="en-IN" sz="4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Bes</a:t>
            </a:r>
            <a:r>
              <a:rPr lang="en-IN" sz="4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4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4BA38-6A10-EA76-9243-FD9055927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4806" y="2545334"/>
            <a:ext cx="6041792" cy="2991266"/>
          </a:xfrm>
        </p:spPr>
        <p:txBody>
          <a:bodyPr/>
          <a:lstStyle/>
          <a:p>
            <a:pPr algn="just"/>
            <a:r>
              <a:rPr lang="en-US" sz="2400" spc="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spc="-6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1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-18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spc="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31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2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6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2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7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5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2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1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7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lang="en-US" sz="24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16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7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2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sz="24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4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2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2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-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1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 </a:t>
            </a:r>
            <a:r>
              <a:rPr lang="en-US" sz="24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spc="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sz="24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8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1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31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spc="1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4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 </a:t>
            </a:r>
            <a:r>
              <a:rPr lang="en-US" sz="2400" spc="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enforcing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en-US" sz="2400" spc="-2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US" sz="24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r>
              <a:rPr lang="en-US" sz="24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 </a:t>
            </a:r>
            <a:r>
              <a:rPr lang="en-US" sz="2400" spc="-9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spc="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1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D0717490-C075-9B18-9551-C89B853FE967}"/>
              </a:ext>
            </a:extLst>
          </p:cNvPr>
          <p:cNvGrpSpPr/>
          <p:nvPr/>
        </p:nvGrpSpPr>
        <p:grpSpPr>
          <a:xfrm>
            <a:off x="1213686" y="2504301"/>
            <a:ext cx="3537424" cy="3736243"/>
            <a:chOff x="11096307" y="3131096"/>
            <a:chExt cx="7204709" cy="7168515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C4199C1D-09EA-70DB-84AE-A54F3F6C1798}"/>
                </a:ext>
              </a:extLst>
            </p:cNvPr>
            <p:cNvSpPr/>
            <p:nvPr/>
          </p:nvSpPr>
          <p:spPr>
            <a:xfrm>
              <a:off x="13042214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4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9" y="19185"/>
                  </a:lnTo>
                  <a:lnTo>
                    <a:pt x="5040255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0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8" y="117341"/>
                  </a:lnTo>
                  <a:lnTo>
                    <a:pt x="4616500" y="131891"/>
                  </a:lnTo>
                  <a:lnTo>
                    <a:pt x="4571877" y="147134"/>
                  </a:lnTo>
                  <a:lnTo>
                    <a:pt x="4527722" y="163061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4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1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6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3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2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7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2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1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9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6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30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8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9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9201E2B9-1AB2-CB67-BA46-42E81B823CE4}"/>
                </a:ext>
              </a:extLst>
            </p:cNvPr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FBE96808-7610-7F31-2F26-3359397DB91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298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31F50-82CD-8866-D991-98DEF802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Securin</a:t>
            </a:r>
            <a:r>
              <a:rPr lang="en-IN" sz="4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4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en-IN" sz="4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IN" sz="4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GPOs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740E3-7CF0-A9A3-FD0F-63B51C500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520" y="2570259"/>
            <a:ext cx="5720077" cy="3305609"/>
          </a:xfrm>
        </p:spPr>
        <p:txBody>
          <a:bodyPr/>
          <a:lstStyle/>
          <a:p>
            <a:pPr algn="just"/>
            <a:r>
              <a:rPr lang="en-US" sz="2400" spc="-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31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spc="1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spc="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spc="-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18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20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6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1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5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6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1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2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1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7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ﬁ</a:t>
            </a:r>
            <a:r>
              <a:rPr lang="en-US"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4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spc="-2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ﬁ</a:t>
            </a:r>
            <a:r>
              <a:rPr lang="en-US" sz="2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409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1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spc="-2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5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1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 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6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-1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7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4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3E878267-F0A8-7504-9545-82A15D29EF86}"/>
              </a:ext>
            </a:extLst>
          </p:cNvPr>
          <p:cNvGrpSpPr/>
          <p:nvPr/>
        </p:nvGrpSpPr>
        <p:grpSpPr>
          <a:xfrm>
            <a:off x="0" y="548830"/>
            <a:ext cx="18288000" cy="9738346"/>
            <a:chOff x="0" y="548830"/>
            <a:chExt cx="18288000" cy="9738346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FB351AEB-1947-70C8-04FE-BB0A64E74C4C}"/>
                </a:ext>
              </a:extLst>
            </p:cNvPr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3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5"/>
                  </a:lnTo>
                  <a:lnTo>
                    <a:pt x="276336" y="65674"/>
                  </a:lnTo>
                  <a:lnTo>
                    <a:pt x="318906" y="79150"/>
                  </a:lnTo>
                  <a:lnTo>
                    <a:pt x="361033" y="93412"/>
                  </a:lnTo>
                  <a:lnTo>
                    <a:pt x="402722" y="108450"/>
                  </a:lnTo>
                  <a:lnTo>
                    <a:pt x="443981" y="124254"/>
                  </a:lnTo>
                  <a:lnTo>
                    <a:pt x="484813" y="140814"/>
                  </a:lnTo>
                  <a:lnTo>
                    <a:pt x="525226" y="158120"/>
                  </a:lnTo>
                  <a:lnTo>
                    <a:pt x="565224" y="176162"/>
                  </a:lnTo>
                  <a:lnTo>
                    <a:pt x="604813" y="194930"/>
                  </a:lnTo>
                  <a:lnTo>
                    <a:pt x="643999" y="214414"/>
                  </a:lnTo>
                  <a:lnTo>
                    <a:pt x="682788" y="234603"/>
                  </a:lnTo>
                  <a:lnTo>
                    <a:pt x="721185" y="255487"/>
                  </a:lnTo>
                  <a:lnTo>
                    <a:pt x="759197" y="277057"/>
                  </a:lnTo>
                  <a:lnTo>
                    <a:pt x="796827" y="299303"/>
                  </a:lnTo>
                  <a:lnTo>
                    <a:pt x="834084" y="322214"/>
                  </a:lnTo>
                  <a:lnTo>
                    <a:pt x="870971" y="345780"/>
                  </a:lnTo>
                  <a:lnTo>
                    <a:pt x="907495" y="369991"/>
                  </a:lnTo>
                  <a:lnTo>
                    <a:pt x="943661" y="394837"/>
                  </a:lnTo>
                  <a:lnTo>
                    <a:pt x="979476" y="420308"/>
                  </a:lnTo>
                  <a:lnTo>
                    <a:pt x="1014944" y="446394"/>
                  </a:lnTo>
                  <a:lnTo>
                    <a:pt x="1050071" y="473085"/>
                  </a:lnTo>
                  <a:lnTo>
                    <a:pt x="1084864" y="500371"/>
                  </a:lnTo>
                  <a:lnTo>
                    <a:pt x="1119327" y="528241"/>
                  </a:lnTo>
                  <a:lnTo>
                    <a:pt x="1153467" y="556686"/>
                  </a:lnTo>
                  <a:lnTo>
                    <a:pt x="1187289" y="585695"/>
                  </a:lnTo>
                  <a:lnTo>
                    <a:pt x="1220799" y="615259"/>
                  </a:lnTo>
                  <a:lnTo>
                    <a:pt x="1254002" y="645367"/>
                  </a:lnTo>
                  <a:lnTo>
                    <a:pt x="1286904" y="676009"/>
                  </a:lnTo>
                  <a:lnTo>
                    <a:pt x="1319511" y="707176"/>
                  </a:lnTo>
                  <a:lnTo>
                    <a:pt x="1351829" y="738856"/>
                  </a:lnTo>
                  <a:lnTo>
                    <a:pt x="1383863" y="771041"/>
                  </a:lnTo>
                  <a:lnTo>
                    <a:pt x="1415618" y="803719"/>
                  </a:lnTo>
                  <a:lnTo>
                    <a:pt x="1447101" y="836882"/>
                  </a:lnTo>
                  <a:lnTo>
                    <a:pt x="1478318" y="870518"/>
                  </a:lnTo>
                  <a:lnTo>
                    <a:pt x="1509273" y="904618"/>
                  </a:lnTo>
                  <a:lnTo>
                    <a:pt x="1539973" y="939171"/>
                  </a:lnTo>
                  <a:lnTo>
                    <a:pt x="1570423" y="974168"/>
                  </a:lnTo>
                  <a:lnTo>
                    <a:pt x="1600629" y="1009598"/>
                  </a:lnTo>
                  <a:lnTo>
                    <a:pt x="1630596" y="1045452"/>
                  </a:lnTo>
                  <a:lnTo>
                    <a:pt x="1660331" y="1081719"/>
                  </a:lnTo>
                  <a:lnTo>
                    <a:pt x="1689839" y="1118389"/>
                  </a:lnTo>
                  <a:lnTo>
                    <a:pt x="1719125" y="1155453"/>
                  </a:lnTo>
                  <a:lnTo>
                    <a:pt x="1748196" y="1192899"/>
                  </a:lnTo>
                  <a:lnTo>
                    <a:pt x="1777056" y="1230719"/>
                  </a:lnTo>
                  <a:lnTo>
                    <a:pt x="1805713" y="1268901"/>
                  </a:lnTo>
                  <a:lnTo>
                    <a:pt x="1834170" y="1307436"/>
                  </a:lnTo>
                  <a:lnTo>
                    <a:pt x="1862435" y="1346314"/>
                  </a:lnTo>
                  <a:lnTo>
                    <a:pt x="1890512" y="1385524"/>
                  </a:lnTo>
                  <a:lnTo>
                    <a:pt x="1918408" y="1425057"/>
                  </a:lnTo>
                  <a:lnTo>
                    <a:pt x="1946127" y="1464903"/>
                  </a:lnTo>
                  <a:lnTo>
                    <a:pt x="1973677" y="1505051"/>
                  </a:lnTo>
                  <a:lnTo>
                    <a:pt x="2001061" y="1545491"/>
                  </a:lnTo>
                  <a:lnTo>
                    <a:pt x="2028287" y="1586213"/>
                  </a:lnTo>
                  <a:lnTo>
                    <a:pt x="2055360" y="1627208"/>
                  </a:lnTo>
                  <a:lnTo>
                    <a:pt x="2082285" y="1668465"/>
                  </a:lnTo>
                  <a:lnTo>
                    <a:pt x="2109068" y="1709973"/>
                  </a:lnTo>
                  <a:lnTo>
                    <a:pt x="2135714" y="1751724"/>
                  </a:lnTo>
                  <a:lnTo>
                    <a:pt x="2162231" y="1793707"/>
                  </a:lnTo>
                  <a:lnTo>
                    <a:pt x="2188622" y="1835911"/>
                  </a:lnTo>
                  <a:lnTo>
                    <a:pt x="2214894" y="1878327"/>
                  </a:lnTo>
                  <a:lnTo>
                    <a:pt x="2241053" y="1920944"/>
                  </a:lnTo>
                  <a:lnTo>
                    <a:pt x="2267103" y="1963753"/>
                  </a:lnTo>
                  <a:lnTo>
                    <a:pt x="2293052" y="2006744"/>
                  </a:lnTo>
                  <a:lnTo>
                    <a:pt x="2318904" y="2049906"/>
                  </a:lnTo>
                  <a:lnTo>
                    <a:pt x="2344665" y="2093229"/>
                  </a:lnTo>
                  <a:lnTo>
                    <a:pt x="2370341" y="2136703"/>
                  </a:lnTo>
                  <a:lnTo>
                    <a:pt x="2395938" y="2180318"/>
                  </a:lnTo>
                  <a:lnTo>
                    <a:pt x="2421461" y="2224065"/>
                  </a:lnTo>
                  <a:lnTo>
                    <a:pt x="2446916" y="2267932"/>
                  </a:lnTo>
                  <a:lnTo>
                    <a:pt x="2472308" y="2311910"/>
                  </a:lnTo>
                  <a:lnTo>
                    <a:pt x="2497643" y="2355990"/>
                  </a:lnTo>
                  <a:lnTo>
                    <a:pt x="2522928" y="2400159"/>
                  </a:lnTo>
                  <a:lnTo>
                    <a:pt x="2548167" y="2444410"/>
                  </a:lnTo>
                  <a:lnTo>
                    <a:pt x="2573366" y="2488731"/>
                  </a:lnTo>
                  <a:lnTo>
                    <a:pt x="2598531" y="2533112"/>
                  </a:lnTo>
                  <a:lnTo>
                    <a:pt x="2623668" y="2577544"/>
                  </a:lnTo>
                  <a:lnTo>
                    <a:pt x="2648783" y="2622016"/>
                  </a:lnTo>
                  <a:lnTo>
                    <a:pt x="2673880" y="2666519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30"/>
                  </a:lnTo>
                  <a:lnTo>
                    <a:pt x="2799309" y="2889133"/>
                  </a:lnTo>
                  <a:lnTo>
                    <a:pt x="2824423" y="2933605"/>
                  </a:lnTo>
                  <a:lnTo>
                    <a:pt x="2849560" y="2978037"/>
                  </a:lnTo>
                  <a:lnTo>
                    <a:pt x="2874725" y="3022419"/>
                  </a:lnTo>
                  <a:lnTo>
                    <a:pt x="2899924" y="3066740"/>
                  </a:lnTo>
                  <a:lnTo>
                    <a:pt x="2925164" y="3110991"/>
                  </a:lnTo>
                  <a:lnTo>
                    <a:pt x="2950448" y="3155161"/>
                  </a:lnTo>
                  <a:lnTo>
                    <a:pt x="2975784" y="3199241"/>
                  </a:lnTo>
                  <a:lnTo>
                    <a:pt x="3001176" y="3243219"/>
                  </a:lnTo>
                  <a:lnTo>
                    <a:pt x="3026631" y="3287087"/>
                  </a:lnTo>
                  <a:lnTo>
                    <a:pt x="3052154" y="3330833"/>
                  </a:lnTo>
                  <a:lnTo>
                    <a:pt x="3077750" y="3374449"/>
                  </a:lnTo>
                  <a:lnTo>
                    <a:pt x="3103427" y="3417924"/>
                  </a:lnTo>
                  <a:lnTo>
                    <a:pt x="3129188" y="3461247"/>
                  </a:lnTo>
                  <a:lnTo>
                    <a:pt x="3155040" y="3504409"/>
                  </a:lnTo>
                  <a:lnTo>
                    <a:pt x="3180989" y="3547400"/>
                  </a:lnTo>
                  <a:lnTo>
                    <a:pt x="3207039" y="3590209"/>
                  </a:lnTo>
                  <a:lnTo>
                    <a:pt x="3233198" y="3632827"/>
                  </a:lnTo>
                  <a:lnTo>
                    <a:pt x="3259470" y="3675243"/>
                  </a:lnTo>
                  <a:lnTo>
                    <a:pt x="3285862" y="3717447"/>
                  </a:lnTo>
                  <a:lnTo>
                    <a:pt x="3312378" y="3759430"/>
                  </a:lnTo>
                  <a:lnTo>
                    <a:pt x="3339025" y="3801180"/>
                  </a:lnTo>
                  <a:lnTo>
                    <a:pt x="3365808" y="3842689"/>
                  </a:lnTo>
                  <a:lnTo>
                    <a:pt x="3392733" y="3883946"/>
                  </a:lnTo>
                  <a:lnTo>
                    <a:pt x="3419806" y="3924941"/>
                  </a:lnTo>
                  <a:lnTo>
                    <a:pt x="3447032" y="3965663"/>
                  </a:lnTo>
                  <a:lnTo>
                    <a:pt x="3474416" y="4006104"/>
                  </a:lnTo>
                  <a:lnTo>
                    <a:pt x="3501966" y="4046252"/>
                  </a:lnTo>
                  <a:lnTo>
                    <a:pt x="3529686" y="4086097"/>
                  </a:lnTo>
                  <a:lnTo>
                    <a:pt x="3557581" y="4125630"/>
                  </a:lnTo>
                  <a:lnTo>
                    <a:pt x="3585659" y="4164841"/>
                  </a:lnTo>
                  <a:lnTo>
                    <a:pt x="3613923" y="4203719"/>
                  </a:lnTo>
                  <a:lnTo>
                    <a:pt x="3642381" y="4242254"/>
                  </a:lnTo>
                  <a:lnTo>
                    <a:pt x="3671038" y="4280436"/>
                  </a:lnTo>
                  <a:lnTo>
                    <a:pt x="3699898" y="4318256"/>
                  </a:lnTo>
                  <a:lnTo>
                    <a:pt x="3728969" y="4355702"/>
                  </a:lnTo>
                  <a:lnTo>
                    <a:pt x="3758256" y="4392765"/>
                  </a:lnTo>
                  <a:lnTo>
                    <a:pt x="3787763" y="4429436"/>
                  </a:lnTo>
                  <a:lnTo>
                    <a:pt x="3817498" y="4465703"/>
                  </a:lnTo>
                  <a:lnTo>
                    <a:pt x="3847466" y="4501557"/>
                  </a:lnTo>
                  <a:lnTo>
                    <a:pt x="3877672" y="4536987"/>
                  </a:lnTo>
                  <a:lnTo>
                    <a:pt x="3908122" y="4571984"/>
                  </a:lnTo>
                  <a:lnTo>
                    <a:pt x="3938822" y="4606537"/>
                  </a:lnTo>
                  <a:lnTo>
                    <a:pt x="3969778" y="4640637"/>
                  </a:lnTo>
                  <a:lnTo>
                    <a:pt x="4000994" y="4674273"/>
                  </a:lnTo>
                  <a:lnTo>
                    <a:pt x="4032478" y="4707436"/>
                  </a:lnTo>
                  <a:lnTo>
                    <a:pt x="4064233" y="4740114"/>
                  </a:lnTo>
                  <a:lnTo>
                    <a:pt x="4096267" y="4772299"/>
                  </a:lnTo>
                  <a:lnTo>
                    <a:pt x="4128585" y="4803979"/>
                  </a:lnTo>
                  <a:lnTo>
                    <a:pt x="4161192" y="4835145"/>
                  </a:lnTo>
                  <a:lnTo>
                    <a:pt x="4194095" y="4865788"/>
                  </a:lnTo>
                  <a:lnTo>
                    <a:pt x="4227298" y="4895896"/>
                  </a:lnTo>
                  <a:lnTo>
                    <a:pt x="4260808" y="4925459"/>
                  </a:lnTo>
                  <a:lnTo>
                    <a:pt x="4294630" y="4954469"/>
                  </a:lnTo>
                  <a:lnTo>
                    <a:pt x="4328770" y="4982913"/>
                  </a:lnTo>
                  <a:lnTo>
                    <a:pt x="4363234" y="5010784"/>
                  </a:lnTo>
                  <a:lnTo>
                    <a:pt x="4398026" y="5038069"/>
                  </a:lnTo>
                  <a:lnTo>
                    <a:pt x="4433154" y="5064760"/>
                  </a:lnTo>
                  <a:lnTo>
                    <a:pt x="4468622" y="5090846"/>
                  </a:lnTo>
                  <a:lnTo>
                    <a:pt x="4504437" y="5116317"/>
                  </a:lnTo>
                  <a:lnTo>
                    <a:pt x="4540604" y="5141163"/>
                  </a:lnTo>
                  <a:lnTo>
                    <a:pt x="4577128" y="5165374"/>
                  </a:lnTo>
                  <a:lnTo>
                    <a:pt x="4614015" y="5188940"/>
                  </a:lnTo>
                  <a:lnTo>
                    <a:pt x="4651272" y="5211851"/>
                  </a:lnTo>
                  <a:lnTo>
                    <a:pt x="4688903" y="5234096"/>
                  </a:lnTo>
                  <a:lnTo>
                    <a:pt x="4726914" y="5255666"/>
                  </a:lnTo>
                  <a:lnTo>
                    <a:pt x="4765311" y="5276551"/>
                  </a:lnTo>
                  <a:lnTo>
                    <a:pt x="4804101" y="5296740"/>
                  </a:lnTo>
                  <a:lnTo>
                    <a:pt x="4843287" y="5316223"/>
                  </a:lnTo>
                  <a:lnTo>
                    <a:pt x="4882877" y="5334991"/>
                  </a:lnTo>
                  <a:lnTo>
                    <a:pt x="4922875" y="5353033"/>
                  </a:lnTo>
                  <a:lnTo>
                    <a:pt x="4963287" y="5370339"/>
                  </a:lnTo>
                  <a:lnTo>
                    <a:pt x="5004120" y="5386899"/>
                  </a:lnTo>
                  <a:lnTo>
                    <a:pt x="5045378" y="5402703"/>
                  </a:lnTo>
                  <a:lnTo>
                    <a:pt x="5087068" y="5417741"/>
                  </a:lnTo>
                  <a:lnTo>
                    <a:pt x="5129195" y="5432003"/>
                  </a:lnTo>
                  <a:lnTo>
                    <a:pt x="5171765" y="5445479"/>
                  </a:lnTo>
                  <a:lnTo>
                    <a:pt x="5176420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60CD9CE5-94DF-EC92-9B4F-7F76E7AD20C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9527" y="2570259"/>
              <a:ext cx="2394319" cy="3302351"/>
            </a:xfrm>
            <a:prstGeom prst="rect">
              <a:avLst/>
            </a:prstGeom>
          </p:spPr>
        </p:pic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0DDFCEC8-1239-3982-EAB1-FF2BCB5320F8}"/>
                </a:ext>
              </a:extLst>
            </p:cNvPr>
            <p:cNvSpPr/>
            <p:nvPr/>
          </p:nvSpPr>
          <p:spPr>
            <a:xfrm>
              <a:off x="0" y="548830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0447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6F24-66F9-FC79-39C6-087DD5D0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Using Group Policy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C60E5-5E0E-A565-0325-A87331BE4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Policies are very powerful administrative tools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can use them to enforce various types of settings to a large number of users and computers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Typically, you use GPOs to: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 security settings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 desktop application settings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Deploy application software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 Folder Redirection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Configure network settings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20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516E-44FA-CB5A-DFDD-88BEB5E0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Policy Objects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3885F-5ABA-79E9-C1FB-9B24D438E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GPO is: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container for one or more policy settings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Managed with the GPMC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Stored in the GPOs container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Edited with the Group Policy Management Editor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Applied to a specific level in the AD DS hierarchy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417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D2A6-92E9-0B88-1B27-DC6A7056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and Compliance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0341C-CB7B-B524-3882-0FB9D5037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109" y="2601798"/>
            <a:ext cx="6145488" cy="3274070"/>
          </a:xfrm>
        </p:spPr>
        <p:txBody>
          <a:bodyPr/>
          <a:lstStyle/>
          <a:p>
            <a:pPr algn="just"/>
            <a:r>
              <a:rPr lang="en-US" sz="2400" spc="-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spc="-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31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spc="1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-7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lang="en-US" sz="24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24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1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5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2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8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6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8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 </a:t>
            </a: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1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16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4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31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spc="1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7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lang="en-US" sz="24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lang="en-US" sz="2400" spc="8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2400" spc="-1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regularly </a:t>
            </a:r>
            <a:r>
              <a:rPr lang="en-US" sz="2400" spc="-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assessed </a:t>
            </a:r>
            <a:r>
              <a:rPr lang="en-US" sz="2400" spc="1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identify </a:t>
            </a:r>
            <a:r>
              <a:rPr lang="en-US" sz="24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1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24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1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spc="-2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lang="en-US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4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D5E3330F-8263-5598-BF72-964E585E07E8}"/>
              </a:ext>
            </a:extLst>
          </p:cNvPr>
          <p:cNvGrpSpPr/>
          <p:nvPr/>
        </p:nvGrpSpPr>
        <p:grpSpPr>
          <a:xfrm>
            <a:off x="1295401" y="2601798"/>
            <a:ext cx="3310243" cy="3412008"/>
            <a:chOff x="1619999" y="3112503"/>
            <a:chExt cx="5229225" cy="5229225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BD1BFBCF-6A88-2F4C-4B5B-7A7799B59CE2}"/>
                </a:ext>
              </a:extLst>
            </p:cNvPr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2382DD50-D398-65D2-0D52-6F812F8232C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2355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210</TotalTime>
  <Words>379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Garamond</vt:lpstr>
      <vt:lpstr>Times New Roman</vt:lpstr>
      <vt:lpstr>Organic</vt:lpstr>
      <vt:lpstr>GROUP POLICY OBJECT</vt:lpstr>
      <vt:lpstr>Overview</vt:lpstr>
      <vt:lpstr>Introduction</vt:lpstr>
      <vt:lpstr>Understanding Group Policy Objects</vt:lpstr>
      <vt:lpstr>Implementing GPO Best Practices</vt:lpstr>
      <vt:lpstr>Securing Endpoints with GPOs</vt:lpstr>
      <vt:lpstr>Benefits of Using Group Policy</vt:lpstr>
      <vt:lpstr>Group Policy Objects</vt:lpstr>
      <vt:lpstr>Monitoring and Compliance</vt:lpstr>
      <vt:lpstr>Challenges and Solutions</vt:lpstr>
      <vt:lpstr>    Conclusion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POLICY OBJECT</dc:title>
  <dc:creator>DHILIPKUMAR M</dc:creator>
  <cp:lastModifiedBy>DHILIPKUMAR M</cp:lastModifiedBy>
  <cp:revision>3</cp:revision>
  <dcterms:created xsi:type="dcterms:W3CDTF">2024-04-16T18:35:21Z</dcterms:created>
  <dcterms:modified xsi:type="dcterms:W3CDTF">2024-04-17T08:27:18Z</dcterms:modified>
</cp:coreProperties>
</file>