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B68EFE8-4FE4-4006-BC4D-E5A20B7E0CBC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33BA18F-88A2-41BA-9ED2-B06841D9A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26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EFE8-4FE4-4006-BC4D-E5A20B7E0CBC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18F-88A2-41BA-9ED2-B06841D9A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69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68EFE8-4FE4-4006-BC4D-E5A20B7E0CBC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33BA18F-88A2-41BA-9ED2-B06841D9A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060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68EFE8-4FE4-4006-BC4D-E5A20B7E0CBC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33BA18F-88A2-41BA-9ED2-B06841D9A87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6343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68EFE8-4FE4-4006-BC4D-E5A20B7E0CBC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33BA18F-88A2-41BA-9ED2-B06841D9A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477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EFE8-4FE4-4006-BC4D-E5A20B7E0CBC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18F-88A2-41BA-9ED2-B06841D9A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851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EFE8-4FE4-4006-BC4D-E5A20B7E0CBC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18F-88A2-41BA-9ED2-B06841D9A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922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EFE8-4FE4-4006-BC4D-E5A20B7E0CBC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18F-88A2-41BA-9ED2-B06841D9A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717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68EFE8-4FE4-4006-BC4D-E5A20B7E0CBC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33BA18F-88A2-41BA-9ED2-B06841D9A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EFE8-4FE4-4006-BC4D-E5A20B7E0CBC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18F-88A2-41BA-9ED2-B06841D9A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76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68EFE8-4FE4-4006-BC4D-E5A20B7E0CBC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33BA18F-88A2-41BA-9ED2-B06841D9A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10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EFE8-4FE4-4006-BC4D-E5A20B7E0CBC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18F-88A2-41BA-9ED2-B06841D9A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77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EFE8-4FE4-4006-BC4D-E5A20B7E0CBC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18F-88A2-41BA-9ED2-B06841D9A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19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EFE8-4FE4-4006-BC4D-E5A20B7E0CBC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18F-88A2-41BA-9ED2-B06841D9A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17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EFE8-4FE4-4006-BC4D-E5A20B7E0CBC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18F-88A2-41BA-9ED2-B06841D9A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50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EFE8-4FE4-4006-BC4D-E5A20B7E0CBC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18F-88A2-41BA-9ED2-B06841D9A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93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EFE8-4FE4-4006-BC4D-E5A20B7E0CBC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18F-88A2-41BA-9ED2-B06841D9A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02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8EFE8-4FE4-4006-BC4D-E5A20B7E0CBC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BA18F-88A2-41BA-9ED2-B06841D9A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768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flare.com/en-in/learning/cloud/what-is-the-cloud/" TargetMode="External"/><Relationship Id="rId2" Type="http://schemas.openxmlformats.org/officeDocument/2006/relationships/hyperlink" Target="https://www.javatpoint.com/cloud-computing-tuto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in/cloud-computing/cloud-computing/" TargetMode="External"/><Relationship Id="rId4" Type="http://schemas.openxmlformats.org/officeDocument/2006/relationships/hyperlink" Target="https://www.geeksforgeeks.org/cloud-computin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92507"/>
            <a:ext cx="4800600" cy="4714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62" y="1579418"/>
            <a:ext cx="5312065" cy="290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5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8" y="199912"/>
            <a:ext cx="10841182" cy="65056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known as cloud infrastructure services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responsible for managing applications data, middleware, and runtime environments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 Amazon Web Services (AWS) EC2, Google Compute Engine (GCE), Cisco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Metapod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989" y="199912"/>
            <a:ext cx="1792011" cy="11925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256" y="3472874"/>
            <a:ext cx="4239490" cy="323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9" y="1487055"/>
            <a:ext cx="5985163" cy="437122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989" y="218384"/>
            <a:ext cx="1792011" cy="11925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275" y="1660365"/>
            <a:ext cx="5231389" cy="402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472" y="814635"/>
            <a:ext cx="6608619" cy="1293028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Deployment Models</a:t>
            </a:r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989" y="218384"/>
            <a:ext cx="1792011" cy="119250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73" b="14882"/>
          <a:stretch/>
        </p:blipFill>
        <p:spPr>
          <a:xfrm>
            <a:off x="2761384" y="2900218"/>
            <a:ext cx="6115050" cy="1976582"/>
          </a:xfrm>
        </p:spPr>
      </p:pic>
      <p:sp>
        <p:nvSpPr>
          <p:cNvPr id="8" name="Rectangle 7"/>
          <p:cNvSpPr/>
          <p:nvPr/>
        </p:nvSpPr>
        <p:spPr>
          <a:xfrm>
            <a:off x="4313382" y="1828800"/>
            <a:ext cx="3306618" cy="106218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TYPES OF CLOUD</a:t>
            </a:r>
            <a:endParaRPr lang="en-IN" sz="24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20291" y="5033818"/>
            <a:ext cx="96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1217" y="5033818"/>
            <a:ext cx="109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11453" y="503381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0" y="5033818"/>
            <a:ext cx="153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30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0886"/>
            <a:ext cx="10820400" cy="544711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Cloud: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Cloud provides a shared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cloud operated on the pay-as-per-use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storage is being used by multiple users at the same time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Elastic Compute Cloud (EC2), Microsoft Azure, IBM's Blue Cloud, Sun Cloud, and Google Cloud are examples of the public cloud.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989" y="218384"/>
            <a:ext cx="1792011" cy="11925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3695700"/>
            <a:ext cx="5715000" cy="31623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636655" y="5276850"/>
            <a:ext cx="563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23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39273"/>
            <a:ext cx="10820400" cy="540327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Cloud: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cloud is also known as an internal cloud or corporate cloud.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cloud provides computing services to a private internal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cloud provides a high level of security and privacy 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 Data Centers, Microsoft,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Elastra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-private cloud, and Ubuntu are the example of a private cloud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989" y="218384"/>
            <a:ext cx="1792011" cy="11925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3278909"/>
            <a:ext cx="4762500" cy="381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1564" y="6488668"/>
            <a:ext cx="161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04364" y="6488668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27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0886"/>
            <a:ext cx="10820400" cy="535936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 Cloud: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cloud = public cloud + private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to combine these cloud (Public and Private) is to create a unified, automated, and well-managed computing environment.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is used in finance, healthcare, and Universities.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hybrid cloud provider companies are Amazon, Microsoft, Google, Cisco, and NetApp.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989" y="218384"/>
            <a:ext cx="1792011" cy="11925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768" y="3685309"/>
            <a:ext cx="47625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1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0886"/>
            <a:ext cx="10820400" cy="544711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Cloud: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cloud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systems and services to be accessible by a group of several organizations to share the information.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owned, managed, and operated by one or more organizations in the community, a third party, or a combination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989" y="218384"/>
            <a:ext cx="1792011" cy="11925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32" y="3334327"/>
            <a:ext cx="4762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509" y="1156209"/>
            <a:ext cx="8610600" cy="1293028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Cloud service provider companies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99855"/>
            <a:ext cx="10820400" cy="44796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Amazon Web Services (AWS)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Microsoft Azure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Google Cloud Platform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IBM Cloud Services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VMware Cloud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Oracle cloud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Red Hat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DigitalOcean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Rackspace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Alibaba Cloud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989" y="199911"/>
            <a:ext cx="1792011" cy="1192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799" y="3069078"/>
            <a:ext cx="1036800" cy="952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799" y="4278919"/>
            <a:ext cx="1036800" cy="103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799" y="2424393"/>
            <a:ext cx="1036800" cy="4551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799" y="5635050"/>
            <a:ext cx="1036800" cy="1036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099" y="2449237"/>
            <a:ext cx="1036800" cy="1036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099" y="3750718"/>
            <a:ext cx="1036800" cy="3965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099" y="4375006"/>
            <a:ext cx="1036800" cy="1036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099" y="5712105"/>
            <a:ext cx="1036800" cy="1036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194" y="2361140"/>
            <a:ext cx="1036800" cy="1036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194" y="3628894"/>
            <a:ext cx="1036800" cy="10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7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866421"/>
            <a:ext cx="3061855" cy="1293028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benefits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91855"/>
            <a:ext cx="10820400" cy="49783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Back-up and restore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collaboration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Excellent accessibility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maintenance cost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IServices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pay-per-use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Unlimited storage capacity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989" y="199911"/>
            <a:ext cx="1792011" cy="11925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2413"/>
            <a:ext cx="3600000" cy="38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4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218" y="901532"/>
            <a:ext cx="3967018" cy="1293028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references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5746"/>
            <a:ext cx="10820400" cy="43529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www.javatpoint.com/cloud-computing-tutorial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3"/>
              </a:rPr>
              <a:t>https://www.cloudflare.com/en-in/learning/cloud/what-is-the-cloud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4"/>
              </a:rPr>
              <a:t>https://www.geeksforgeeks.org/cloud-computing</a:t>
            </a:r>
            <a:r>
              <a:rPr lang="en-IN" dirty="0" smtClean="0">
                <a:hlinkClick r:id="rId4"/>
              </a:rPr>
              <a:t>/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>
                <a:hlinkClick r:id="rId5"/>
              </a:rPr>
              <a:t>https://</a:t>
            </a:r>
            <a:r>
              <a:rPr lang="en-IN">
                <a:hlinkClick r:id="rId5"/>
              </a:rPr>
              <a:t>www.w3schools.in/cloud-computing/cloud-computing</a:t>
            </a:r>
            <a:r>
              <a:rPr lang="en-IN" smtClean="0">
                <a:hlinkClick r:id="rId5"/>
              </a:rPr>
              <a:t>/</a:t>
            </a:r>
            <a:endParaRPr lang="en-IN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582" y="764373"/>
            <a:ext cx="2669309" cy="1293028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Agenda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7964"/>
            <a:ext cx="10820400" cy="4500721"/>
          </a:xfrm>
        </p:spPr>
        <p:txBody>
          <a:bodyPr/>
          <a:lstStyle/>
          <a:p>
            <a:pPr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Cloud Computing</a:t>
            </a:r>
          </a:p>
          <a:p>
            <a:pPr>
              <a:buClr>
                <a:srgbClr val="3366CC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Why it is used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>
              <a:buClr>
                <a:srgbClr val="00808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Different types of Service Models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Different types of deployment Models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Cloud Service Provider Companies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989" y="199912"/>
            <a:ext cx="1792011" cy="11925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51345"/>
            <a:ext cx="435032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0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59233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163" y="1080654"/>
            <a:ext cx="6391564" cy="683491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 Cloud computing  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64145"/>
            <a:ext cx="10820400" cy="44822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 means storing and accessing data and programs over the internet instead of your computer's hard drive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cloud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computing,users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able to access software and applications wherever they need.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989" y="199912"/>
            <a:ext cx="1792011" cy="11925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945" y="3713018"/>
            <a:ext cx="3241964" cy="24014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183229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3" y="796163"/>
            <a:ext cx="5837380" cy="1293028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Why it is used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storage: You can store all types of information in the cloud, including files and email.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sharing: The cloud makes it easy to share files with several people at the same time.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Backing up data: You can also use the cloud to protect your files.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989" y="199912"/>
            <a:ext cx="1792011" cy="119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1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6291" y="829886"/>
            <a:ext cx="4692073" cy="1364674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Architecture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architecture is divided into the following two parts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 End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989" y="199912"/>
            <a:ext cx="1792011" cy="11925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9"/>
          <a:stretch/>
        </p:blipFill>
        <p:spPr>
          <a:xfrm>
            <a:off x="5477164" y="3559234"/>
            <a:ext cx="4424218" cy="304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92414"/>
            <a:ext cx="10820400" cy="5387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 smtClean="0"/>
              <a:t>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Infrastructure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Application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Service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Runtime Cloud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Storage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Infrastructure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Management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Security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IN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989" y="199912"/>
            <a:ext cx="1792011" cy="119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2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9437"/>
            <a:ext cx="5798127" cy="1045954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  Service models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62545"/>
            <a:ext cx="10820400" cy="50615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offers the following three type of services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oftware as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ervice(SaaS)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latform as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ervice(PaaS)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nfrastructure as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ervice(IaaS)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989" y="199912"/>
            <a:ext cx="1792011" cy="11925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09" y="1838036"/>
            <a:ext cx="6613236" cy="239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4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92414"/>
            <a:ext cx="10820400" cy="5465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also known as cloud application services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through web browsers.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 Google Apps, Salesforce Dropbox, Slack,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Hubspot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Webex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989" y="199912"/>
            <a:ext cx="1792011" cy="11925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235" y="3205019"/>
            <a:ext cx="5301673" cy="351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3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68582"/>
            <a:ext cx="10820400" cy="532014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known as cloud platform services.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PaaS provides a platform for software creation, but using SaaS, we can access software over the internet without the need of any platform.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 Windows Azure, Force.com,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Magento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Commerce Cloud,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OpenShift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074" y="3556000"/>
            <a:ext cx="4387272" cy="323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5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3328</TotalTime>
  <Words>661</Words>
  <Application>Microsoft Office PowerPoint</Application>
  <PresentationFormat>Widescreen</PresentationFormat>
  <Paragraphs>117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Century Gothic</vt:lpstr>
      <vt:lpstr>Times New Roman</vt:lpstr>
      <vt:lpstr>Wingdings</vt:lpstr>
      <vt:lpstr>Vapor Trail</vt:lpstr>
      <vt:lpstr>PowerPoint Presentation</vt:lpstr>
      <vt:lpstr>Agenda</vt:lpstr>
      <vt:lpstr> Cloud computing  </vt:lpstr>
      <vt:lpstr>Why it is used</vt:lpstr>
      <vt:lpstr>Architecture</vt:lpstr>
      <vt:lpstr>PowerPoint Presentation</vt:lpstr>
      <vt:lpstr>  Service models</vt:lpstr>
      <vt:lpstr>PowerPoint Presentation</vt:lpstr>
      <vt:lpstr>PowerPoint Presentation</vt:lpstr>
      <vt:lpstr>PowerPoint Presentation</vt:lpstr>
      <vt:lpstr>PowerPoint Presentation</vt:lpstr>
      <vt:lpstr>Deployment Models</vt:lpstr>
      <vt:lpstr>PowerPoint Presentation</vt:lpstr>
      <vt:lpstr>PowerPoint Presentation</vt:lpstr>
      <vt:lpstr>PowerPoint Presentation</vt:lpstr>
      <vt:lpstr>PowerPoint Presentation</vt:lpstr>
      <vt:lpstr>Cloud service provider companies</vt:lpstr>
      <vt:lpstr>benefits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gokul</dc:creator>
  <cp:lastModifiedBy>gokul</cp:lastModifiedBy>
  <cp:revision>41</cp:revision>
  <dcterms:created xsi:type="dcterms:W3CDTF">2021-10-18T05:46:17Z</dcterms:created>
  <dcterms:modified xsi:type="dcterms:W3CDTF">2021-10-30T13:31:28Z</dcterms:modified>
</cp:coreProperties>
</file>