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1-6148-A834-E0C856338C5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1-6148-A834-E0C856338C5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11-6148-A834-E0C856338C5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11-6148-A834-E0C856338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6713" y="380484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GOKUL. S</a:t>
            </a:r>
          </a:p>
          <a:p>
            <a:r>
              <a:rPr lang="en-US" sz="2400" dirty="0"/>
              <a:t>REGISTER NO		:   312213271           			</a:t>
            </a:r>
          </a:p>
          <a:p>
            <a:r>
              <a:rPr lang="en-US" sz="2400" dirty="0"/>
              <a:t>NM ID  		:   asunm312213271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GOKUL S</cp:lastModifiedBy>
  <cp:revision>27</cp:revision>
  <dcterms:created xsi:type="dcterms:W3CDTF">2024-03-29T15:07:22Z</dcterms:created>
  <dcterms:modified xsi:type="dcterms:W3CDTF">2024-09-09T07:37:40Z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