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44" autoAdjust="0"/>
  </p:normalViewPr>
  <p:slideViewPr>
    <p:cSldViewPr>
      <p:cViewPr varScale="1">
        <p:scale>
          <a:sx n="75" d="100"/>
          <a:sy n="75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404664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0x100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77" y="961832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9211"/>
              </p:ext>
            </p:extLst>
          </p:nvPr>
        </p:nvGraphicFramePr>
        <p:xfrm>
          <a:off x="2843808" y="404664"/>
          <a:ext cx="4488159" cy="64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53">
                  <a:extLst>
                    <a:ext uri="{9D8B030D-6E8A-4147-A177-3AD203B41FA5}">
                      <a16:colId xmlns:a16="http://schemas.microsoft.com/office/drawing/2014/main" val="2359738744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2771269750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673905405"/>
                    </a:ext>
                  </a:extLst>
                </a:gridCol>
              </a:tblGrid>
              <a:tr h="64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70177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5776" y="17934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8" idx="3"/>
            <a:endCxn id="10" idx="1"/>
          </p:cNvCxnSpPr>
          <p:nvPr/>
        </p:nvCxnSpPr>
        <p:spPr>
          <a:xfrm>
            <a:off x="1763688" y="692696"/>
            <a:ext cx="1080120" cy="3351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30978" y="934428"/>
            <a:ext cx="41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erson[0]      person[1]      person[2]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43608" y="2204864"/>
            <a:ext cx="2016224" cy="4248472"/>
            <a:chOff x="755576" y="2204864"/>
            <a:chExt cx="2016224" cy="4248472"/>
          </a:xfrm>
        </p:grpSpPr>
        <p:sp>
          <p:nvSpPr>
            <p:cNvPr id="18" name="타원 17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923928" y="2204864"/>
            <a:ext cx="2016224" cy="4248472"/>
            <a:chOff x="755576" y="2204864"/>
            <a:chExt cx="2016224" cy="4248472"/>
          </a:xfrm>
        </p:grpSpPr>
        <p:sp>
          <p:nvSpPr>
            <p:cNvPr id="23" name="타원 22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660232" y="2204864"/>
            <a:ext cx="2016224" cy="4248472"/>
            <a:chOff x="755576" y="2204864"/>
            <a:chExt cx="2016224" cy="4248472"/>
          </a:xfrm>
        </p:grpSpPr>
        <p:sp>
          <p:nvSpPr>
            <p:cNvPr id="26" name="타원 25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구부러진 연결선 27"/>
          <p:cNvCxnSpPr>
            <a:endCxn id="18" idx="0"/>
          </p:cNvCxnSpPr>
          <p:nvPr/>
        </p:nvCxnSpPr>
        <p:spPr>
          <a:xfrm rot="5400000">
            <a:off x="2032474" y="889474"/>
            <a:ext cx="1334636" cy="12961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endCxn id="23" idx="0"/>
          </p:cNvCxnSpPr>
          <p:nvPr/>
        </p:nvCxnSpPr>
        <p:spPr>
          <a:xfrm rot="5400000">
            <a:off x="4342647" y="1459624"/>
            <a:ext cx="1334634" cy="15584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26" idx="0"/>
          </p:cNvCxnSpPr>
          <p:nvPr/>
        </p:nvCxnSpPr>
        <p:spPr>
          <a:xfrm rot="16200000" flipH="1">
            <a:off x="6496970" y="1033490"/>
            <a:ext cx="1334636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25203" y="1943740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0x200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45019" y="193333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0x300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164288" y="198933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0x400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default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private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protected 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5736" y="332656"/>
            <a:ext cx="4139952" cy="1800200"/>
            <a:chOff x="251520" y="116632"/>
            <a:chExt cx="4139952" cy="28803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3EBFAA-FB6E-4BAD-A580-8B47788B223F}"/>
                </a:ext>
              </a:extLst>
            </p:cNvPr>
            <p:cNvSpPr/>
            <p:nvPr/>
          </p:nvSpPr>
          <p:spPr>
            <a:xfrm>
              <a:off x="251520" y="116632"/>
              <a:ext cx="4139952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9E9655D-69FB-4E56-A503-FA0DBF7320C9}"/>
                </a:ext>
              </a:extLst>
            </p:cNvPr>
            <p:cNvCxnSpPr/>
            <p:nvPr/>
          </p:nvCxnSpPr>
          <p:spPr>
            <a:xfrm flipV="1">
              <a:off x="251520" y="1628800"/>
              <a:ext cx="4139952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321496" y="2270287"/>
            <a:ext cx="4122712" cy="1950801"/>
            <a:chOff x="1907704" y="3356992"/>
            <a:chExt cx="3888432" cy="30243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AAF289-A136-4CFD-9351-DFA610F44B16}"/>
                </a:ext>
              </a:extLst>
            </p:cNvPr>
            <p:cNvSpPr/>
            <p:nvPr/>
          </p:nvSpPr>
          <p:spPr>
            <a:xfrm>
              <a:off x="1907704" y="3356992"/>
              <a:ext cx="3888432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momPouch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E3EE570-7082-46B0-B270-7AB73EE30002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1907704" y="4869160"/>
              <a:ext cx="3888432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339752" y="4362815"/>
            <a:ext cx="4104456" cy="1872208"/>
            <a:chOff x="4932040" y="4509120"/>
            <a:chExt cx="4104456" cy="187220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8A7B190-17B0-42C3-941F-F6280F5BE20B}"/>
                </a:ext>
              </a:extLst>
            </p:cNvPr>
            <p:cNvSpPr/>
            <p:nvPr/>
          </p:nvSpPr>
          <p:spPr>
            <a:xfrm>
              <a:off x="4932040" y="4509120"/>
              <a:ext cx="4104456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95D00A-B593-4118-A65C-1D49748181D2}"/>
                </a:ext>
              </a:extLst>
            </p:cNvPr>
            <p:cNvCxnSpPr/>
            <p:nvPr/>
          </p:nvCxnSpPr>
          <p:spPr>
            <a:xfrm>
              <a:off x="4932040" y="5589240"/>
              <a:ext cx="41044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93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134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22</cp:revision>
  <dcterms:created xsi:type="dcterms:W3CDTF">2016-08-05T06:11:18Z</dcterms:created>
  <dcterms:modified xsi:type="dcterms:W3CDTF">2020-12-03T13:40:28Z</dcterms:modified>
</cp:coreProperties>
</file>