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056E5CA-0770-4BE3-AE38-85E04D574804}">
          <p14:sldIdLst>
            <p14:sldId id="268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C8604D05-32D0-4A3A-AF16-BFD9CE2E3AAE}">
          <p14:sldIdLst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739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26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0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2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6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4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A3C3-41A0-CC71-4650-79420032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70667"/>
            <a:ext cx="10185594" cy="1822514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WELCOME EVERYONE</a:t>
            </a:r>
          </a:p>
        </p:txBody>
      </p:sp>
    </p:spTree>
    <p:extLst>
      <p:ext uri="{BB962C8B-B14F-4D97-AF65-F5344CB8AC3E}">
        <p14:creationId xmlns:p14="http://schemas.microsoft.com/office/powerpoint/2010/main" val="35433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9591E9-9B63-2007-A94B-15DBA5E70964}"/>
              </a:ext>
            </a:extLst>
          </p:cNvPr>
          <p:cNvSpPr txBox="1"/>
          <p:nvPr/>
        </p:nvSpPr>
        <p:spPr>
          <a:xfrm>
            <a:off x="385011" y="433137"/>
            <a:ext cx="11317705" cy="59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9225B08-8B21-1E34-AD50-BCD7187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&lt;TD&gt; AND &lt;TH&gt; TAGS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1F58DD2-7C11-81B6-2F80-15992221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4544"/>
            <a:ext cx="8825659" cy="433292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Data (&lt;td&gt;):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is represented by using &lt;td&gt; tag.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 &lt;tr&gt;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&lt;td&gt;name&lt;/td&gt;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&lt;td&gt;location&lt;/td&gt;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&lt;/tr&gt;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Headings (&lt;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 in a table are defined using the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(table heading) tag. They are typically used in the first row to label columns.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&gt;Header 1&lt;/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&gt;Header 2&lt;/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&lt;/tr&gt;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9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3EF0-A285-13D0-A73B-A8E3EC17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9D1-2911-6435-C81E-B158F07F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Header Section (&lt;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groups the header content in a table. It is often used to separate the header from the body of the table.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 &lt;table&gt;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&lt;!-- Header rows go here --&gt;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&lt;!-- Data rows go here --&gt;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8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411C-3D1D-DE06-33B0-EB010BD9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D62F-15FC-8FD9-C45B-040BA32C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Body Section (&lt;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groups the main content of the table, excluding the header and footer.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EX-&lt;table&gt;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&lt;!-- Header rows go here --&gt;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&lt;!-- Data rows go here --&gt;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&lt;/table&gt;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1373-C2B7-52A8-3EF6-DEC19F2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1EEC-2DD6-DA95-A94D-E21D952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40159" cy="372772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form is used to collect user input. The user input is most often sent to a server for processing.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html we are using various attributes and elements to make a form like: Action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attributes,method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attributes,input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elements ,label elements etc.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HTML &lt;form&gt; element is used to create an HTML form for user input: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 elements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AB75C9-273D-37AC-A30E-8E1F93F8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59145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5A2D-55A4-AB01-D759-0968D6CC8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7" y="795130"/>
            <a:ext cx="11133220" cy="1191312"/>
          </a:xfrm>
        </p:spPr>
        <p:txBody>
          <a:bodyPr/>
          <a:lstStyle/>
          <a:p>
            <a:r>
              <a:rPr lang="en-US" sz="60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HTML5:</a:t>
            </a:r>
            <a:r>
              <a:rPr lang="en-US" sz="44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Unleashing the Power of FullStack.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DC2BE-2DD8-175F-529C-E6CD535D8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405" y="1868702"/>
            <a:ext cx="10558129" cy="86142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54AC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HTML5 AND ITS KEY FEATURES.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7246-D2FD-A8F7-D9BB-84A9D67D8882}"/>
              </a:ext>
            </a:extLst>
          </p:cNvPr>
          <p:cNvSpPr txBox="1"/>
          <p:nvPr/>
        </p:nvSpPr>
        <p:spPr>
          <a:xfrm>
            <a:off x="722784" y="3200548"/>
            <a:ext cx="105581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(19) :-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Saikrushna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Sailen Kumar Choudhary 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Adam jamadar </a:t>
            </a:r>
          </a:p>
          <a:p>
            <a:pPr lvl="3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Sakshi Chandrakant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Bindage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Samson G </a:t>
            </a:r>
          </a:p>
          <a:p>
            <a:pPr lvl="3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SAMUDRALA HAREESH 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Sanchita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Ramesh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Mandhare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Sankeerth Reddy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Agumamidi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Sanket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Himmat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Thorat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61E0-F2C9-26D4-3DCF-3432A2D6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8B65-50FF-9870-BBFC-FC6B012C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386" y="2138278"/>
            <a:ext cx="10523699" cy="4078037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is stands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HyperTextMarkupLanguage.It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basic building block of the designing the Webpage.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is the fifth version of HTML and is designed to improve the language with support for the latest multimedia, graphics, and interactive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the World Wide Web Consortium (W3C) and the Web Hypertext Application Technology Working Group (WHATWG).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is cooler and more powerful than its older versions. It helps make websites look better and do more exciting things.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HTML5, you can add videos and music right into your webpage. No need for extra tools – it's like having a built-in jukebox.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provide the structure to the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page.It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 the description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64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AA6-7C28-75B4-8ED3-CC4EE001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49079"/>
            <a:ext cx="8761413" cy="706964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HTML5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E324-2392-EB8B-4974-B6A5F914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86058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3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BB1B-CC0D-A2EA-5FB1-F5E33E4C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1618-E812-0D15-FCAA-D26E40D1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23" y="3269247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 &amp; &lt;html&gt;: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HTML5 and define the document structure.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&amp; &lt;title&gt;: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information and page title.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for all visible content.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 &amp; &lt;p&gt;: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headings and paragraph elements.</a:t>
            </a:r>
          </a:p>
        </p:txBody>
      </p:sp>
    </p:spTree>
    <p:extLst>
      <p:ext uri="{BB962C8B-B14F-4D97-AF65-F5344CB8AC3E}">
        <p14:creationId xmlns:p14="http://schemas.microsoft.com/office/powerpoint/2010/main" val="38342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9952-F58D-D4A1-7B00-AB925943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TAGS.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9C34-BA83-78CB-CD74-EBA1ECCD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20069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are the building blocks of a web page. They are enclosed in angle brackets &lt; &gt; and define elements that structure and display content on the webpage.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typically come in pairs - an opening tag and a closing tag. The opening tag denotes the start of an element, and the closing tag has a forward slash before the element name, indicating its end.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HTML tags include &lt;p&gt; for paragraphs, &lt;h1&gt; to &lt;h6&gt; for headings, &lt;a&gt; for links,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for images, and &lt;div&gt; for division or grouping of content.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3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1BA-E13C-AF08-3E19-DEC06274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C14E-3D5F-5BBF-6869-899E8871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1309"/>
            <a:ext cx="8825659" cy="38213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are the fundamental building blocks of web pages. They consist of tags, content, and attributes, collectively forming the structure and presentation of information on a webpage.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HTML element is defined by an opening tag, content, and a closing tag. For example, a paragraph element is written as &lt;p&gt;Content&lt;/p&gt;.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     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HTML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can be nested (this means that elements can contain other elements). All HTML documents consist of nested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3511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E94D-EE27-2F5B-623E-9D32F134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F8EC-BCA0-D1FA-EE8F-86CE33C6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49" y="2419015"/>
            <a:ext cx="10074519" cy="38534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 provide additional information about HTML elements. They are added to the opening tag and help define the element's behavior or appearance.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are included within the opening tag of an HTML element. They consist of a name and a value, separated by an equal sign. For example: &lt;a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="https://www.example.com"&gt;Link&lt;/a&gt;.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commonly used attributes include: 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URL for links. 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source URL for images or media.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alternative text for images.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and 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a class or identifier for styling or scripting purposes.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7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620-A1C9-5FD4-8F35-A57B5019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DBA3-A09E-77C1-22B9-4228CE0B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62867"/>
            <a:ext cx="8825659" cy="392563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allows to arrange data into rows and columns.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table in HTML consists of table cells inside rows and columns.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table we use “&lt;table&gt;” tag.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Rows (&lt;tr&gt;):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in a table are defined using the &lt;tr&gt; (table row) tag.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EX- &lt;table&gt;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&lt;tr&gt;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    &lt;!-- Cells go here --&gt;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&lt;/tr&gt;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033835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1084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Consolas</vt:lpstr>
      <vt:lpstr>Times New Roman</vt:lpstr>
      <vt:lpstr>Verdana</vt:lpstr>
      <vt:lpstr>Wingdings 3</vt:lpstr>
      <vt:lpstr>Ion Boardroom</vt:lpstr>
      <vt:lpstr>     WELCOME EVERYONE</vt:lpstr>
      <vt:lpstr>HTML5:Unleashing the Power of FullStack.</vt:lpstr>
      <vt:lpstr>INTRODUCTION TO HTML5</vt:lpstr>
      <vt:lpstr>Structure of HTML5 ? </vt:lpstr>
      <vt:lpstr>Structure Explanation</vt:lpstr>
      <vt:lpstr>HTML5 TAGS.</vt:lpstr>
      <vt:lpstr>HTML ELEMENTS</vt:lpstr>
      <vt:lpstr>HTML ATTRIBUTES</vt:lpstr>
      <vt:lpstr>HTML TABLES</vt:lpstr>
      <vt:lpstr>&lt;TD&gt; AND &lt;TH&gt; TAGS</vt:lpstr>
      <vt:lpstr>PowerPoint Presentation</vt:lpstr>
      <vt:lpstr>PowerPoint Presentation</vt:lpstr>
      <vt:lpstr>HTML FORMS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HTML5:Unleashing the Power of FullStack.</dc:title>
  <dc:creator>𒆜 SAILEN CHOUDHARY 𒆜</dc:creator>
  <cp:lastModifiedBy>𒆜 SAILEN CHOUDHARY 𒆜</cp:lastModifiedBy>
  <cp:revision>3</cp:revision>
  <dcterms:created xsi:type="dcterms:W3CDTF">2024-03-08T05:29:00Z</dcterms:created>
  <dcterms:modified xsi:type="dcterms:W3CDTF">2024-03-09T03:21:38Z</dcterms:modified>
</cp:coreProperties>
</file>