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292" r:id="rId4"/>
    <p:sldId id="293" r:id="rId5"/>
    <p:sldId id="302" r:id="rId6"/>
    <p:sldId id="303" r:id="rId7"/>
    <p:sldId id="304" r:id="rId8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ockwood" initials="ML" lastIdx="4" clrIdx="0">
    <p:extLst>
      <p:ext uri="{19B8F6BF-5375-455C-9EA6-DF929625EA0E}">
        <p15:presenceInfo xmlns:p15="http://schemas.microsoft.com/office/powerpoint/2012/main" userId="S-1-5-21-2041598973-134151231-3984567726-24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86" y="3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1220" y="5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A830F-2F95-4512-AB04-B127A5A15C1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E8A03-43B6-45D5-A159-D679B37B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43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C4D5F-CA5E-4DE9-93CA-1F0DC5041B5A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FB3B-4881-4711-A072-F3E42B00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15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195-8382-4C6B-81FF-73417676BC65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5C-5CD1-4930-B949-6C5A00862833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A1C-68EF-45C4-B794-7DBB69F7E092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5145-51E8-4E5C-A50B-695009FB31A1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62D-6E10-4CD5-8F87-C126DEA3D5A2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2AA-80C9-4849-9059-551BAFD6D102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D62-484C-46E3-AF5D-59FDC8351EF7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9537-7825-4DD2-98B0-CB5AC816DA9E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753A-1CF4-45F7-82CE-015BC343A081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4C3-57AA-4750-86C3-7B8EB4845443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C506-B214-4BC4-AEDA-21B382BD2050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6A6F-7CC7-49E6-8359-7D3E928BABA0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49E3-58D3-4E6F-8CB7-6235226848D0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55D-0187-4B41-9B34-D1392B8A316B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F2FB-689A-4E85-879B-6B9E4948747F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97FC-1A0F-4046-9C1E-B3EEE2A3957C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BA1A-5979-433D-9AA0-4543D54F355E}" type="datetime1">
              <a:rPr lang="en-US" smtClean="0"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1"/>
          <a:stretch/>
        </p:blipFill>
        <p:spPr>
          <a:xfrm>
            <a:off x="439234" y="2522945"/>
            <a:ext cx="3519297" cy="2631459"/>
          </a:xfrm>
          <a:prstGeom prst="rect">
            <a:avLst/>
          </a:prstGeom>
          <a:effectLst>
            <a:reflection blurRad="38100" stA="35000" endPos="47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6943" y="2760531"/>
            <a:ext cx="5574281" cy="16463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 Transit Ridership Report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512" y="6415357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OCT 2015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8911" y="4540183"/>
            <a:ext cx="347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 2015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76" y="888253"/>
            <a:ext cx="4902199" cy="52968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Added 4 new permanent stops on 28 SEP: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1S – DPW &amp; MWR HQ (was called 4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and Pendleton)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1T – 17 FIB Barracks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1U – Hillside at Colorado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1V – Four Chaplains Chapel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Route 2 launch has been set for 2 NOV </a:t>
            </a:r>
            <a:endParaRPr lang="en-US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Route Updates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89" y="2501923"/>
            <a:ext cx="5893818" cy="39075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594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85245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smtClean="0"/>
              <a:t>GO</a:t>
            </a:r>
            <a:r>
              <a:rPr lang="en-US" dirty="0" smtClean="0"/>
              <a:t> Transit – Route 1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" y="1320800"/>
            <a:ext cx="4920295" cy="4667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35" y="881677"/>
            <a:ext cx="3961069" cy="5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657379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smtClean="0"/>
              <a:t>GO</a:t>
            </a:r>
            <a:r>
              <a:rPr lang="en-US" dirty="0" smtClean="0"/>
              <a:t> Transit – Route 2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0" y="823782"/>
            <a:ext cx="4904379" cy="50086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6" y="1320800"/>
            <a:ext cx="4353149" cy="40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4933950"/>
            <a:ext cx="8737899" cy="1838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Did not operate on DONSAs (4 SEP – 7 SEP)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Highest daily record of previous shuttle on file was 33, on 22 SEP we had 58 and on 23 SEP we had 62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Typica</a:t>
            </a:r>
            <a:r>
              <a:rPr lang="en-US" sz="1600" dirty="0" smtClean="0"/>
              <a:t>lly only weekends fall below the straight-line target</a:t>
            </a:r>
            <a:endParaRPr lang="en-US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Daily Ridership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783477"/>
            <a:ext cx="7337595" cy="40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4933950"/>
            <a:ext cx="4356399" cy="1838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Week 1 was underneath shuttle average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Week 2 the new system beat the average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Week 4 exceeded the target by 68 riders and the average by 135 riders (250%)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Week 5 is on track to well exceed target</a:t>
            </a:r>
            <a:endParaRPr lang="en-US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Weekly Ridership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55" y="888253"/>
            <a:ext cx="5864170" cy="401602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35815"/>
              </p:ext>
            </p:extLst>
          </p:nvPr>
        </p:nvGraphicFramePr>
        <p:xfrm>
          <a:off x="5191125" y="5081429"/>
          <a:ext cx="3028951" cy="1143000"/>
        </p:xfrm>
        <a:graphic>
          <a:graphicData uri="http://schemas.openxmlformats.org/drawingml/2006/table">
            <a:tbl>
              <a:tblPr/>
              <a:tblGrid>
                <a:gridCol w="922883"/>
                <a:gridCol w="591592"/>
                <a:gridCol w="757238"/>
                <a:gridCol w="75723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Week5 (partial)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4810126"/>
            <a:ext cx="4356399" cy="1962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Month ridership total was 600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Average was 391 (less than typical due to DONSAs)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SEP target was 579 based on straight-line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21 riders above straight-line target and 209 riders above the average</a:t>
            </a:r>
            <a:endParaRPr lang="en-US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Weekly Ridership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5" y="1188807"/>
            <a:ext cx="5730820" cy="34445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810125" y="4810126"/>
            <a:ext cx="4356399" cy="196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The beginning two weeks contained very little ridership. If the program performed as an average of week’s 3, 4, and 5 we would have had: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730 if we do not operate on DONSAs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815 if we operated on DONSAs</a:t>
            </a:r>
          </a:p>
        </p:txBody>
      </p:sp>
    </p:spTree>
    <p:extLst>
      <p:ext uri="{BB962C8B-B14F-4D97-AF65-F5344CB8AC3E}">
        <p14:creationId xmlns:p14="http://schemas.microsoft.com/office/powerpoint/2010/main" val="26157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2632</TotalTime>
  <Words>257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 GO Transit Ridership Report</vt:lpstr>
      <vt:lpstr>Route Updates</vt:lpstr>
      <vt:lpstr>PowerPoint Presentation</vt:lpstr>
      <vt:lpstr>PowerPoint Presentation</vt:lpstr>
      <vt:lpstr>Daily Ridership</vt:lpstr>
      <vt:lpstr>Weekly Ridership</vt:lpstr>
      <vt:lpstr>Weekly Ridership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PTO Orientation</dc:title>
  <dc:creator>Microsoft account</dc:creator>
  <cp:lastModifiedBy>Michael Lockwood</cp:lastModifiedBy>
  <cp:revision>104</cp:revision>
  <cp:lastPrinted>2015-07-14T23:12:54Z</cp:lastPrinted>
  <dcterms:created xsi:type="dcterms:W3CDTF">2015-07-14T21:42:53Z</dcterms:created>
  <dcterms:modified xsi:type="dcterms:W3CDTF">2015-10-01T20:25:34Z</dcterms:modified>
</cp:coreProperties>
</file>