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01" r:id="rId3"/>
    <p:sldId id="292" r:id="rId4"/>
    <p:sldId id="293" r:id="rId5"/>
    <p:sldId id="302" r:id="rId6"/>
    <p:sldId id="303" r:id="rId7"/>
    <p:sldId id="304" r:id="rId8"/>
  </p:sldIdLst>
  <p:sldSz cx="12192000" cy="6858000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Lockwood" initials="ML" lastIdx="4" clrIdx="0">
    <p:extLst>
      <p:ext uri="{19B8F6BF-5375-455C-9EA6-DF929625EA0E}">
        <p15:presenceInfo xmlns:p15="http://schemas.microsoft.com/office/powerpoint/2012/main" userId="S-1-5-21-2041598973-134151231-3984567726-246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29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92" y="47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4" d="100"/>
          <a:sy n="94" d="100"/>
        </p:scale>
        <p:origin x="1220" y="58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A830F-2F95-4512-AB04-B127A5A15C1E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E8A03-43B6-45D5-A159-D679B37B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7433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C4D5F-CA5E-4DE9-93CA-1F0DC5041B5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45000"/>
            <a:ext cx="5607050" cy="3636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9FB3B-4881-4711-A072-F3E42B00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6154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9195-8382-4C6B-81FF-73417676BC65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3F5C-5CD1-4930-B949-6C5A00862833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9A1C-68EF-45C4-B794-7DBB69F7E092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5145-51E8-4E5C-A50B-695009FB31A1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C62D-6E10-4CD5-8F87-C126DEA3D5A2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12AA-80C9-4849-9059-551BAFD6D102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D62-484C-46E3-AF5D-59FDC8351EF7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9537-7825-4DD2-98B0-CB5AC816DA9E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753A-1CF4-45F7-82CE-015BC343A081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C4C3-57AA-4750-86C3-7B8EB4845443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C506-B214-4BC4-AEDA-21B382BD2050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6A6F-7CC7-49E6-8359-7D3E928BABA0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49E3-58D3-4E6F-8CB7-6235226848D0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955D-0187-4B41-9B34-D1392B8A316B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F2FB-689A-4E85-879B-6B9E4948747F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97FC-1A0F-4046-9C1E-B3EEE2A3957C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2BA1A-5979-433D-9AA0-4543D54F355E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11"/>
          <a:stretch/>
        </p:blipFill>
        <p:spPr>
          <a:xfrm>
            <a:off x="439234" y="2522945"/>
            <a:ext cx="3519297" cy="2631459"/>
          </a:xfrm>
          <a:prstGeom prst="rect">
            <a:avLst/>
          </a:prstGeom>
          <a:effectLst>
            <a:reflection blurRad="38100" stA="35000" endPos="47000" dir="5400000" sy="-100000" algn="bl" rotWithShape="0"/>
          </a:effectLst>
          <a:scene3d>
            <a:camera prst="isometricOffAxis1Right"/>
            <a:lightRig rig="threePt" dir="t"/>
          </a:scene3d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226943" y="2760531"/>
            <a:ext cx="5574281" cy="1646302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 Transit Ridership Report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0512" y="6415357"/>
            <a:ext cx="251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OCT 2015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8911" y="4540183"/>
            <a:ext cx="347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OCT 2015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95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76" y="888253"/>
            <a:ext cx="4902199" cy="52968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Added 4 new stops: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smtClean="0"/>
              <a:t>1W – Rainier Inn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smtClean="0"/>
              <a:t>1X – Reception Center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smtClean="0"/>
              <a:t>2P – 373</a:t>
            </a:r>
            <a:r>
              <a:rPr lang="en-US" sz="2600" baseline="30000" dirty="0" smtClean="0"/>
              <a:t>rd</a:t>
            </a:r>
            <a:endParaRPr lang="en-US" sz="2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smtClean="0"/>
              <a:t>2Q – PAX Terminal </a:t>
            </a:r>
            <a:r>
              <a:rPr lang="en-US" sz="2500" dirty="0" smtClean="0"/>
              <a:t>(requested by Chief </a:t>
            </a:r>
            <a:r>
              <a:rPr lang="en-US" sz="2500" dirty="0" err="1" smtClean="0"/>
              <a:t>Mazid</a:t>
            </a:r>
            <a:r>
              <a:rPr lang="en-US" sz="2500" dirty="0"/>
              <a:t>)</a:t>
            </a:r>
            <a:endParaRPr lang="en-US" sz="25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Route 2 launch has been set for 9 NOV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420225" cy="888253"/>
          </a:xfrm>
        </p:spPr>
        <p:txBody>
          <a:bodyPr/>
          <a:lstStyle/>
          <a:p>
            <a:r>
              <a:rPr lang="en-US" i="1" dirty="0" smtClean="0"/>
              <a:t>Route Updates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5946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85245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i="1" dirty="0" smtClean="0"/>
              <a:t>GO</a:t>
            </a:r>
            <a:r>
              <a:rPr lang="en-US" dirty="0" smtClean="0"/>
              <a:t> Transit – Route 1</a:t>
            </a:r>
            <a:endParaRPr 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313" y="916078"/>
            <a:ext cx="4221137" cy="52370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98" y="916078"/>
            <a:ext cx="5538607" cy="522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0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0"/>
            <a:ext cx="657379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i="1" dirty="0" smtClean="0"/>
              <a:t>GO</a:t>
            </a:r>
            <a:r>
              <a:rPr lang="en-US" dirty="0" smtClean="0"/>
              <a:t> Transit – Route 2</a:t>
            </a:r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771" y="1399548"/>
            <a:ext cx="5143904" cy="43824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941801"/>
            <a:ext cx="5391150" cy="52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726" y="5838825"/>
            <a:ext cx="8737899" cy="9334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Did not operate on DONSAs (9 OCT – 12 OCT)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Typically only weekends fall below the straight-line target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420225" cy="888253"/>
          </a:xfrm>
        </p:spPr>
        <p:txBody>
          <a:bodyPr/>
          <a:lstStyle/>
          <a:p>
            <a:r>
              <a:rPr lang="en-US" i="1" dirty="0" smtClean="0"/>
              <a:t>Daily Ridership</a:t>
            </a:r>
            <a:endParaRPr 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86" y="705543"/>
            <a:ext cx="8423263" cy="461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1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201" y="4876800"/>
            <a:ext cx="7956849" cy="18383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Each week is always above the straight-line target and well above the average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The beginning of the month had stagnant ridership. Ridership increased by nearly 100 from week 3 to week 5.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420225" cy="888253"/>
          </a:xfrm>
        </p:spPr>
        <p:txBody>
          <a:bodyPr/>
          <a:lstStyle/>
          <a:p>
            <a:r>
              <a:rPr lang="en-US" i="1" dirty="0" smtClean="0"/>
              <a:t>Weekly Ridership</a:t>
            </a:r>
            <a:endParaRPr lang="en-US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530" y="1049848"/>
            <a:ext cx="5352131" cy="366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3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726" y="4810126"/>
            <a:ext cx="4356399" cy="19621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Monthly ridership total is 849, the best shuttle/transit month on record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Average is 525.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Straight-line target is 686, ridership has exceeded this by 163.</a:t>
            </a:r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420225" cy="888253"/>
          </a:xfrm>
        </p:spPr>
        <p:txBody>
          <a:bodyPr/>
          <a:lstStyle/>
          <a:p>
            <a:r>
              <a:rPr lang="en-US" i="1" dirty="0" smtClean="0"/>
              <a:t>Monthly </a:t>
            </a:r>
            <a:r>
              <a:rPr lang="en-US" i="1" dirty="0" smtClean="0"/>
              <a:t>Ridership</a:t>
            </a:r>
            <a:endParaRPr lang="en-US" i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10125" y="4810126"/>
            <a:ext cx="4356399" cy="1962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With the launch of Route 2 in NOV we expect that NOV will bring our first 100 rider day.</a:t>
            </a:r>
            <a:endParaRPr lang="en-US" sz="1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26" y="1041018"/>
            <a:ext cx="6016570" cy="361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5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2699</TotalTime>
  <Words>160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Wingdings 3</vt:lpstr>
      <vt:lpstr>Facet</vt:lpstr>
      <vt:lpstr> GO Transit Ridership Report</vt:lpstr>
      <vt:lpstr>Route Updates</vt:lpstr>
      <vt:lpstr>PowerPoint Presentation</vt:lpstr>
      <vt:lpstr>PowerPoint Presentation</vt:lpstr>
      <vt:lpstr>Daily Ridership</vt:lpstr>
      <vt:lpstr>Weekly Ridership</vt:lpstr>
      <vt:lpstr>Monthly Ridership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PTO Orientation</dc:title>
  <dc:creator>Microsoft account</dc:creator>
  <cp:lastModifiedBy>Michael Lockwood</cp:lastModifiedBy>
  <cp:revision>115</cp:revision>
  <cp:lastPrinted>2015-07-14T23:12:54Z</cp:lastPrinted>
  <dcterms:created xsi:type="dcterms:W3CDTF">2015-07-14T21:42:53Z</dcterms:created>
  <dcterms:modified xsi:type="dcterms:W3CDTF">2015-12-07T18:49:49Z</dcterms:modified>
</cp:coreProperties>
</file>