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7010400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Lockwood" initials="ML" lastIdx="4" clrIdx="0">
    <p:extLst>
      <p:ext uri="{19B8F6BF-5375-455C-9EA6-DF929625EA0E}">
        <p15:presenceInfo xmlns:p15="http://schemas.microsoft.com/office/powerpoint/2012/main" userId="S-1-5-21-2041598973-134151231-3984567726-246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29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38" y="474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4" d="100"/>
          <a:sy n="94" d="100"/>
        </p:scale>
        <p:origin x="1220" y="58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A830F-2F95-4512-AB04-B127A5A15C1E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525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772525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E8A03-43B6-45D5-A159-D679B37B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74338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C4D5F-CA5E-4DE9-93CA-1F0DC5041B5A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45000"/>
            <a:ext cx="5607050" cy="3636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525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772525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D9FB3B-4881-4711-A072-F3E42B00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6154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9195-8382-4C6B-81FF-73417676BC65}" type="datetime1">
              <a:rPr lang="en-US" smtClean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83F5C-5CD1-4930-B949-6C5A00862833}" type="datetime1">
              <a:rPr lang="en-US" smtClean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9A1C-68EF-45C4-B794-7DBB69F7E092}" type="datetime1">
              <a:rPr lang="en-US" smtClean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5145-51E8-4E5C-A50B-695009FB31A1}" type="datetime1">
              <a:rPr lang="en-US" smtClean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C62D-6E10-4CD5-8F87-C126DEA3D5A2}" type="datetime1">
              <a:rPr lang="en-US" smtClean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12AA-80C9-4849-9059-551BAFD6D102}" type="datetime1">
              <a:rPr lang="en-US" smtClean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D62-484C-46E3-AF5D-59FDC8351EF7}" type="datetime1">
              <a:rPr lang="en-US" smtClean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9537-7825-4DD2-98B0-CB5AC816DA9E}" type="datetime1">
              <a:rPr lang="en-US" smtClean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1753A-1CF4-45F7-82CE-015BC343A081}" type="datetime1">
              <a:rPr lang="en-US" smtClean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C4C3-57AA-4750-86C3-7B8EB4845443}" type="datetime1">
              <a:rPr lang="en-US" smtClean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C506-B214-4BC4-AEDA-21B382BD2050}" type="datetime1">
              <a:rPr lang="en-US" smtClean="0"/>
              <a:t>7/20/2016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6A6F-7CC7-49E6-8359-7D3E928BABA0}" type="datetime1">
              <a:rPr lang="en-US" smtClean="0"/>
              <a:t>7/20/2016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49E3-58D3-4E6F-8CB7-6235226848D0}" type="datetime1">
              <a:rPr lang="en-US" smtClean="0"/>
              <a:t>7/20/2016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0955D-0187-4B41-9B34-D1392B8A316B}" type="datetime1">
              <a:rPr lang="en-US" smtClean="0"/>
              <a:t>7/20/2016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F2FB-689A-4E85-879B-6B9E4948747F}" type="datetime1">
              <a:rPr lang="en-US" smtClean="0"/>
              <a:t>7/20/2016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697FC-1A0F-4046-9C1E-B3EEE2A3957C}" type="datetime1">
              <a:rPr lang="en-US" smtClean="0"/>
              <a:t>7/20/2016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2BA1A-5979-433D-9AA0-4543D54F355E}" type="datetime1">
              <a:rPr lang="en-US" smtClean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11"/>
          <a:stretch/>
        </p:blipFill>
        <p:spPr>
          <a:xfrm>
            <a:off x="77284" y="5853911"/>
            <a:ext cx="856166" cy="640175"/>
          </a:xfrm>
          <a:prstGeom prst="rect">
            <a:avLst/>
          </a:prstGeom>
          <a:effectLst>
            <a:reflection blurRad="38100" stA="35000" endPos="47000" dir="5400000" sy="-100000" algn="bl" rotWithShape="0"/>
          </a:effectLst>
          <a:scene3d>
            <a:camera prst="isometricOffAxis1Right"/>
            <a:lightRig rig="threePt" dir="t"/>
          </a:scene3d>
        </p:spPr>
      </p:pic>
      <p:sp>
        <p:nvSpPr>
          <p:cNvPr id="3" name="Rounded Rectangle 2"/>
          <p:cNvSpPr/>
          <p:nvPr/>
        </p:nvSpPr>
        <p:spPr>
          <a:xfrm>
            <a:off x="1257300" y="909640"/>
            <a:ext cx="1238250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1. Models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1257300" y="361951"/>
            <a:ext cx="1238250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2. Serializers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800350" y="666752"/>
            <a:ext cx="1504950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3. API Views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1257300" y="1462093"/>
            <a:ext cx="1238250" cy="3429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4</a:t>
            </a:r>
            <a:r>
              <a:rPr lang="en-US" sz="1200" dirty="0" smtClean="0"/>
              <a:t>. Admin</a:t>
            </a:r>
            <a:endParaRPr 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1257300" y="2014546"/>
            <a:ext cx="1238250" cy="3429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5. Load Data</a:t>
            </a:r>
            <a:endParaRPr lang="en-US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2800349" y="1762136"/>
            <a:ext cx="1504951" cy="3429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6. Users and Auth.</a:t>
            </a:r>
            <a:endParaRPr lang="en-US" sz="1200" dirty="0"/>
          </a:p>
        </p:txBody>
      </p:sp>
      <p:cxnSp>
        <p:nvCxnSpPr>
          <p:cNvPr id="6" name="Elbow Connector 5"/>
          <p:cNvCxnSpPr>
            <a:stCxn id="11" idx="3"/>
            <a:endCxn id="12" idx="1"/>
          </p:cNvCxnSpPr>
          <p:nvPr/>
        </p:nvCxnSpPr>
        <p:spPr>
          <a:xfrm>
            <a:off x="2495550" y="533401"/>
            <a:ext cx="304800" cy="3048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3" idx="3"/>
            <a:endCxn id="12" idx="1"/>
          </p:cNvCxnSpPr>
          <p:nvPr/>
        </p:nvCxnSpPr>
        <p:spPr>
          <a:xfrm flipV="1">
            <a:off x="2495550" y="838202"/>
            <a:ext cx="304800" cy="2428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3" idx="3"/>
            <a:endCxn id="15" idx="1"/>
          </p:cNvCxnSpPr>
          <p:nvPr/>
        </p:nvCxnSpPr>
        <p:spPr>
          <a:xfrm>
            <a:off x="2495550" y="1633543"/>
            <a:ext cx="304799" cy="300043"/>
          </a:xfrm>
          <a:prstGeom prst="bentConnector3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4" idx="3"/>
            <a:endCxn id="15" idx="1"/>
          </p:cNvCxnSpPr>
          <p:nvPr/>
        </p:nvCxnSpPr>
        <p:spPr>
          <a:xfrm flipV="1">
            <a:off x="2495550" y="1933586"/>
            <a:ext cx="304799" cy="252410"/>
          </a:xfrm>
          <a:prstGeom prst="bentConnector3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3" idx="3"/>
            <a:endCxn id="15" idx="1"/>
          </p:cNvCxnSpPr>
          <p:nvPr/>
        </p:nvCxnSpPr>
        <p:spPr>
          <a:xfrm>
            <a:off x="2495550" y="1081090"/>
            <a:ext cx="304799" cy="852496"/>
          </a:xfrm>
          <a:prstGeom prst="bentConnector3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7753350" y="1762136"/>
            <a:ext cx="1504950" cy="3429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7. </a:t>
            </a:r>
            <a:r>
              <a:rPr lang="en-US" sz="1100" dirty="0" smtClean="0"/>
              <a:t>Setup PostgreSQL</a:t>
            </a:r>
            <a:endParaRPr lang="en-US" sz="1100" dirty="0"/>
          </a:p>
        </p:txBody>
      </p:sp>
      <p:sp>
        <p:nvSpPr>
          <p:cNvPr id="28" name="Rounded Rectangle 27"/>
          <p:cNvSpPr/>
          <p:nvPr/>
        </p:nvSpPr>
        <p:spPr>
          <a:xfrm>
            <a:off x="5286374" y="1759757"/>
            <a:ext cx="1504951" cy="3429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8. Connect </a:t>
            </a:r>
            <a:r>
              <a:rPr lang="en-US" sz="1200" dirty="0" err="1" smtClean="0"/>
              <a:t>psql</a:t>
            </a:r>
            <a:r>
              <a:rPr lang="en-US" sz="1200" dirty="0" smtClean="0"/>
              <a:t> </a:t>
            </a:r>
            <a:r>
              <a:rPr lang="en-US" sz="1200" dirty="0" err="1" smtClean="0"/>
              <a:t>db</a:t>
            </a:r>
            <a:endParaRPr lang="en-US" sz="1200" dirty="0"/>
          </a:p>
        </p:txBody>
      </p:sp>
      <p:cxnSp>
        <p:nvCxnSpPr>
          <p:cNvPr id="29" name="Elbow Connector 28"/>
          <p:cNvCxnSpPr>
            <a:stCxn id="27" idx="1"/>
            <a:endCxn id="28" idx="3"/>
          </p:cNvCxnSpPr>
          <p:nvPr/>
        </p:nvCxnSpPr>
        <p:spPr>
          <a:xfrm rot="10800000">
            <a:off x="6791326" y="1931208"/>
            <a:ext cx="962025" cy="2379"/>
          </a:xfrm>
          <a:prstGeom prst="bentConnector3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5" idx="3"/>
            <a:endCxn id="28" idx="1"/>
          </p:cNvCxnSpPr>
          <p:nvPr/>
        </p:nvCxnSpPr>
        <p:spPr>
          <a:xfrm flipV="1">
            <a:off x="4305300" y="1931207"/>
            <a:ext cx="981074" cy="2379"/>
          </a:xfrm>
          <a:prstGeom prst="bentConnector3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7753349" y="2345549"/>
            <a:ext cx="1504951" cy="3429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9. Set components</a:t>
            </a:r>
            <a:endParaRPr lang="en-US" sz="1200" dirty="0"/>
          </a:p>
        </p:txBody>
      </p:sp>
      <p:sp>
        <p:nvSpPr>
          <p:cNvPr id="44" name="Rounded Rectangle 43"/>
          <p:cNvSpPr/>
          <p:nvPr/>
        </p:nvSpPr>
        <p:spPr>
          <a:xfrm>
            <a:off x="7753349" y="2928963"/>
            <a:ext cx="1504951" cy="3429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10. </a:t>
            </a:r>
            <a:r>
              <a:rPr lang="en-US" sz="1050" dirty="0" smtClean="0"/>
              <a:t>Actions/reducers</a:t>
            </a:r>
            <a:endParaRPr lang="en-US" sz="1050" dirty="0"/>
          </a:p>
        </p:txBody>
      </p:sp>
      <p:sp>
        <p:nvSpPr>
          <p:cNvPr id="45" name="Rounded Rectangle 44"/>
          <p:cNvSpPr/>
          <p:nvPr/>
        </p:nvSpPr>
        <p:spPr>
          <a:xfrm>
            <a:off x="5286374" y="2621804"/>
            <a:ext cx="1504951" cy="3429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11. Load API</a:t>
            </a:r>
            <a:endParaRPr lang="en-US" sz="1200" dirty="0"/>
          </a:p>
        </p:txBody>
      </p:sp>
      <p:cxnSp>
        <p:nvCxnSpPr>
          <p:cNvPr id="47" name="Elbow Connector 46"/>
          <p:cNvCxnSpPr>
            <a:stCxn id="28" idx="2"/>
            <a:endCxn id="45" idx="0"/>
          </p:cNvCxnSpPr>
          <p:nvPr/>
        </p:nvCxnSpPr>
        <p:spPr>
          <a:xfrm rot="5400000">
            <a:off x="5779277" y="2362230"/>
            <a:ext cx="519147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43" idx="1"/>
            <a:endCxn id="45" idx="3"/>
          </p:cNvCxnSpPr>
          <p:nvPr/>
        </p:nvCxnSpPr>
        <p:spPr>
          <a:xfrm rot="10800000" flipV="1">
            <a:off x="6791325" y="2516998"/>
            <a:ext cx="962024" cy="2762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44" idx="1"/>
            <a:endCxn id="45" idx="3"/>
          </p:cNvCxnSpPr>
          <p:nvPr/>
        </p:nvCxnSpPr>
        <p:spPr>
          <a:xfrm rot="10800000">
            <a:off x="6791325" y="2793255"/>
            <a:ext cx="962024" cy="3071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5292725" y="3211565"/>
            <a:ext cx="1504951" cy="3429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12. Testing</a:t>
            </a:r>
            <a:endParaRPr lang="en-US" sz="1200" dirty="0"/>
          </a:p>
        </p:txBody>
      </p:sp>
      <p:sp>
        <p:nvSpPr>
          <p:cNvPr id="57" name="Rounded Rectangle 56"/>
          <p:cNvSpPr/>
          <p:nvPr/>
        </p:nvSpPr>
        <p:spPr>
          <a:xfrm>
            <a:off x="5280024" y="3801326"/>
            <a:ext cx="1504951" cy="3429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13. </a:t>
            </a:r>
            <a:r>
              <a:rPr lang="en-US" sz="1000" dirty="0" err="1" smtClean="0"/>
              <a:t>SerializerMethods</a:t>
            </a:r>
            <a:endParaRPr lang="en-US" sz="1000" dirty="0"/>
          </a:p>
        </p:txBody>
      </p:sp>
      <p:sp>
        <p:nvSpPr>
          <p:cNvPr id="58" name="Rounded Rectangle 57"/>
          <p:cNvSpPr/>
          <p:nvPr/>
        </p:nvSpPr>
        <p:spPr>
          <a:xfrm>
            <a:off x="5280023" y="4392333"/>
            <a:ext cx="1504951" cy="3429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14. Reporting</a:t>
            </a:r>
            <a:endParaRPr lang="en-US" sz="1200" dirty="0"/>
          </a:p>
        </p:txBody>
      </p:sp>
      <p:sp>
        <p:nvSpPr>
          <p:cNvPr id="59" name="Rounded Rectangle 58"/>
          <p:cNvSpPr/>
          <p:nvPr/>
        </p:nvSpPr>
        <p:spPr>
          <a:xfrm>
            <a:off x="2781299" y="3211565"/>
            <a:ext cx="1504951" cy="3429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15. User Preview</a:t>
            </a:r>
            <a:endParaRPr lang="en-US" sz="1200" dirty="0"/>
          </a:p>
        </p:txBody>
      </p:sp>
      <p:sp>
        <p:nvSpPr>
          <p:cNvPr id="60" name="Rounded Rectangle 59"/>
          <p:cNvSpPr/>
          <p:nvPr/>
        </p:nvSpPr>
        <p:spPr>
          <a:xfrm>
            <a:off x="2800348" y="3801326"/>
            <a:ext cx="1504951" cy="3429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16. Alpha Testing</a:t>
            </a:r>
            <a:endParaRPr lang="en-US" sz="1200" dirty="0"/>
          </a:p>
        </p:txBody>
      </p:sp>
      <p:sp>
        <p:nvSpPr>
          <p:cNvPr id="61" name="Rounded Rectangle 60"/>
          <p:cNvSpPr/>
          <p:nvPr/>
        </p:nvSpPr>
        <p:spPr>
          <a:xfrm>
            <a:off x="2800348" y="4392333"/>
            <a:ext cx="1504951" cy="3429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17. Beta Testing</a:t>
            </a:r>
            <a:endParaRPr lang="en-US" sz="1200" dirty="0"/>
          </a:p>
        </p:txBody>
      </p:sp>
      <p:sp>
        <p:nvSpPr>
          <p:cNvPr id="62" name="Rounded Rectangle 61"/>
          <p:cNvSpPr/>
          <p:nvPr/>
        </p:nvSpPr>
        <p:spPr>
          <a:xfrm>
            <a:off x="2809873" y="4983340"/>
            <a:ext cx="1504951" cy="3429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18. Deploy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5995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3040</TotalTime>
  <Words>67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Trebuchet MS</vt:lpstr>
      <vt:lpstr>Wingdings 3</vt:lpstr>
      <vt:lpstr>Facet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PTO Orientation</dc:title>
  <dc:creator>Microsoft account</dc:creator>
  <cp:lastModifiedBy>Michael Lockwood</cp:lastModifiedBy>
  <cp:revision>131</cp:revision>
  <cp:lastPrinted>2015-07-14T23:12:54Z</cp:lastPrinted>
  <dcterms:created xsi:type="dcterms:W3CDTF">2015-07-14T21:42:53Z</dcterms:created>
  <dcterms:modified xsi:type="dcterms:W3CDTF">2016-07-21T00:46:44Z</dcterms:modified>
</cp:coreProperties>
</file>