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 gomez" initials="bg" lastIdx="1" clrIdx="0">
    <p:extLst>
      <p:ext uri="{19B8F6BF-5375-455C-9EA6-DF929625EA0E}">
        <p15:presenceInfo xmlns:p15="http://schemas.microsoft.com/office/powerpoint/2012/main" userId="04892687d56549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876" autoAdjust="0"/>
  </p:normalViewPr>
  <p:slideViewPr>
    <p:cSldViewPr snapToGrid="0">
      <p:cViewPr varScale="1">
        <p:scale>
          <a:sx n="60" d="100"/>
          <a:sy n="60" d="100"/>
        </p:scale>
        <p:origin x="14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is gomez" userId="04892687d56549c8" providerId="LiveId" clId="{1D6C6A6E-5BDF-42C2-8C26-5047DA88A108}"/>
    <pc:docChg chg="undo custSel addSld delSld modSld">
      <pc:chgData name="boris gomez" userId="04892687d56549c8" providerId="LiveId" clId="{1D6C6A6E-5BDF-42C2-8C26-5047DA88A108}" dt="2022-04-20T13:17:40.989" v="5771" actId="20577"/>
      <pc:docMkLst>
        <pc:docMk/>
      </pc:docMkLst>
      <pc:sldChg chg="addSp delSp modSp mod modTransition modClrScheme delDesignElem chgLayout">
        <pc:chgData name="boris gomez" userId="04892687d56549c8" providerId="LiveId" clId="{1D6C6A6E-5BDF-42C2-8C26-5047DA88A108}" dt="2022-04-20T11:43:18.128" v="5746"/>
        <pc:sldMkLst>
          <pc:docMk/>
          <pc:sldMk cId="4043737824" sldId="257"/>
        </pc:sldMkLst>
        <pc:spChg chg="mod ord">
          <ac:chgData name="boris gomez" userId="04892687d56549c8" providerId="LiveId" clId="{1D6C6A6E-5BDF-42C2-8C26-5047DA88A108}" dt="2022-04-18T17:09:50.140" v="1396" actId="700"/>
          <ac:spMkLst>
            <pc:docMk/>
            <pc:sldMk cId="4043737824" sldId="257"/>
            <ac:spMk id="2" creationId="{78FD68DA-43BA-4508-8DE2-BA9BB7B2FA5B}"/>
          </ac:spMkLst>
        </pc:spChg>
        <pc:spChg chg="mod ord">
          <ac:chgData name="boris gomez" userId="04892687d56549c8" providerId="LiveId" clId="{1D6C6A6E-5BDF-42C2-8C26-5047DA88A108}" dt="2022-04-18T20:01:35.095" v="5564" actId="20577"/>
          <ac:spMkLst>
            <pc:docMk/>
            <pc:sldMk cId="4043737824" sldId="257"/>
            <ac:spMk id="3" creationId="{A8E9CFF2-3777-4FF4-A759-8491175B0B7C}"/>
          </ac:spMkLst>
        </pc:spChg>
        <pc:spChg chg="add mod">
          <ac:chgData name="boris gomez" userId="04892687d56549c8" providerId="LiveId" clId="{1D6C6A6E-5BDF-42C2-8C26-5047DA88A108}" dt="2022-04-18T20:19:03.486" v="5710" actId="20577"/>
          <ac:spMkLst>
            <pc:docMk/>
            <pc:sldMk cId="4043737824" sldId="257"/>
            <ac:spMk id="4" creationId="{93DC0F78-EF97-4088-8C4C-050EE4ECC84F}"/>
          </ac:spMkLst>
        </pc:spChg>
        <pc:spChg chg="add del mod ord">
          <ac:chgData name="boris gomez" userId="04892687d56549c8" providerId="LiveId" clId="{1D6C6A6E-5BDF-42C2-8C26-5047DA88A108}" dt="2022-04-18T17:09:33.966" v="1395" actId="700"/>
          <ac:spMkLst>
            <pc:docMk/>
            <pc:sldMk cId="4043737824" sldId="257"/>
            <ac:spMk id="4" creationId="{93E1D62D-E280-47B8-923D-7DB352CF324D}"/>
          </ac:spMkLst>
        </pc:spChg>
        <pc:spChg chg="add mod ord">
          <ac:chgData name="boris gomez" userId="04892687d56549c8" providerId="LiveId" clId="{1D6C6A6E-5BDF-42C2-8C26-5047DA88A108}" dt="2022-04-18T17:09:50.140" v="1396" actId="700"/>
          <ac:spMkLst>
            <pc:docMk/>
            <pc:sldMk cId="4043737824" sldId="257"/>
            <ac:spMk id="6" creationId="{708ED3DC-5A40-4154-A80F-A59FEFA7B243}"/>
          </ac:spMkLst>
        </pc:spChg>
        <pc:spChg chg="add mod">
          <ac:chgData name="boris gomez" userId="04892687d56549c8" providerId="LiveId" clId="{1D6C6A6E-5BDF-42C2-8C26-5047DA88A108}" dt="2022-04-18T20:10:54.206" v="5589" actId="20577"/>
          <ac:spMkLst>
            <pc:docMk/>
            <pc:sldMk cId="4043737824" sldId="257"/>
            <ac:spMk id="9" creationId="{B2C61F2B-745A-44F4-A017-37DF993908F5}"/>
          </ac:spMkLst>
        </pc:spChg>
        <pc:spChg chg="add del mod">
          <ac:chgData name="boris gomez" userId="04892687d56549c8" providerId="LiveId" clId="{1D6C6A6E-5BDF-42C2-8C26-5047DA88A108}" dt="2022-04-18T20:02:25.745" v="5574" actId="11529"/>
          <ac:spMkLst>
            <pc:docMk/>
            <pc:sldMk cId="4043737824" sldId="257"/>
            <ac:spMk id="10" creationId="{5A076091-9786-4814-A445-637370BA25FB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4043737824" sldId="257"/>
            <ac:spMk id="11" creationId="{35D38997-9223-42A0-AFF0-D632DD4B7094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4043737824" sldId="257"/>
            <ac:spMk id="12" creationId="{60580359-F960-4DB7-B24C-159427D78CA5}"/>
          </ac:spMkLst>
        </pc:spChg>
        <pc:spChg chg="add del">
          <ac:chgData name="boris gomez" userId="04892687d56549c8" providerId="LiveId" clId="{1D6C6A6E-5BDF-42C2-8C26-5047DA88A108}" dt="2022-04-18T17:09:50.140" v="1396" actId="700"/>
          <ac:spMkLst>
            <pc:docMk/>
            <pc:sldMk cId="4043737824" sldId="257"/>
            <ac:spMk id="22" creationId="{A9286AD2-18A9-4868-A4E3-7A2097A20810}"/>
          </ac:spMkLst>
        </pc:spChg>
        <pc:cxnChg chg="add mod">
          <ac:chgData name="boris gomez" userId="04892687d56549c8" providerId="LiveId" clId="{1D6C6A6E-5BDF-42C2-8C26-5047DA88A108}" dt="2022-04-18T20:01:27.837" v="5561" actId="1076"/>
          <ac:cxnSpMkLst>
            <pc:docMk/>
            <pc:sldMk cId="4043737824" sldId="257"/>
            <ac:cxnSpMk id="8" creationId="{05407506-76D3-4C40-AE8B-53940AAB2488}"/>
          </ac:cxnSpMkLst>
        </pc:cxnChg>
        <pc:cxnChg chg="add del">
          <ac:chgData name="boris gomez" userId="04892687d56549c8" providerId="LiveId" clId="{1D6C6A6E-5BDF-42C2-8C26-5047DA88A108}" dt="2022-04-18T17:09:50.140" v="1396" actId="700"/>
          <ac:cxnSpMkLst>
            <pc:docMk/>
            <pc:sldMk cId="4043737824" sldId="257"/>
            <ac:cxnSpMk id="24" creationId="{E7A7CD63-7EC3-44F3-95D0-595C4019FF24}"/>
          </ac:cxnSpMkLst>
        </pc:cxnChg>
      </pc:sldChg>
      <pc:sldChg chg="addSp delSp modSp mod modTransition modClrScheme delDesignElem chgLayout">
        <pc:chgData name="boris gomez" userId="04892687d56549c8" providerId="LiveId" clId="{1D6C6A6E-5BDF-42C2-8C26-5047DA88A108}" dt="2022-04-20T11:44:33.998" v="5753"/>
        <pc:sldMkLst>
          <pc:docMk/>
          <pc:sldMk cId="191714609" sldId="258"/>
        </pc:sldMkLst>
        <pc:spChg chg="mod ord">
          <ac:chgData name="boris gomez" userId="04892687d56549c8" providerId="LiveId" clId="{1D6C6A6E-5BDF-42C2-8C26-5047DA88A108}" dt="2022-04-18T19:58:17.364" v="5527" actId="122"/>
          <ac:spMkLst>
            <pc:docMk/>
            <pc:sldMk cId="191714609" sldId="258"/>
            <ac:spMk id="2" creationId="{9AB2EA78-AEB3-469B-9025-3B17201A457B}"/>
          </ac:spMkLst>
        </pc:spChg>
        <pc:spChg chg="mod ord">
          <ac:chgData name="boris gomez" userId="04892687d56549c8" providerId="LiveId" clId="{1D6C6A6E-5BDF-42C2-8C26-5047DA88A108}" dt="2022-04-18T20:00:06.894" v="5557" actId="122"/>
          <ac:spMkLst>
            <pc:docMk/>
            <pc:sldMk cId="191714609" sldId="258"/>
            <ac:spMk id="3" creationId="{255E1F2F-E259-4EA8-9FFD-3A10AF541859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191714609" sldId="258"/>
            <ac:spMk id="4" creationId="{B99A560B-3901-425B-8BD2-D563E636840C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191714609" sldId="258"/>
            <ac:spMk id="5" creationId="{AA689731-D450-494E-B5B2-532DAE40B792}"/>
          </ac:spMkLst>
        </pc:spChg>
        <pc:spChg chg="add del">
          <ac:chgData name="boris gomez" userId="04892687d56549c8" providerId="LiveId" clId="{1D6C6A6E-5BDF-42C2-8C26-5047DA88A108}" dt="2022-04-18T17:11:55.989" v="1411" actId="700"/>
          <ac:spMkLst>
            <pc:docMk/>
            <pc:sldMk cId="191714609" sldId="258"/>
            <ac:spMk id="47" creationId="{FBDCECDC-EEE3-4128-AA5E-82A8C08796E8}"/>
          </ac:spMkLst>
        </pc:spChg>
        <pc:spChg chg="add del">
          <ac:chgData name="boris gomez" userId="04892687d56549c8" providerId="LiveId" clId="{1D6C6A6E-5BDF-42C2-8C26-5047DA88A108}" dt="2022-04-18T17:11:55.989" v="1411" actId="700"/>
          <ac:spMkLst>
            <pc:docMk/>
            <pc:sldMk cId="191714609" sldId="258"/>
            <ac:spMk id="49" creationId="{4260EDE0-989C-4E16-AF94-F652294D828E}"/>
          </ac:spMkLst>
        </pc:spChg>
      </pc:sldChg>
      <pc:sldChg chg="delSp modSp mod modTransition modClrScheme addCm delCm chgLayout">
        <pc:chgData name="boris gomez" userId="04892687d56549c8" providerId="LiveId" clId="{1D6C6A6E-5BDF-42C2-8C26-5047DA88A108}" dt="2022-04-20T11:43:51.318" v="5749"/>
        <pc:sldMkLst>
          <pc:docMk/>
          <pc:sldMk cId="697131091" sldId="259"/>
        </pc:sldMkLst>
        <pc:spChg chg="mod ord">
          <ac:chgData name="boris gomez" userId="04892687d56549c8" providerId="LiveId" clId="{1D6C6A6E-5BDF-42C2-8C26-5047DA88A108}" dt="2022-04-18T19:13:58.543" v="3833"/>
          <ac:spMkLst>
            <pc:docMk/>
            <pc:sldMk cId="697131091" sldId="259"/>
            <ac:spMk id="2" creationId="{F0454C29-7F8F-4C08-BF03-BF6A1A40DB92}"/>
          </ac:spMkLst>
        </pc:spChg>
        <pc:spChg chg="mod ord">
          <ac:chgData name="boris gomez" userId="04892687d56549c8" providerId="LiveId" clId="{1D6C6A6E-5BDF-42C2-8C26-5047DA88A108}" dt="2022-04-18T17:44:36.571" v="2150" actId="14100"/>
          <ac:spMkLst>
            <pc:docMk/>
            <pc:sldMk cId="697131091" sldId="259"/>
            <ac:spMk id="3" creationId="{5C67F284-DB83-4CB8-9878-461366AEF0D8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697131091" sldId="259"/>
            <ac:spMk id="4" creationId="{A59DF074-1BD8-4FF5-9748-F9897DAC65B6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697131091" sldId="259"/>
            <ac:spMk id="5" creationId="{8383FBC0-8757-4009-BCDD-F04557E3054E}"/>
          </ac:spMkLst>
        </pc:spChg>
      </pc:sldChg>
      <pc:sldChg chg="del">
        <pc:chgData name="boris gomez" userId="04892687d56549c8" providerId="LiveId" clId="{1D6C6A6E-5BDF-42C2-8C26-5047DA88A108}" dt="2022-04-18T19:53:29.456" v="5242" actId="47"/>
        <pc:sldMkLst>
          <pc:docMk/>
          <pc:sldMk cId="2457252239" sldId="260"/>
        </pc:sldMkLst>
      </pc:sldChg>
      <pc:sldChg chg="addSp delSp modSp new mod modTransition modClrScheme chgLayout modNotesTx">
        <pc:chgData name="boris gomez" userId="04892687d56549c8" providerId="LiveId" clId="{1D6C6A6E-5BDF-42C2-8C26-5047DA88A108}" dt="2022-04-20T13:17:40.989" v="5771" actId="20577"/>
        <pc:sldMkLst>
          <pc:docMk/>
          <pc:sldMk cId="2603481435" sldId="261"/>
        </pc:sldMkLst>
        <pc:spChg chg="add del mod ord">
          <ac:chgData name="boris gomez" userId="04892687d56549c8" providerId="LiveId" clId="{1D6C6A6E-5BDF-42C2-8C26-5047DA88A108}" dt="2022-04-18T17:13:39.971" v="1423" actId="700"/>
          <ac:spMkLst>
            <pc:docMk/>
            <pc:sldMk cId="2603481435" sldId="261"/>
            <ac:spMk id="2" creationId="{EC39D21A-7210-4ED7-8321-31E57A894706}"/>
          </ac:spMkLst>
        </pc:spChg>
        <pc:spChg chg="add del mod ord">
          <ac:chgData name="boris gomez" userId="04892687d56549c8" providerId="LiveId" clId="{1D6C6A6E-5BDF-42C2-8C26-5047DA88A108}" dt="2022-04-18T17:13:39.971" v="1423" actId="700"/>
          <ac:spMkLst>
            <pc:docMk/>
            <pc:sldMk cId="2603481435" sldId="261"/>
            <ac:spMk id="3" creationId="{78367882-235E-4082-8B4B-634025C9A805}"/>
          </ac:spMkLst>
        </pc:spChg>
        <pc:spChg chg="add del mod ord">
          <ac:chgData name="boris gomez" userId="04892687d56549c8" providerId="LiveId" clId="{1D6C6A6E-5BDF-42C2-8C26-5047DA88A108}" dt="2022-04-18T17:13:55.671" v="1424" actId="700"/>
          <ac:spMkLst>
            <pc:docMk/>
            <pc:sldMk cId="2603481435" sldId="261"/>
            <ac:spMk id="4" creationId="{F3017150-5523-4205-8FB3-93D6AE5B00E4}"/>
          </ac:spMkLst>
        </pc:spChg>
        <pc:spChg chg="add del mod ord">
          <ac:chgData name="boris gomez" userId="04892687d56549c8" providerId="LiveId" clId="{1D6C6A6E-5BDF-42C2-8C26-5047DA88A108}" dt="2022-04-18T17:13:55.671" v="1424" actId="700"/>
          <ac:spMkLst>
            <pc:docMk/>
            <pc:sldMk cId="2603481435" sldId="261"/>
            <ac:spMk id="5" creationId="{1A6CFA88-7745-4587-BFFF-DBA9D2B6FBF0}"/>
          </ac:spMkLst>
        </pc:spChg>
        <pc:spChg chg="add mod">
          <ac:chgData name="boris gomez" userId="04892687d56549c8" providerId="LiveId" clId="{1D6C6A6E-5BDF-42C2-8C26-5047DA88A108}" dt="2022-04-18T17:19:56.142" v="1450" actId="403"/>
          <ac:spMkLst>
            <pc:docMk/>
            <pc:sldMk cId="2603481435" sldId="261"/>
            <ac:spMk id="6" creationId="{06F49DBA-542A-46DE-A515-B0F36A3712E1}"/>
          </ac:spMkLst>
        </pc:spChg>
        <pc:spChg chg="add mod">
          <ac:chgData name="boris gomez" userId="04892687d56549c8" providerId="LiveId" clId="{1D6C6A6E-5BDF-42C2-8C26-5047DA88A108}" dt="2022-04-20T13:17:40.989" v="5771" actId="20577"/>
          <ac:spMkLst>
            <pc:docMk/>
            <pc:sldMk cId="2603481435" sldId="261"/>
            <ac:spMk id="7" creationId="{66E8C780-6D49-4B01-A8C9-90E349356F41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2603481435" sldId="261"/>
            <ac:spMk id="16" creationId="{F6ECB118-6D20-4011-BC89-223BC8FC5E48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2603481435" sldId="261"/>
            <ac:spMk id="17" creationId="{58E3740B-5649-470F-AE43-42338AD43466}"/>
          </ac:spMkLst>
        </pc:spChg>
        <pc:picChg chg="add del mod">
          <ac:chgData name="boris gomez" userId="04892687d56549c8" providerId="LiveId" clId="{1D6C6A6E-5BDF-42C2-8C26-5047DA88A108}" dt="2022-04-18T19:04:19.157" v="3787" actId="478"/>
          <ac:picMkLst>
            <pc:docMk/>
            <pc:sldMk cId="2603481435" sldId="261"/>
            <ac:picMk id="9" creationId="{481A15ED-2761-42D8-AE26-D1C6222E25C9}"/>
          </ac:picMkLst>
        </pc:picChg>
        <pc:picChg chg="add del mod">
          <ac:chgData name="boris gomez" userId="04892687d56549c8" providerId="LiveId" clId="{1D6C6A6E-5BDF-42C2-8C26-5047DA88A108}" dt="2022-04-18T19:06:24.453" v="3798" actId="478"/>
          <ac:picMkLst>
            <pc:docMk/>
            <pc:sldMk cId="2603481435" sldId="261"/>
            <ac:picMk id="11" creationId="{EFEE028A-9A7E-4F05-B9EF-F4FBA9FDF3A3}"/>
          </ac:picMkLst>
        </pc:picChg>
        <pc:picChg chg="add mod">
          <ac:chgData name="boris gomez" userId="04892687d56549c8" providerId="LiveId" clId="{1D6C6A6E-5BDF-42C2-8C26-5047DA88A108}" dt="2022-04-18T19:06:45.297" v="3805" actId="14100"/>
          <ac:picMkLst>
            <pc:docMk/>
            <pc:sldMk cId="2603481435" sldId="261"/>
            <ac:picMk id="13" creationId="{B6EC41A7-5A14-4507-8BBE-F6731B3156AC}"/>
          </ac:picMkLst>
        </pc:picChg>
        <pc:picChg chg="add mod">
          <ac:chgData name="boris gomez" userId="04892687d56549c8" providerId="LiveId" clId="{1D6C6A6E-5BDF-42C2-8C26-5047DA88A108}" dt="2022-04-18T19:06:52.044" v="3806" actId="14100"/>
          <ac:picMkLst>
            <pc:docMk/>
            <pc:sldMk cId="2603481435" sldId="261"/>
            <ac:picMk id="15" creationId="{EFE63878-89DA-495E-A029-3EA0329ED842}"/>
          </ac:picMkLst>
        </pc:picChg>
      </pc:sldChg>
      <pc:sldChg chg="addSp delSp modSp new mod modTransition">
        <pc:chgData name="boris gomez" userId="04892687d56549c8" providerId="LiveId" clId="{1D6C6A6E-5BDF-42C2-8C26-5047DA88A108}" dt="2022-04-20T11:47:05.099" v="5769"/>
        <pc:sldMkLst>
          <pc:docMk/>
          <pc:sldMk cId="588045607" sldId="262"/>
        </pc:sldMkLst>
        <pc:spChg chg="add del mod">
          <ac:chgData name="boris gomez" userId="04892687d56549c8" providerId="LiveId" clId="{1D6C6A6E-5BDF-42C2-8C26-5047DA88A108}" dt="2022-04-18T17:53:05.819" v="2264" actId="478"/>
          <ac:spMkLst>
            <pc:docMk/>
            <pc:sldMk cId="588045607" sldId="262"/>
            <ac:spMk id="2" creationId="{A5EDE81B-6146-49D5-819C-D5EE2DF832E2}"/>
          </ac:spMkLst>
        </pc:spChg>
        <pc:spChg chg="add mod">
          <ac:chgData name="boris gomez" userId="04892687d56549c8" providerId="LiveId" clId="{1D6C6A6E-5BDF-42C2-8C26-5047DA88A108}" dt="2022-04-18T17:53:06.967" v="2265"/>
          <ac:spMkLst>
            <pc:docMk/>
            <pc:sldMk cId="588045607" sldId="262"/>
            <ac:spMk id="3" creationId="{8F6D853A-496C-411D-A18A-06CF1645C32A}"/>
          </ac:spMkLst>
        </pc:spChg>
        <pc:spChg chg="add mod">
          <ac:chgData name="boris gomez" userId="04892687d56549c8" providerId="LiveId" clId="{1D6C6A6E-5BDF-42C2-8C26-5047DA88A108}" dt="2022-04-20T08:38:12.038" v="5716" actId="20577"/>
          <ac:spMkLst>
            <pc:docMk/>
            <pc:sldMk cId="588045607" sldId="262"/>
            <ac:spMk id="4" creationId="{760333DB-819D-4EBD-879A-5D8AF6E8E8C1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588045607" sldId="262"/>
            <ac:spMk id="13" creationId="{D2CBAB88-C6E1-4CB4-8118-0F24D56A52DF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588045607" sldId="262"/>
            <ac:spMk id="14" creationId="{706D1083-5117-4394-A43B-744CEB1E2317}"/>
          </ac:spMkLst>
        </pc:spChg>
        <pc:picChg chg="add del mod">
          <ac:chgData name="boris gomez" userId="04892687d56549c8" providerId="LiveId" clId="{1D6C6A6E-5BDF-42C2-8C26-5047DA88A108}" dt="2022-04-18T18:05:03.237" v="2449" actId="478"/>
          <ac:picMkLst>
            <pc:docMk/>
            <pc:sldMk cId="588045607" sldId="262"/>
            <ac:picMk id="6" creationId="{694CF4FF-54B3-4249-9C99-AA132005AC4A}"/>
          </ac:picMkLst>
        </pc:picChg>
        <pc:picChg chg="add del mod">
          <ac:chgData name="boris gomez" userId="04892687d56549c8" providerId="LiveId" clId="{1D6C6A6E-5BDF-42C2-8C26-5047DA88A108}" dt="2022-04-18T18:07:35.502" v="2455" actId="478"/>
          <ac:picMkLst>
            <pc:docMk/>
            <pc:sldMk cId="588045607" sldId="262"/>
            <ac:picMk id="8" creationId="{CAB73D4A-1FF9-4440-98CC-8801962887FF}"/>
          </ac:picMkLst>
        </pc:picChg>
        <pc:picChg chg="add mod">
          <ac:chgData name="boris gomez" userId="04892687d56549c8" providerId="LiveId" clId="{1D6C6A6E-5BDF-42C2-8C26-5047DA88A108}" dt="2022-04-18T18:05:38.009" v="2454" actId="14100"/>
          <ac:picMkLst>
            <pc:docMk/>
            <pc:sldMk cId="588045607" sldId="262"/>
            <ac:picMk id="10" creationId="{952FF813-588E-4151-A9CA-D5EC1DB18742}"/>
          </ac:picMkLst>
        </pc:picChg>
        <pc:picChg chg="add mod">
          <ac:chgData name="boris gomez" userId="04892687d56549c8" providerId="LiveId" clId="{1D6C6A6E-5BDF-42C2-8C26-5047DA88A108}" dt="2022-04-18T18:08:44.482" v="2474" actId="14100"/>
          <ac:picMkLst>
            <pc:docMk/>
            <pc:sldMk cId="588045607" sldId="262"/>
            <ac:picMk id="12" creationId="{0E800E83-A6FE-4DCB-9A60-4955BF54D802}"/>
          </ac:picMkLst>
        </pc:picChg>
      </pc:sldChg>
      <pc:sldChg chg="addSp delSp modSp new mod modTransition modNotesTx">
        <pc:chgData name="boris gomez" userId="04892687d56549c8" providerId="LiveId" clId="{1D6C6A6E-5BDF-42C2-8C26-5047DA88A108}" dt="2022-04-20T11:46:49.338" v="5767"/>
        <pc:sldMkLst>
          <pc:docMk/>
          <pc:sldMk cId="4278456980" sldId="263"/>
        </pc:sldMkLst>
        <pc:spChg chg="add mod">
          <ac:chgData name="boris gomez" userId="04892687d56549c8" providerId="LiveId" clId="{1D6C6A6E-5BDF-42C2-8C26-5047DA88A108}" dt="2022-04-18T18:10:19.964" v="2584" actId="20577"/>
          <ac:spMkLst>
            <pc:docMk/>
            <pc:sldMk cId="4278456980" sldId="263"/>
            <ac:spMk id="2" creationId="{F2DBA0D6-5CF1-471E-B70B-C097FBC3D437}"/>
          </ac:spMkLst>
        </pc:spChg>
        <pc:spChg chg="add mod">
          <ac:chgData name="boris gomez" userId="04892687d56549c8" providerId="LiveId" clId="{1D6C6A6E-5BDF-42C2-8C26-5047DA88A108}" dt="2022-04-20T08:44:16.105" v="5717" actId="20577"/>
          <ac:spMkLst>
            <pc:docMk/>
            <pc:sldMk cId="4278456980" sldId="263"/>
            <ac:spMk id="3" creationId="{5F1135B3-B632-4278-839C-884F18616876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4278456980" sldId="263"/>
            <ac:spMk id="4" creationId="{27DD7AC6-E89C-486A-BD32-0A20B0D6692E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4278456980" sldId="263"/>
            <ac:spMk id="5" creationId="{D701E750-4068-40E5-9C34-618145A7AB77}"/>
          </ac:spMkLst>
        </pc:spChg>
      </pc:sldChg>
      <pc:sldChg chg="addSp delSp modSp new mod modTransition">
        <pc:chgData name="boris gomez" userId="04892687d56549c8" providerId="LiveId" clId="{1D6C6A6E-5BDF-42C2-8C26-5047DA88A108}" dt="2022-04-20T11:46:44.914" v="5766"/>
        <pc:sldMkLst>
          <pc:docMk/>
          <pc:sldMk cId="1027119383" sldId="264"/>
        </pc:sldMkLst>
        <pc:spChg chg="add mod">
          <ac:chgData name="boris gomez" userId="04892687d56549c8" providerId="LiveId" clId="{1D6C6A6E-5BDF-42C2-8C26-5047DA88A108}" dt="2022-04-18T18:47:07.495" v="3625"/>
          <ac:spMkLst>
            <pc:docMk/>
            <pc:sldMk cId="1027119383" sldId="264"/>
            <ac:spMk id="2" creationId="{4AD9438E-69AA-4ED6-BCA7-9D8C63792BB9}"/>
          </ac:spMkLst>
        </pc:spChg>
        <pc:spChg chg="add mod">
          <ac:chgData name="boris gomez" userId="04892687d56549c8" providerId="LiveId" clId="{1D6C6A6E-5BDF-42C2-8C26-5047DA88A108}" dt="2022-04-18T18:49:44.905" v="3773" actId="5793"/>
          <ac:spMkLst>
            <pc:docMk/>
            <pc:sldMk cId="1027119383" sldId="264"/>
            <ac:spMk id="3" creationId="{92EE6212-281D-4D6E-83E6-1C3A37B371FB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1027119383" sldId="264"/>
            <ac:spMk id="16" creationId="{C8677742-1697-4E6F-8638-CCA1612998A8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1027119383" sldId="264"/>
            <ac:spMk id="17" creationId="{98E2BE0E-0CDD-41BB-93CF-26AFC2E34E2C}"/>
          </ac:spMkLst>
        </pc:spChg>
        <pc:picChg chg="add del mod">
          <ac:chgData name="boris gomez" userId="04892687d56549c8" providerId="LiveId" clId="{1D6C6A6E-5BDF-42C2-8C26-5047DA88A108}" dt="2022-04-18T19:08:49.701" v="3811" actId="478"/>
          <ac:picMkLst>
            <pc:docMk/>
            <pc:sldMk cId="1027119383" sldId="264"/>
            <ac:picMk id="5" creationId="{D734503E-5867-4D1A-87E9-904A713C18E8}"/>
          </ac:picMkLst>
        </pc:picChg>
        <pc:picChg chg="add del mod">
          <ac:chgData name="boris gomez" userId="04892687d56549c8" providerId="LiveId" clId="{1D6C6A6E-5BDF-42C2-8C26-5047DA88A108}" dt="2022-04-18T19:09:38.453" v="3816" actId="478"/>
          <ac:picMkLst>
            <pc:docMk/>
            <pc:sldMk cId="1027119383" sldId="264"/>
            <ac:picMk id="7" creationId="{CD0850B0-5AFC-4622-9832-42B769E0E73B}"/>
          </ac:picMkLst>
        </pc:picChg>
        <pc:picChg chg="add mod">
          <ac:chgData name="boris gomez" userId="04892687d56549c8" providerId="LiveId" clId="{1D6C6A6E-5BDF-42C2-8C26-5047DA88A108}" dt="2022-04-18T19:09:31.899" v="3815" actId="14100"/>
          <ac:picMkLst>
            <pc:docMk/>
            <pc:sldMk cId="1027119383" sldId="264"/>
            <ac:picMk id="9" creationId="{F2D7D36F-38CE-46B6-91A6-7289E1CACADA}"/>
          </ac:picMkLst>
        </pc:picChg>
        <pc:picChg chg="add mod">
          <ac:chgData name="boris gomez" userId="04892687d56549c8" providerId="LiveId" clId="{1D6C6A6E-5BDF-42C2-8C26-5047DA88A108}" dt="2022-04-18T19:11:11.732" v="3821" actId="14100"/>
          <ac:picMkLst>
            <pc:docMk/>
            <pc:sldMk cId="1027119383" sldId="264"/>
            <ac:picMk id="11" creationId="{DBF3B002-88F7-4297-819D-C97F4D9CC93E}"/>
          </ac:picMkLst>
        </pc:picChg>
        <pc:picChg chg="add mod">
          <ac:chgData name="boris gomez" userId="04892687d56549c8" providerId="LiveId" clId="{1D6C6A6E-5BDF-42C2-8C26-5047DA88A108}" dt="2022-04-18T19:11:42.331" v="3824" actId="14100"/>
          <ac:picMkLst>
            <pc:docMk/>
            <pc:sldMk cId="1027119383" sldId="264"/>
            <ac:picMk id="13" creationId="{DA00EA60-EA04-4C1E-8256-A47E67948BE3}"/>
          </ac:picMkLst>
        </pc:picChg>
        <pc:picChg chg="add mod">
          <ac:chgData name="boris gomez" userId="04892687d56549c8" providerId="LiveId" clId="{1D6C6A6E-5BDF-42C2-8C26-5047DA88A108}" dt="2022-04-18T19:13:19.389" v="3830" actId="14100"/>
          <ac:picMkLst>
            <pc:docMk/>
            <pc:sldMk cId="1027119383" sldId="264"/>
            <ac:picMk id="15" creationId="{469BED9A-1D98-4968-B0E7-CA09C3E87191}"/>
          </ac:picMkLst>
        </pc:picChg>
      </pc:sldChg>
      <pc:sldChg chg="addSp delSp modSp new mod modTransition modNotesTx">
        <pc:chgData name="boris gomez" userId="04892687d56549c8" providerId="LiveId" clId="{1D6C6A6E-5BDF-42C2-8C26-5047DA88A108}" dt="2022-04-20T11:46:40.716" v="5765"/>
        <pc:sldMkLst>
          <pc:docMk/>
          <pc:sldMk cId="2413913911" sldId="265"/>
        </pc:sldMkLst>
        <pc:spChg chg="add mod">
          <ac:chgData name="boris gomez" userId="04892687d56549c8" providerId="LiveId" clId="{1D6C6A6E-5BDF-42C2-8C26-5047DA88A108}" dt="2022-04-18T19:14:31.620" v="3891" actId="20577"/>
          <ac:spMkLst>
            <pc:docMk/>
            <pc:sldMk cId="2413913911" sldId="265"/>
            <ac:spMk id="2" creationId="{0ACA6688-4490-4306-8134-E964D034D061}"/>
          </ac:spMkLst>
        </pc:spChg>
        <pc:spChg chg="add mod">
          <ac:chgData name="boris gomez" userId="04892687d56549c8" providerId="LiveId" clId="{1D6C6A6E-5BDF-42C2-8C26-5047DA88A108}" dt="2022-04-18T19:47:28.405" v="5061" actId="20577"/>
          <ac:spMkLst>
            <pc:docMk/>
            <pc:sldMk cId="2413913911" sldId="265"/>
            <ac:spMk id="3" creationId="{1E4E1FDB-7AC7-4088-813A-AF861F60BD9B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2413913911" sldId="265"/>
            <ac:spMk id="6" creationId="{B310C93D-AAF6-4008-9AFA-74D1F9456CCE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2413913911" sldId="265"/>
            <ac:spMk id="7" creationId="{77915B62-7488-4269-A446-89FC3BF0D470}"/>
          </ac:spMkLst>
        </pc:spChg>
        <pc:picChg chg="add mod">
          <ac:chgData name="boris gomez" userId="04892687d56549c8" providerId="LiveId" clId="{1D6C6A6E-5BDF-42C2-8C26-5047DA88A108}" dt="2022-04-18T19:28:04.403" v="4676" actId="1076"/>
          <ac:picMkLst>
            <pc:docMk/>
            <pc:sldMk cId="2413913911" sldId="265"/>
            <ac:picMk id="5" creationId="{D06693B6-894E-4570-A539-1D463E5AC462}"/>
          </ac:picMkLst>
        </pc:picChg>
      </pc:sldChg>
      <pc:sldChg chg="addSp delSp modSp new mod modTransition">
        <pc:chgData name="boris gomez" userId="04892687d56549c8" providerId="LiveId" clId="{1D6C6A6E-5BDF-42C2-8C26-5047DA88A108}" dt="2022-04-20T11:46:35.947" v="5764"/>
        <pc:sldMkLst>
          <pc:docMk/>
          <pc:sldMk cId="3828803157" sldId="266"/>
        </pc:sldMkLst>
        <pc:spChg chg="add mod">
          <ac:chgData name="boris gomez" userId="04892687d56549c8" providerId="LiveId" clId="{1D6C6A6E-5BDF-42C2-8C26-5047DA88A108}" dt="2022-04-18T19:48:19.628" v="5100" actId="20577"/>
          <ac:spMkLst>
            <pc:docMk/>
            <pc:sldMk cId="3828803157" sldId="266"/>
            <ac:spMk id="2" creationId="{CEC41487-073B-4FD6-A625-267CC31201E5}"/>
          </ac:spMkLst>
        </pc:spChg>
        <pc:spChg chg="add mod">
          <ac:chgData name="boris gomez" userId="04892687d56549c8" providerId="LiveId" clId="{1D6C6A6E-5BDF-42C2-8C26-5047DA88A108}" dt="2022-04-18T19:48:27.899" v="5102" actId="20577"/>
          <ac:spMkLst>
            <pc:docMk/>
            <pc:sldMk cId="3828803157" sldId="266"/>
            <ac:spMk id="3" creationId="{2B346EDA-AEBF-4022-820E-4D49A48FC704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3828803157" sldId="266"/>
            <ac:spMk id="10" creationId="{DB151184-4DAD-4B4C-B00A-B6E1D8A7BA45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3828803157" sldId="266"/>
            <ac:spMk id="11" creationId="{D13C20FC-FDE6-4F23-AC2E-989B34945B6B}"/>
          </ac:spMkLst>
        </pc:spChg>
        <pc:picChg chg="add mod">
          <ac:chgData name="boris gomez" userId="04892687d56549c8" providerId="LiveId" clId="{1D6C6A6E-5BDF-42C2-8C26-5047DA88A108}" dt="2022-04-18T19:52:03.313" v="5118" actId="14100"/>
          <ac:picMkLst>
            <pc:docMk/>
            <pc:sldMk cId="3828803157" sldId="266"/>
            <ac:picMk id="5" creationId="{5724AAD3-85C9-4C2F-AF7C-54B5BD2380AC}"/>
          </ac:picMkLst>
        </pc:picChg>
        <pc:picChg chg="add mod">
          <ac:chgData name="boris gomez" userId="04892687d56549c8" providerId="LiveId" clId="{1D6C6A6E-5BDF-42C2-8C26-5047DA88A108}" dt="2022-04-18T19:51:49.310" v="5115" actId="14100"/>
          <ac:picMkLst>
            <pc:docMk/>
            <pc:sldMk cId="3828803157" sldId="266"/>
            <ac:picMk id="7" creationId="{947AC432-3A29-4D51-82BE-67B42A4FED5B}"/>
          </ac:picMkLst>
        </pc:picChg>
        <pc:picChg chg="add mod">
          <ac:chgData name="boris gomez" userId="04892687d56549c8" providerId="LiveId" clId="{1D6C6A6E-5BDF-42C2-8C26-5047DA88A108}" dt="2022-04-18T19:51:56.151" v="5117" actId="14100"/>
          <ac:picMkLst>
            <pc:docMk/>
            <pc:sldMk cId="3828803157" sldId="266"/>
            <ac:picMk id="9" creationId="{510B61A2-7556-4DEC-83BC-5D662F11B622}"/>
          </ac:picMkLst>
        </pc:picChg>
      </pc:sldChg>
      <pc:sldChg chg="addSp delSp modSp new mod modTransition">
        <pc:chgData name="boris gomez" userId="04892687d56549c8" providerId="LiveId" clId="{1D6C6A6E-5BDF-42C2-8C26-5047DA88A108}" dt="2022-04-20T11:46:28.398" v="5763"/>
        <pc:sldMkLst>
          <pc:docMk/>
          <pc:sldMk cId="3626919967" sldId="267"/>
        </pc:sldMkLst>
        <pc:spChg chg="add mod">
          <ac:chgData name="boris gomez" userId="04892687d56549c8" providerId="LiveId" clId="{1D6C6A6E-5BDF-42C2-8C26-5047DA88A108}" dt="2022-04-18T19:53:20.423" v="5241" actId="20577"/>
          <ac:spMkLst>
            <pc:docMk/>
            <pc:sldMk cId="3626919967" sldId="267"/>
            <ac:spMk id="2" creationId="{1CD5FA10-DC65-4A36-A37D-E9378C597605}"/>
          </ac:spMkLst>
        </pc:spChg>
        <pc:spChg chg="add mod">
          <ac:chgData name="boris gomez" userId="04892687d56549c8" providerId="LiveId" clId="{1D6C6A6E-5BDF-42C2-8C26-5047DA88A108}" dt="2022-04-18T19:55:15.935" v="5390" actId="20577"/>
          <ac:spMkLst>
            <pc:docMk/>
            <pc:sldMk cId="3626919967" sldId="267"/>
            <ac:spMk id="3" creationId="{9D8A8B15-F6A1-4FAB-9B5C-6BF81138FAFA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3626919967" sldId="267"/>
            <ac:spMk id="6" creationId="{8348C1EE-B2A4-44F1-9B54-728AC382B7EE}"/>
          </ac:spMkLst>
        </pc:spChg>
        <pc:spChg chg="del">
          <ac:chgData name="boris gomez" userId="04892687d56549c8" providerId="LiveId" clId="{1D6C6A6E-5BDF-42C2-8C26-5047DA88A108}" dt="2022-04-18T20:03:06.189" v="5575"/>
          <ac:spMkLst>
            <pc:docMk/>
            <pc:sldMk cId="3626919967" sldId="267"/>
            <ac:spMk id="7" creationId="{9BADC672-1831-4B03-8310-4F98996EBA32}"/>
          </ac:spMkLst>
        </pc:spChg>
        <pc:picChg chg="add mod">
          <ac:chgData name="boris gomez" userId="04892687d56549c8" providerId="LiveId" clId="{1D6C6A6E-5BDF-42C2-8C26-5047DA88A108}" dt="2022-04-18T19:56:51.178" v="5396" actId="14100"/>
          <ac:picMkLst>
            <pc:docMk/>
            <pc:sldMk cId="3626919967" sldId="267"/>
            <ac:picMk id="5" creationId="{CF0A003F-C3AD-4131-97E2-3BE9F8500F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958A5-AC89-4598-ADED-CF7E2AE4BBF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993D4-3BF3-4870-8B72-94300E927D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4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>
                <a:solidFill>
                  <a:schemeClr val="tx1"/>
                </a:solidFill>
              </a:rPr>
              <a:t>Notre variable d’intérêt est intitulé l’</a:t>
            </a:r>
            <a:r>
              <a:rPr lang="fr-FR" dirty="0" err="1">
                <a:solidFill>
                  <a:schemeClr val="tx1"/>
                </a:solidFill>
              </a:rPr>
              <a:t>impact_contact_existant</a:t>
            </a:r>
            <a:r>
              <a:rPr lang="fr-FR" dirty="0">
                <a:solidFill>
                  <a:schemeClr val="tx1"/>
                </a:solidFill>
              </a:rPr>
              <a:t>, elle est tiré de la question suivante de notre questionnaire:</a:t>
            </a:r>
          </a:p>
          <a:p>
            <a:pPr algn="just"/>
            <a:r>
              <a:rPr lang="fr-FR" sz="1200" b="0" i="0" u="none" strike="noStrike" baseline="0" dirty="0">
                <a:solidFill>
                  <a:srgbClr val="254061"/>
                </a:solidFill>
                <a:latin typeface="CIDFont+F6"/>
              </a:rPr>
              <a:t>Diriez-vous que le manque de contact physique avec d'autres étudiants a un impact négatif sur votre apprentissage ?</a:t>
            </a:r>
          </a:p>
          <a:p>
            <a:pPr algn="just"/>
            <a:r>
              <a:rPr lang="fr-FR" dirty="0">
                <a:solidFill>
                  <a:schemeClr val="tx1"/>
                </a:solidFill>
              </a:rPr>
              <a:t>Elle présente 04 modalités codés de 0 à 3 dans l’ordre suivante: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993D4-3BF3-4870-8B72-94300E927D8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06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dit qu’il y a non réponse vis-à-vis d’une variable Y pour l’individu échantillonné i lors que l’on ne dispose pas de la valeur Yi relative à cet individu, quelle qu’en soit la cause. Plusieurs variables explique la non réponse observé dans notre cas. Parmi ses variables nous avons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993D4-3BF3-4870-8B72-94300E927D8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6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test montre que la corrélation de la non réponse et de chacune des modalités de notre variable d’intérêt est significativement non nulle donc il y a la présence de biais.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993D4-3BF3-4870-8B72-94300E927D8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87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DBD-0EC4-4027-9812-636B9CF1B11B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BAB3-91DE-4FF7-90E0-296CB245AB46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C381-906B-4C83-BAE9-EF424D96D166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212F-5EFE-4BB2-9F96-72E0F3FBF744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D992-4876-4D38-BB91-5169F569D8C4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8C74-FB58-43CE-A26F-765B56C649E9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8F4E-6907-4D68-B21B-61C9F6851EF1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1778-AD82-442E-BA6F-58DD10F2E76C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4FC-286B-45F4-9281-68793022F566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2721E926-746A-49D7-BE64-F7BE9D44C92D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DC9A8-1600-4ABD-8F96-4880D5B06D35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129A4C89-64A7-42CA-B26C-AFB31758F64A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Technique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d’enquête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Analyse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l’impact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non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réponse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sur la variable : impact contact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existant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102" y="3627223"/>
            <a:ext cx="5150498" cy="2067559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Membres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du GROUPE :</a:t>
            </a:r>
          </a:p>
          <a:p>
            <a:r>
              <a:rPr lang="en-US" sz="2000" cap="none" dirty="0">
                <a:latin typeface="Century" panose="02040604050505020304" pitchFamily="18" charset="0"/>
              </a:rPr>
              <a:t>Bello </a:t>
            </a:r>
            <a:r>
              <a:rPr lang="en-US" sz="2000" cap="none" dirty="0" err="1">
                <a:latin typeface="Century" panose="02040604050505020304" pitchFamily="18" charset="0"/>
              </a:rPr>
              <a:t>Dhalil</a:t>
            </a:r>
            <a:endParaRPr lang="en-US" sz="2000" cap="none" dirty="0">
              <a:latin typeface="Century" panose="02040604050505020304" pitchFamily="18" charset="0"/>
            </a:endParaRPr>
          </a:p>
          <a:p>
            <a:r>
              <a:rPr lang="en-US" sz="2000" cap="none" dirty="0">
                <a:latin typeface="Century" panose="02040604050505020304" pitchFamily="18" charset="0"/>
              </a:rPr>
              <a:t>Jean-Baptiste Boris Gomez</a:t>
            </a:r>
          </a:p>
          <a:p>
            <a:r>
              <a:rPr lang="en-US" sz="2000" cap="none" dirty="0">
                <a:latin typeface="Century" panose="02040604050505020304" pitchFamily="18" charset="0"/>
              </a:rPr>
              <a:t>Miracle </a:t>
            </a:r>
            <a:r>
              <a:rPr lang="en-US" sz="2000" cap="none" dirty="0" err="1">
                <a:latin typeface="Century" panose="02040604050505020304" pitchFamily="18" charset="0"/>
              </a:rPr>
              <a:t>Vodoumbo</a:t>
            </a:r>
            <a:endParaRPr lang="en-US" sz="2000" cap="none" dirty="0">
              <a:latin typeface="Century" panose="020406040505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8ED3DC-5A40-4154-A80F-A59FEFA7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2C61F2B-745A-44F4-A017-37DF993908F5}"/>
              </a:ext>
            </a:extLst>
          </p:cNvPr>
          <p:cNvSpPr txBox="1">
            <a:spLocks/>
          </p:cNvSpPr>
          <p:nvPr/>
        </p:nvSpPr>
        <p:spPr>
          <a:xfrm>
            <a:off x="4635314" y="258875"/>
            <a:ext cx="7055222" cy="2205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Projet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 </a:t>
            </a:r>
            <a:r>
              <a:rPr lang="en-US" sz="32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Technique </a:t>
            </a:r>
            <a:r>
              <a:rPr lang="en-US" sz="3200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d’enquête</a:t>
            </a:r>
            <a:r>
              <a:rPr lang="en-US" sz="32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 </a:t>
            </a:r>
            <a:r>
              <a:rPr lang="en-US" sz="32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32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  <a:p>
            <a:pPr algn="ctr"/>
            <a:br>
              <a:rPr lang="en-US" sz="32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Analyse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l’impact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 de la non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réponse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 sur la variable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impact_contact_inexistants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 sous SAS 9.4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407506-76D3-4C40-AE8B-53940AAB2488}"/>
              </a:ext>
            </a:extLst>
          </p:cNvPr>
          <p:cNvCxnSpPr/>
          <p:nvPr/>
        </p:nvCxnSpPr>
        <p:spPr>
          <a:xfrm>
            <a:off x="5462638" y="2880358"/>
            <a:ext cx="4702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CD20846-04A4-460D-AF24-AC40AF28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C0F78-EF97-4088-8C4C-050EE4ECC84F}"/>
              </a:ext>
            </a:extLst>
          </p:cNvPr>
          <p:cNvSpPr/>
          <p:nvPr/>
        </p:nvSpPr>
        <p:spPr>
          <a:xfrm>
            <a:off x="8510016" y="5646648"/>
            <a:ext cx="3263576" cy="794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Sous la supervision de :</a:t>
            </a:r>
          </a:p>
          <a:p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 Mme Hélène COUPRIE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841041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Merci pour </a:t>
            </a:r>
            <a:r>
              <a:rPr lang="en-US" sz="4800" i="1" dirty="0" err="1">
                <a:solidFill>
                  <a:srgbClr val="FFFFFF"/>
                </a:solidFill>
              </a:rPr>
              <a:t>votre</a:t>
            </a:r>
            <a:r>
              <a:rPr lang="en-US" sz="4800" i="1" dirty="0">
                <a:solidFill>
                  <a:srgbClr val="FFFFFF"/>
                </a:solidFill>
              </a:rPr>
              <a:t> attention.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5682342"/>
            <a:ext cx="10140973" cy="685897"/>
          </a:xfrm>
        </p:spPr>
        <p:txBody>
          <a:bodyPr>
            <a:normAutofit/>
          </a:bodyPr>
          <a:lstStyle/>
          <a:p>
            <a:pPr algn="ctr"/>
            <a:r>
              <a:rPr lang="en-US" sz="2400" cap="none" dirty="0">
                <a:solidFill>
                  <a:schemeClr val="bg1"/>
                </a:solidFill>
              </a:rPr>
              <a:t>Bello </a:t>
            </a:r>
            <a:r>
              <a:rPr lang="en-US" sz="2400" cap="none" dirty="0" err="1">
                <a:solidFill>
                  <a:schemeClr val="bg1"/>
                </a:solidFill>
              </a:rPr>
              <a:t>Dhalil</a:t>
            </a:r>
            <a:r>
              <a:rPr lang="en-US" sz="2400" cap="none" dirty="0">
                <a:solidFill>
                  <a:schemeClr val="bg1"/>
                </a:solidFill>
              </a:rPr>
              <a:t>  - </a:t>
            </a:r>
            <a:r>
              <a:rPr lang="en-US" cap="none" dirty="0">
                <a:solidFill>
                  <a:schemeClr val="bg1"/>
                </a:solidFill>
              </a:rPr>
              <a:t>Jean-Baptiste Boris Gomez - Miracle </a:t>
            </a:r>
            <a:r>
              <a:rPr lang="en-US" cap="none" dirty="0" err="1">
                <a:solidFill>
                  <a:schemeClr val="bg1"/>
                </a:solidFill>
              </a:rPr>
              <a:t>Vodoumbo</a:t>
            </a:r>
            <a:endParaRPr lang="en-US" cap="none" dirty="0">
              <a:solidFill>
                <a:schemeClr val="bg1"/>
              </a:solidFill>
            </a:endParaRPr>
          </a:p>
          <a:p>
            <a:endParaRPr lang="en-US" sz="2400" cap="none" dirty="0"/>
          </a:p>
          <a:p>
            <a:endParaRPr lang="en-US" sz="2400" cap="none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7C536-0B09-4A63-B730-AD3BAF9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4C29-7F8F-4C08-BF03-BF6A1A40DB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5984"/>
            <a:ext cx="12192000" cy="118553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F284-DB83-4CB8-9878-461366AEF0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6153" y="1304544"/>
            <a:ext cx="10999694" cy="498652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fr-FR" sz="2600" dirty="0"/>
              <a:t>I-  Présentation de notre variable d’intérêt.</a:t>
            </a:r>
          </a:p>
          <a:p>
            <a:pPr algn="just">
              <a:lnSpc>
                <a:spcPct val="100000"/>
              </a:lnSpc>
            </a:pPr>
            <a:r>
              <a:rPr lang="fr-FR" sz="2600" dirty="0"/>
              <a:t>II- Analyse des déterminants de la non réponse sur notre variable</a:t>
            </a:r>
          </a:p>
          <a:p>
            <a:pPr algn="just">
              <a:lnSpc>
                <a:spcPct val="100000"/>
              </a:lnSpc>
            </a:pPr>
            <a:r>
              <a:rPr lang="fr-FR" sz="2600" dirty="0"/>
              <a:t>      d’intérêt : </a:t>
            </a:r>
          </a:p>
          <a:p>
            <a:pPr marL="854075" lvl="3" indent="-287338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2600" dirty="0"/>
              <a:t>Choix des variables explicatives qui influencent la non réponse ;</a:t>
            </a:r>
          </a:p>
          <a:p>
            <a:pPr lvl="3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2600" dirty="0"/>
              <a:t> Estimation par un modèle Probit.	</a:t>
            </a:r>
          </a:p>
          <a:p>
            <a:pPr marL="91440" lvl="3" indent="-91440" algn="just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600" dirty="0"/>
              <a:t>III- Présentation de l’origine du biais.</a:t>
            </a:r>
          </a:p>
          <a:p>
            <a:pPr marL="91440" lvl="3" indent="-91440" algn="just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600" dirty="0"/>
              <a:t>IV-  Méthode de correction de la non réponse.</a:t>
            </a:r>
          </a:p>
          <a:p>
            <a:pPr marL="91440" lvl="3" indent="-91440" algn="just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600" dirty="0"/>
              <a:t>V- Estimation de la variable d’intérêt après correction de la non réponse.</a:t>
            </a:r>
          </a:p>
          <a:p>
            <a:pPr marL="566928" lvl="3" indent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33A1E-78F6-4742-8BC9-138E80D0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3109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F49DBA-542A-46DE-A515-B0F36A3712E1}"/>
              </a:ext>
            </a:extLst>
          </p:cNvPr>
          <p:cNvSpPr/>
          <p:nvPr/>
        </p:nvSpPr>
        <p:spPr>
          <a:xfrm>
            <a:off x="1" y="0"/>
            <a:ext cx="12191999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  <a:p>
            <a:pPr algn="ctr"/>
            <a:r>
              <a:rPr lang="fr-F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 notre variable d’intérêt</a:t>
            </a:r>
          </a:p>
          <a:p>
            <a:pPr algn="ctr"/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E8C780-6D49-4B01-A8C9-90E349356F41}"/>
              </a:ext>
            </a:extLst>
          </p:cNvPr>
          <p:cNvSpPr/>
          <p:nvPr/>
        </p:nvSpPr>
        <p:spPr>
          <a:xfrm>
            <a:off x="0" y="933062"/>
            <a:ext cx="12192000" cy="5662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  <a:t>Notre variable d’intérêt intitulé « </a:t>
            </a:r>
            <a:r>
              <a:rPr lang="fr-FR" dirty="0" err="1">
                <a:solidFill>
                  <a:schemeClr val="tx1"/>
                </a:solidFill>
                <a:latin typeface="Century" panose="02040604050505020304" pitchFamily="18" charset="0"/>
              </a:rPr>
              <a:t>impact_contact_inexistants</a:t>
            </a:r>
            <a: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  <a:t> » est une variable qualitative </a:t>
            </a:r>
            <a:r>
              <a:rPr lang="fr-FR" dirty="0" err="1">
                <a:solidFill>
                  <a:schemeClr val="tx1"/>
                </a:solidFill>
                <a:latin typeface="Century" panose="02040604050505020304" pitchFamily="18" charset="0"/>
              </a:rPr>
              <a:t>polytomique</a:t>
            </a:r>
            <a: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  <a:t> ordinale, tiré de la question suivante d’un questionnaire effectué dans le cadre d’une</a:t>
            </a: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  <a:t>enquête de l’OVE réalisée lors du 2ème confinement de novembre 2020 auprès de 7399 étudiants de L1 </a:t>
            </a:r>
            <a:r>
              <a:rPr lang="fr-FR">
                <a:solidFill>
                  <a:schemeClr val="tx1"/>
                </a:solidFill>
                <a:latin typeface="Century" panose="02040604050505020304" pitchFamily="18" charset="0"/>
              </a:rPr>
              <a:t>en ALLSH </a:t>
            </a:r>
            <a: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  <a:t>et Sciences </a:t>
            </a: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/>
            <a:r>
              <a:rPr lang="fr-FR" sz="1800" b="1" i="0" u="none" strike="noStrike" baseline="0" dirty="0">
                <a:solidFill>
                  <a:srgbClr val="254061"/>
                </a:solidFill>
                <a:latin typeface="Century" panose="02040604050505020304" pitchFamily="18" charset="0"/>
              </a:rPr>
              <a:t>Diriez-vous que le manque de contact physique avec d'autres étudiants a un impact négatif sur votre apprentissage ?</a:t>
            </a:r>
          </a:p>
          <a:p>
            <a:pPr algn="just"/>
            <a:endParaRPr lang="fr-FR" sz="1800" b="0" i="0" u="none" strike="noStrike" baseline="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/>
            <a: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  <a:t>Elle présente 04 modalités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  <a:latin typeface="Century" panose="02040604050505020304" pitchFamily="18" charset="0"/>
              </a:rPr>
              <a:t>Non, pas du tout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  <a:t>Plutôt non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  <a:t>Plutôt oui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  <a:t>Oui, tout à fait</a:t>
            </a:r>
          </a:p>
          <a:p>
            <a:pPr algn="just"/>
            <a: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  <a:t>Estimation de la proportion des non-répondants par rapport à notre variable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EC41A7-5A14-4507-8BBE-F6731B31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60" y="4898530"/>
            <a:ext cx="5932340" cy="1514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E63878-89DA-495E-A029-3EA0329ED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661" y="4898530"/>
            <a:ext cx="5768680" cy="1514462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B0AA07F-DE87-4267-822C-0726D9D2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81435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6D853A-496C-411D-A18A-06CF1645C32A}"/>
              </a:ext>
            </a:extLst>
          </p:cNvPr>
          <p:cNvSpPr/>
          <p:nvPr/>
        </p:nvSpPr>
        <p:spPr>
          <a:xfrm>
            <a:off x="1" y="0"/>
            <a:ext cx="12191999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  <a:p>
            <a:pPr algn="ctr"/>
            <a:r>
              <a:rPr lang="fr-F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 notre variable d’intérêt</a:t>
            </a:r>
          </a:p>
          <a:p>
            <a:pPr algn="ctr"/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0333DB-819D-4EBD-879A-5D8AF6E8E8C1}"/>
              </a:ext>
            </a:extLst>
          </p:cNvPr>
          <p:cNvSpPr/>
          <p:nvPr/>
        </p:nvSpPr>
        <p:spPr>
          <a:xfrm>
            <a:off x="-1" y="933061"/>
            <a:ext cx="12191999" cy="5443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  <a:t>Proportion de chaque modalités de notre variable dans la part de </a:t>
            </a:r>
            <a:r>
              <a:rPr lang="fr-FR" dirty="0" err="1">
                <a:solidFill>
                  <a:schemeClr val="tx1"/>
                </a:solidFill>
                <a:latin typeface="Century" panose="02040604050505020304" pitchFamily="18" charset="0"/>
              </a:rPr>
              <a:t>reponse</a:t>
            </a:r>
            <a: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  <a:t> (3873)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  <a:t>Proportion de chaque modalités de notre variable dans la l’échantillon totale (7399)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2FF813-588E-4151-A9CA-D5EC1DB18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29" y="1304544"/>
            <a:ext cx="7473695" cy="25113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800E83-A6FE-4DCB-9A60-4955BF54D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185" y="4132155"/>
            <a:ext cx="7766304" cy="2279049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4367C6-EF6A-492F-935E-21F520A9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5607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BA0D6-5CF1-471E-B70B-C097FBC3D437}"/>
              </a:ext>
            </a:extLst>
          </p:cNvPr>
          <p:cNvSpPr/>
          <p:nvPr/>
        </p:nvSpPr>
        <p:spPr>
          <a:xfrm>
            <a:off x="1" y="0"/>
            <a:ext cx="12191999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  <a:p>
            <a:pPr algn="ctr"/>
            <a:r>
              <a:rPr lang="fr-F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des déterminants de la non réponse  </a:t>
            </a:r>
          </a:p>
          <a:p>
            <a:pPr algn="ctr"/>
            <a:endParaRPr lang="fr-FR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1135B3-B632-4278-839C-884F18616876}"/>
              </a:ext>
            </a:extLst>
          </p:cNvPr>
          <p:cNvSpPr/>
          <p:nvPr/>
        </p:nvSpPr>
        <p:spPr>
          <a:xfrm>
            <a:off x="-1" y="933061"/>
            <a:ext cx="12191999" cy="551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tx1"/>
                </a:solidFill>
                <a:latin typeface="Century" panose="02040604050505020304" pitchFamily="18" charset="0"/>
              </a:rPr>
              <a:t>Choix des variables explicatives qui influencent la non réponse </a:t>
            </a:r>
            <a:r>
              <a:rPr lang="fr-FR" sz="20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342900" indent="-1588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+mj-lt"/>
              </a:rPr>
              <a:t>impact_contact_inexistants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 : Non, pas du tout ; Plutôt non ; Plutôt oui ; Oui, tout à fait ;</a:t>
            </a:r>
          </a:p>
          <a:p>
            <a:pPr marL="342900" indent="-1588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  <a:latin typeface="+mj-lt"/>
              </a:rPr>
              <a:t> Boursier : Normal, En attente, Boursier</a:t>
            </a:r>
          </a:p>
          <a:p>
            <a:pPr marL="342900" indent="-1588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+mj-lt"/>
              </a:rPr>
              <a:t>Nationalite_R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 : Française(e), Etranger(e)</a:t>
            </a:r>
          </a:p>
          <a:p>
            <a:pPr marL="342900" indent="-1588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  <a:latin typeface="+mj-lt"/>
              </a:rPr>
              <a:t> Bac : Professionnel, Technologique, Général, Autre</a:t>
            </a:r>
          </a:p>
          <a:p>
            <a:pPr marL="342900" indent="-1588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  <a:latin typeface="+mj-lt"/>
              </a:rPr>
              <a:t> Composante : ALLSH, Sciences</a:t>
            </a:r>
          </a:p>
          <a:p>
            <a:pPr marL="342900" indent="-1588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  <a:latin typeface="+mj-lt"/>
              </a:rPr>
              <a:t> Genre : Masculin(M), </a:t>
            </a:r>
            <a:r>
              <a:rPr lang="fr-FR" dirty="0" err="1">
                <a:solidFill>
                  <a:schemeClr val="tx1"/>
                </a:solidFill>
                <a:latin typeface="+mj-lt"/>
              </a:rPr>
              <a:t>Feminin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(F)</a:t>
            </a:r>
          </a:p>
          <a:p>
            <a:pPr marL="280988" indent="-280988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tx1"/>
                </a:solidFill>
                <a:latin typeface="+mj-lt"/>
              </a:rPr>
              <a:t>Les modalités de notre variable dépendante : la non réponse</a:t>
            </a:r>
          </a:p>
          <a:p>
            <a:pPr marL="342900" indent="-6191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+mj-lt"/>
              </a:rPr>
              <a:t>nonrep</a:t>
            </a:r>
            <a:r>
              <a:rPr lang="fr-FR" sz="2000" dirty="0">
                <a:solidFill>
                  <a:schemeClr val="tx1"/>
                </a:solidFill>
                <a:latin typeface="+mj-lt"/>
              </a:rPr>
              <a:t> = 1 si </a:t>
            </a:r>
            <a:r>
              <a:rPr lang="fr-FR" sz="2000" dirty="0" err="1">
                <a:solidFill>
                  <a:schemeClr val="tx1"/>
                </a:solidFill>
                <a:latin typeface="+mj-lt"/>
              </a:rPr>
              <a:t>impact_contact_inexistants</a:t>
            </a:r>
            <a:r>
              <a:rPr lang="fr-FR" sz="2000" dirty="0">
                <a:solidFill>
                  <a:schemeClr val="tx1"/>
                </a:solidFill>
                <a:latin typeface="+mj-lt"/>
              </a:rPr>
              <a:t> = .</a:t>
            </a:r>
          </a:p>
          <a:p>
            <a:pPr marL="342900" indent="-6191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+mj-lt"/>
              </a:rPr>
              <a:t>nonrep</a:t>
            </a:r>
            <a:r>
              <a:rPr lang="fr-FR" sz="2000" dirty="0">
                <a:solidFill>
                  <a:schemeClr val="tx1"/>
                </a:solidFill>
                <a:latin typeface="+mj-lt"/>
              </a:rPr>
              <a:t> = 0 si </a:t>
            </a:r>
            <a:r>
              <a:rPr lang="fr-FR" sz="2000" dirty="0" err="1">
                <a:solidFill>
                  <a:schemeClr val="tx1"/>
                </a:solidFill>
                <a:latin typeface="+mj-lt"/>
              </a:rPr>
              <a:t>impact_contact_inexistants</a:t>
            </a:r>
            <a:r>
              <a:rPr lang="fr-FR" sz="2000" dirty="0">
                <a:solidFill>
                  <a:schemeClr val="tx1"/>
                </a:solidFill>
                <a:latin typeface="+mj-lt"/>
              </a:rPr>
              <a:t> différent de 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3F65-23A7-42DC-9548-EAA1401B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56980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D9438E-69AA-4ED6-BCA7-9D8C63792BB9}"/>
              </a:ext>
            </a:extLst>
          </p:cNvPr>
          <p:cNvSpPr/>
          <p:nvPr/>
        </p:nvSpPr>
        <p:spPr>
          <a:xfrm>
            <a:off x="1" y="0"/>
            <a:ext cx="12191999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  <a:p>
            <a:pPr algn="ctr"/>
            <a:r>
              <a:rPr lang="fr-F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des déterminants de la non réponse  </a:t>
            </a:r>
          </a:p>
          <a:p>
            <a:pPr algn="ctr"/>
            <a:endParaRPr lang="fr-FR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E6212-281D-4D6E-83E6-1C3A37B371FB}"/>
              </a:ext>
            </a:extLst>
          </p:cNvPr>
          <p:cNvSpPr/>
          <p:nvPr/>
        </p:nvSpPr>
        <p:spPr>
          <a:xfrm>
            <a:off x="0" y="933061"/>
            <a:ext cx="12192000" cy="5467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+mj-lt"/>
              </a:rPr>
              <a:t>Estimation par un modèle Probit 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fr-FR" dirty="0">
                <a:solidFill>
                  <a:schemeClr val="tx1"/>
                </a:solidFill>
                <a:latin typeface="+mj-lt"/>
              </a:rPr>
              <a:t> </a:t>
            </a:r>
            <a:endParaRPr lang="fr-FR" sz="18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D7D36F-38CE-46B6-91A6-7289E1CAC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0" y="1357871"/>
            <a:ext cx="5289214" cy="49332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F3B002-88F7-4297-819D-C97F4D9C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380732"/>
            <a:ext cx="2609088" cy="15241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00EA60-EA04-4C1E-8256-A47E67948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309" y="1357870"/>
            <a:ext cx="3017782" cy="15469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9BED9A-1D98-4968-B0E7-CA09C3E87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193" y="3144896"/>
            <a:ext cx="3840478" cy="3060831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DFECB72-3661-4FA3-B620-9AFA2EAD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19383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CA6688-4490-4306-8134-E964D034D061}"/>
              </a:ext>
            </a:extLst>
          </p:cNvPr>
          <p:cNvSpPr/>
          <p:nvPr/>
        </p:nvSpPr>
        <p:spPr>
          <a:xfrm>
            <a:off x="1" y="0"/>
            <a:ext cx="12191999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  <a:p>
            <a:pPr algn="ctr"/>
            <a:r>
              <a:rPr lang="fr-F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Origine du Biais  </a:t>
            </a:r>
          </a:p>
          <a:p>
            <a:pPr algn="ctr"/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E4E1FDB-7AC7-4088-813A-AF861F60BD9B}"/>
                  </a:ext>
                </a:extLst>
              </p:cNvPr>
              <p:cNvSpPr/>
              <p:nvPr/>
            </p:nvSpPr>
            <p:spPr>
              <a:xfrm>
                <a:off x="-1" y="933061"/>
                <a:ext cx="12191999" cy="55165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fr-FR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Le Biais est donnée par la formule  Biais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𝑡𝑎𝑢𝑥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𝑟𝑒𝑡𝑜𝑢𝑟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fr-FR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 </a:t>
                </a:r>
              </a:p>
              <a:p>
                <a:pPr algn="just"/>
                <a:r>
                  <a:rPr lang="fr-FR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avec le taux de retour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fr-FR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algn="just"/>
                <a:r>
                  <a:rPr lang="fr-FR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Autrement dit, si la covariance entre la non réponse R et notre variable d’intérêt Y(</a:t>
                </a:r>
                <a:r>
                  <a:rPr lang="fr-FR" dirty="0" err="1">
                    <a:solidFill>
                      <a:schemeClr val="tx1"/>
                    </a:solidFill>
                    <a:latin typeface="Century" panose="02040604050505020304" pitchFamily="18" charset="0"/>
                  </a:rPr>
                  <a:t>impact_contact_inexistants</a:t>
                </a:r>
                <a:r>
                  <a:rPr lang="fr-FR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) est significativement non nulle alors il y a présence de biais. Par conséquent, on a tester la corrélation entre les deux variables et on a obtenu le résultat qui suit </a:t>
                </a:r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:</a:t>
                </a:r>
                <a:endParaRPr lang="fr-FR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algn="just"/>
                <a:endParaRPr lang="fr-FR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algn="just"/>
                <a:endParaRPr lang="fr-FR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algn="just"/>
                <a:endParaRPr lang="fr-FR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algn="just"/>
                <a:endParaRPr lang="fr-FR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algn="just"/>
                <a:endParaRPr lang="fr-FR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algn="just"/>
                <a:endParaRPr lang="fr-FR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algn="just"/>
                <a:endParaRPr lang="fr-FR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algn="just"/>
                <a:endParaRPr lang="fr-FR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algn="just"/>
                <a:endParaRPr lang="fr-FR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algn="just"/>
                <a:endParaRPr lang="fr-FR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algn="just"/>
                <a:endParaRPr lang="fr-FR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algn="just"/>
                <a:endParaRPr lang="fr-FR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E4E1FDB-7AC7-4088-813A-AF861F60B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933061"/>
                <a:ext cx="12191999" cy="5516507"/>
              </a:xfrm>
              <a:prstGeom prst="rect">
                <a:avLst/>
              </a:prstGeom>
              <a:blipFill>
                <a:blip r:embed="rId3"/>
                <a:stretch>
                  <a:fillRect l="-349" r="-3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06693B6-894E-4570-A539-1D463E5AC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183" y="3157728"/>
            <a:ext cx="6047231" cy="329184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C3F78-DB4D-4FFE-AD46-3ED65D04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13911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C41487-073B-4FD6-A625-267CC31201E5}"/>
              </a:ext>
            </a:extLst>
          </p:cNvPr>
          <p:cNvSpPr/>
          <p:nvPr/>
        </p:nvSpPr>
        <p:spPr>
          <a:xfrm>
            <a:off x="0" y="0"/>
            <a:ext cx="12191999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  <a:p>
            <a:pPr algn="ctr"/>
            <a:r>
              <a:rPr lang="fr-F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 de la non réponse (Hot–deck)  </a:t>
            </a:r>
          </a:p>
          <a:p>
            <a:pPr algn="ctr"/>
            <a:endParaRPr lang="fr-FR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46EDA-AEBF-4022-820E-4D49A48FC704}"/>
              </a:ext>
            </a:extLst>
          </p:cNvPr>
          <p:cNvSpPr/>
          <p:nvPr/>
        </p:nvSpPr>
        <p:spPr>
          <a:xfrm>
            <a:off x="0" y="933061"/>
            <a:ext cx="12094464" cy="545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  <a:t>Pour corriger la non réponse, on a utiliser la méthode d’imputation aléatoire </a:t>
            </a:r>
            <a:r>
              <a:rPr lang="fr-FR" b="1" dirty="0">
                <a:solidFill>
                  <a:schemeClr val="tx1"/>
                </a:solidFill>
                <a:latin typeface="Century" panose="02040604050505020304" pitchFamily="18" charset="0"/>
              </a:rPr>
              <a:t>Hot-deck </a:t>
            </a:r>
            <a: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  <a:t>:</a:t>
            </a:r>
          </a:p>
          <a:p>
            <a:pPr algn="just"/>
            <a: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  <a:t>Comme on n’a pas de modélisation de notre variable d’intérêt Y, on s’est appuyé sur la modélisation de la probabilité de réponse fait précédemment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4AAD3-85C9-4C2F-AF7C-54B5BD23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5" y="1981075"/>
            <a:ext cx="7873397" cy="1633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AC432-3A29-4D51-82BE-67B42A4FE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6068"/>
            <a:ext cx="4657344" cy="2712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0B61A2-7556-4DEC-83BC-5D662F11B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468" y="1694688"/>
            <a:ext cx="3452973" cy="463373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54479D-4EAC-417B-850C-E0013721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03157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D5FA10-DC65-4A36-A37D-E9378C597605}"/>
              </a:ext>
            </a:extLst>
          </p:cNvPr>
          <p:cNvSpPr/>
          <p:nvPr/>
        </p:nvSpPr>
        <p:spPr>
          <a:xfrm>
            <a:off x="0" y="0"/>
            <a:ext cx="12191999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  <a:p>
            <a:pPr algn="ctr"/>
            <a:r>
              <a:rPr lang="fr-F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Estimation de Y après correction de la non réponse   </a:t>
            </a:r>
          </a:p>
          <a:p>
            <a:pPr algn="ctr"/>
            <a:endParaRPr lang="fr-FR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8A8B15-F6A1-4FAB-9B5C-6BF81138FAFA}"/>
              </a:ext>
            </a:extLst>
          </p:cNvPr>
          <p:cNvSpPr/>
          <p:nvPr/>
        </p:nvSpPr>
        <p:spPr>
          <a:xfrm>
            <a:off x="0" y="933061"/>
            <a:ext cx="12192000" cy="5443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  <a:t>Estimation de la variable d’intérêt (</a:t>
            </a:r>
            <a:r>
              <a:rPr lang="fr-FR" dirty="0" err="1">
                <a:solidFill>
                  <a:schemeClr val="tx1"/>
                </a:solidFill>
                <a:latin typeface="Century" panose="02040604050505020304" pitchFamily="18" charset="0"/>
              </a:rPr>
              <a:t>impact_contact_inexistants</a:t>
            </a:r>
            <a: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  <a:t>) après la correction de la non réponse :</a:t>
            </a: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A003F-C3AD-4131-97E2-3BE9F8500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64" y="1866122"/>
            <a:ext cx="10973596" cy="421768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6A6B76-27B2-4C94-8912-810FD4F6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19967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{681F3E3D-B3E2-4D58-B09A-8DBFF08F3652}tf56160789_win32</Template>
  <TotalTime>750</TotalTime>
  <Words>735</Words>
  <Application>Microsoft Office PowerPoint</Application>
  <PresentationFormat>Widescreen</PresentationFormat>
  <Paragraphs>159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Bookman Old Style</vt:lpstr>
      <vt:lpstr>Calibri</vt:lpstr>
      <vt:lpstr>Cambria Math</vt:lpstr>
      <vt:lpstr>Century</vt:lpstr>
      <vt:lpstr>CIDFont+F6</vt:lpstr>
      <vt:lpstr>Franklin Gothic Book</vt:lpstr>
      <vt:lpstr>Open Sans</vt:lpstr>
      <vt:lpstr>Wingdings</vt:lpstr>
      <vt:lpstr>1_RetrospectVTI</vt:lpstr>
      <vt:lpstr>Projet Technique d’enquête: Analyse de l’impact de la non réponse sur la variable : impact contact existant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Merci pour votre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gomez</dc:creator>
  <cp:lastModifiedBy>boris gomez</cp:lastModifiedBy>
  <cp:revision>25</cp:revision>
  <dcterms:created xsi:type="dcterms:W3CDTF">2022-04-18T15:52:13Z</dcterms:created>
  <dcterms:modified xsi:type="dcterms:W3CDTF">2022-04-20T13:18:04Z</dcterms:modified>
</cp:coreProperties>
</file>