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0D755-6305-4FD6-ADE1-E5BB287604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D9FE21-8192-45D6-A0BD-D460FFD17B1E}">
      <dgm:prSet/>
      <dgm:spPr/>
      <dgm:t>
        <a:bodyPr/>
        <a:lstStyle/>
        <a:p>
          <a:r>
            <a:rPr lang="en-US"/>
            <a:t>Fragmented communication between patients, providers, and facilities.</a:t>
          </a:r>
        </a:p>
      </dgm:t>
    </dgm:pt>
    <dgm:pt modelId="{92292472-B40E-4AAC-B2CB-4D500802F2D0}" type="parTrans" cxnId="{E93AE327-635D-4062-B7E8-74B69035904E}">
      <dgm:prSet/>
      <dgm:spPr/>
      <dgm:t>
        <a:bodyPr/>
        <a:lstStyle/>
        <a:p>
          <a:endParaRPr lang="en-US"/>
        </a:p>
      </dgm:t>
    </dgm:pt>
    <dgm:pt modelId="{9107E8EE-833C-4B4E-9A85-CA4D33FA1220}" type="sibTrans" cxnId="{E93AE327-635D-4062-B7E8-74B69035904E}">
      <dgm:prSet/>
      <dgm:spPr/>
      <dgm:t>
        <a:bodyPr/>
        <a:lstStyle/>
        <a:p>
          <a:endParaRPr lang="en-US"/>
        </a:p>
      </dgm:t>
    </dgm:pt>
    <dgm:pt modelId="{16686497-D9E6-494B-AF31-1BB9ECCB31DA}">
      <dgm:prSet/>
      <dgm:spPr/>
      <dgm:t>
        <a:bodyPr/>
        <a:lstStyle/>
        <a:p>
          <a:r>
            <a:rPr lang="en-US"/>
            <a:t>Difficulty managing appointments, records, and consultations.</a:t>
          </a:r>
        </a:p>
      </dgm:t>
    </dgm:pt>
    <dgm:pt modelId="{52DAE59D-1CE9-4DE2-8FC1-D6955D296366}" type="parTrans" cxnId="{58AD308B-09F4-498B-8752-E1A072CD0E4D}">
      <dgm:prSet/>
      <dgm:spPr/>
      <dgm:t>
        <a:bodyPr/>
        <a:lstStyle/>
        <a:p>
          <a:endParaRPr lang="en-US"/>
        </a:p>
      </dgm:t>
    </dgm:pt>
    <dgm:pt modelId="{16D6B0C8-5EB3-466B-AFAD-033224EB314C}" type="sibTrans" cxnId="{58AD308B-09F4-498B-8752-E1A072CD0E4D}">
      <dgm:prSet/>
      <dgm:spPr/>
      <dgm:t>
        <a:bodyPr/>
        <a:lstStyle/>
        <a:p>
          <a:endParaRPr lang="en-US"/>
        </a:p>
      </dgm:t>
    </dgm:pt>
    <dgm:pt modelId="{53D8A77C-493C-40DC-86CD-413CC943BE4C}">
      <dgm:prSet/>
      <dgm:spPr/>
      <dgm:t>
        <a:bodyPr/>
        <a:lstStyle/>
        <a:p>
          <a:r>
            <a:rPr lang="en-US"/>
            <a:t>Lack of a unified platform for streamlined healthcare access.</a:t>
          </a:r>
        </a:p>
      </dgm:t>
    </dgm:pt>
    <dgm:pt modelId="{8C0283D8-CBAB-4DE8-8A34-B7C8C379671A}" type="parTrans" cxnId="{DBBEA98B-EB86-4FAE-818A-0A80996C7EE3}">
      <dgm:prSet/>
      <dgm:spPr/>
      <dgm:t>
        <a:bodyPr/>
        <a:lstStyle/>
        <a:p>
          <a:endParaRPr lang="en-US"/>
        </a:p>
      </dgm:t>
    </dgm:pt>
    <dgm:pt modelId="{B99A6605-BDE5-4AC3-9625-3B57C925B5D1}" type="sibTrans" cxnId="{DBBEA98B-EB86-4FAE-818A-0A80996C7EE3}">
      <dgm:prSet/>
      <dgm:spPr/>
      <dgm:t>
        <a:bodyPr/>
        <a:lstStyle/>
        <a:p>
          <a:endParaRPr lang="en-US"/>
        </a:p>
      </dgm:t>
    </dgm:pt>
    <dgm:pt modelId="{AD9735D7-1D7E-4CFF-9E08-F2551E059677}" type="pres">
      <dgm:prSet presAssocID="{34A0D755-6305-4FD6-ADE1-E5BB28760406}" presName="root" presStyleCnt="0">
        <dgm:presLayoutVars>
          <dgm:dir/>
          <dgm:resizeHandles val="exact"/>
        </dgm:presLayoutVars>
      </dgm:prSet>
      <dgm:spPr/>
    </dgm:pt>
    <dgm:pt modelId="{584CB045-04E7-4D9E-8519-E8F4A522884C}" type="pres">
      <dgm:prSet presAssocID="{76D9FE21-8192-45D6-A0BD-D460FFD17B1E}" presName="compNode" presStyleCnt="0"/>
      <dgm:spPr/>
    </dgm:pt>
    <dgm:pt modelId="{EF20A980-4359-449B-855D-2572CE3B37A4}" type="pres">
      <dgm:prSet presAssocID="{76D9FE21-8192-45D6-A0BD-D460FFD17B1E}" presName="bgRect" presStyleLbl="bgShp" presStyleIdx="0" presStyleCnt="3"/>
      <dgm:spPr/>
    </dgm:pt>
    <dgm:pt modelId="{59DE82DB-CC2A-4746-9D4B-3626CDE8AEDB}" type="pres">
      <dgm:prSet presAssocID="{76D9FE21-8192-45D6-A0BD-D460FFD17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568BB6D-3DB3-4385-A881-E1111DA8E51C}" type="pres">
      <dgm:prSet presAssocID="{76D9FE21-8192-45D6-A0BD-D460FFD17B1E}" presName="spaceRect" presStyleCnt="0"/>
      <dgm:spPr/>
    </dgm:pt>
    <dgm:pt modelId="{E6850919-9386-453D-AE74-5A160E5FAC59}" type="pres">
      <dgm:prSet presAssocID="{76D9FE21-8192-45D6-A0BD-D460FFD17B1E}" presName="parTx" presStyleLbl="revTx" presStyleIdx="0" presStyleCnt="3">
        <dgm:presLayoutVars>
          <dgm:chMax val="0"/>
          <dgm:chPref val="0"/>
        </dgm:presLayoutVars>
      </dgm:prSet>
      <dgm:spPr/>
    </dgm:pt>
    <dgm:pt modelId="{401708D3-3B2B-4636-994F-1FEA2676A395}" type="pres">
      <dgm:prSet presAssocID="{9107E8EE-833C-4B4E-9A85-CA4D33FA1220}" presName="sibTrans" presStyleCnt="0"/>
      <dgm:spPr/>
    </dgm:pt>
    <dgm:pt modelId="{25E48DA9-753E-4E89-9CE2-8CAA974300A7}" type="pres">
      <dgm:prSet presAssocID="{16686497-D9E6-494B-AF31-1BB9ECCB31DA}" presName="compNode" presStyleCnt="0"/>
      <dgm:spPr/>
    </dgm:pt>
    <dgm:pt modelId="{18DCE946-E4DE-4412-A7B4-650039D5F2C1}" type="pres">
      <dgm:prSet presAssocID="{16686497-D9E6-494B-AF31-1BB9ECCB31DA}" presName="bgRect" presStyleLbl="bgShp" presStyleIdx="1" presStyleCnt="3"/>
      <dgm:spPr/>
    </dgm:pt>
    <dgm:pt modelId="{7A6F6124-47AB-4145-9037-AE68666387BF}" type="pres">
      <dgm:prSet presAssocID="{16686497-D9E6-494B-AF31-1BB9ECCB31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207B83B-2FF9-447B-9C13-359727044A3F}" type="pres">
      <dgm:prSet presAssocID="{16686497-D9E6-494B-AF31-1BB9ECCB31DA}" presName="spaceRect" presStyleCnt="0"/>
      <dgm:spPr/>
    </dgm:pt>
    <dgm:pt modelId="{C5A16422-A459-4825-A03F-DB82D696B704}" type="pres">
      <dgm:prSet presAssocID="{16686497-D9E6-494B-AF31-1BB9ECCB31DA}" presName="parTx" presStyleLbl="revTx" presStyleIdx="1" presStyleCnt="3">
        <dgm:presLayoutVars>
          <dgm:chMax val="0"/>
          <dgm:chPref val="0"/>
        </dgm:presLayoutVars>
      </dgm:prSet>
      <dgm:spPr/>
    </dgm:pt>
    <dgm:pt modelId="{65466771-C468-4036-9A11-B8C436959006}" type="pres">
      <dgm:prSet presAssocID="{16D6B0C8-5EB3-466B-AFAD-033224EB314C}" presName="sibTrans" presStyleCnt="0"/>
      <dgm:spPr/>
    </dgm:pt>
    <dgm:pt modelId="{5E32606A-D740-4864-AC4C-98D550683C2E}" type="pres">
      <dgm:prSet presAssocID="{53D8A77C-493C-40DC-86CD-413CC943BE4C}" presName="compNode" presStyleCnt="0"/>
      <dgm:spPr/>
    </dgm:pt>
    <dgm:pt modelId="{FE93B5BA-7856-4F6F-BD35-0064832815A7}" type="pres">
      <dgm:prSet presAssocID="{53D8A77C-493C-40DC-86CD-413CC943BE4C}" presName="bgRect" presStyleLbl="bgShp" presStyleIdx="2" presStyleCnt="3"/>
      <dgm:spPr/>
    </dgm:pt>
    <dgm:pt modelId="{2AB704E2-58A6-494F-B39A-A252CD2CA33E}" type="pres">
      <dgm:prSet presAssocID="{53D8A77C-493C-40DC-86CD-413CC943BE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49EC78A-0065-4E56-8302-8AF6916FFC9B}" type="pres">
      <dgm:prSet presAssocID="{53D8A77C-493C-40DC-86CD-413CC943BE4C}" presName="spaceRect" presStyleCnt="0"/>
      <dgm:spPr/>
    </dgm:pt>
    <dgm:pt modelId="{26CDFAED-9DEC-48B3-B429-3505FC3BB6A3}" type="pres">
      <dgm:prSet presAssocID="{53D8A77C-493C-40DC-86CD-413CC943BE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8B4B06-A138-4B2A-AAC6-AB962669C9BE}" type="presOf" srcId="{34A0D755-6305-4FD6-ADE1-E5BB28760406}" destId="{AD9735D7-1D7E-4CFF-9E08-F2551E059677}" srcOrd="0" destOrd="0" presId="urn:microsoft.com/office/officeart/2018/2/layout/IconVerticalSolidList"/>
    <dgm:cxn modelId="{B898C50E-594C-4C9A-9E0E-30FCE08BEEA5}" type="presOf" srcId="{53D8A77C-493C-40DC-86CD-413CC943BE4C}" destId="{26CDFAED-9DEC-48B3-B429-3505FC3BB6A3}" srcOrd="0" destOrd="0" presId="urn:microsoft.com/office/officeart/2018/2/layout/IconVerticalSolidList"/>
    <dgm:cxn modelId="{E93AE327-635D-4062-B7E8-74B69035904E}" srcId="{34A0D755-6305-4FD6-ADE1-E5BB28760406}" destId="{76D9FE21-8192-45D6-A0BD-D460FFD17B1E}" srcOrd="0" destOrd="0" parTransId="{92292472-B40E-4AAC-B2CB-4D500802F2D0}" sibTransId="{9107E8EE-833C-4B4E-9A85-CA4D33FA1220}"/>
    <dgm:cxn modelId="{E11D7C48-4A64-428B-923F-DF4B92132B4A}" type="presOf" srcId="{16686497-D9E6-494B-AF31-1BB9ECCB31DA}" destId="{C5A16422-A459-4825-A03F-DB82D696B704}" srcOrd="0" destOrd="0" presId="urn:microsoft.com/office/officeart/2018/2/layout/IconVerticalSolidList"/>
    <dgm:cxn modelId="{58AD308B-09F4-498B-8752-E1A072CD0E4D}" srcId="{34A0D755-6305-4FD6-ADE1-E5BB28760406}" destId="{16686497-D9E6-494B-AF31-1BB9ECCB31DA}" srcOrd="1" destOrd="0" parTransId="{52DAE59D-1CE9-4DE2-8FC1-D6955D296366}" sibTransId="{16D6B0C8-5EB3-466B-AFAD-033224EB314C}"/>
    <dgm:cxn modelId="{DBBEA98B-EB86-4FAE-818A-0A80996C7EE3}" srcId="{34A0D755-6305-4FD6-ADE1-E5BB28760406}" destId="{53D8A77C-493C-40DC-86CD-413CC943BE4C}" srcOrd="2" destOrd="0" parTransId="{8C0283D8-CBAB-4DE8-8A34-B7C8C379671A}" sibTransId="{B99A6605-BDE5-4AC3-9625-3B57C925B5D1}"/>
    <dgm:cxn modelId="{8AC2FBD8-FB8D-4346-8A9D-6A2C5F4C157B}" type="presOf" srcId="{76D9FE21-8192-45D6-A0BD-D460FFD17B1E}" destId="{E6850919-9386-453D-AE74-5A160E5FAC59}" srcOrd="0" destOrd="0" presId="urn:microsoft.com/office/officeart/2018/2/layout/IconVerticalSolidList"/>
    <dgm:cxn modelId="{80509819-93B6-4078-B23C-46A7042767BD}" type="presParOf" srcId="{AD9735D7-1D7E-4CFF-9E08-F2551E059677}" destId="{584CB045-04E7-4D9E-8519-E8F4A522884C}" srcOrd="0" destOrd="0" presId="urn:microsoft.com/office/officeart/2018/2/layout/IconVerticalSolidList"/>
    <dgm:cxn modelId="{737577CF-345B-460E-9511-5600512686CD}" type="presParOf" srcId="{584CB045-04E7-4D9E-8519-E8F4A522884C}" destId="{EF20A980-4359-449B-855D-2572CE3B37A4}" srcOrd="0" destOrd="0" presId="urn:microsoft.com/office/officeart/2018/2/layout/IconVerticalSolidList"/>
    <dgm:cxn modelId="{688BAE49-EA37-46CA-8352-08EE837FD08D}" type="presParOf" srcId="{584CB045-04E7-4D9E-8519-E8F4A522884C}" destId="{59DE82DB-CC2A-4746-9D4B-3626CDE8AEDB}" srcOrd="1" destOrd="0" presId="urn:microsoft.com/office/officeart/2018/2/layout/IconVerticalSolidList"/>
    <dgm:cxn modelId="{CBB77328-7342-402D-957B-B7D630952777}" type="presParOf" srcId="{584CB045-04E7-4D9E-8519-E8F4A522884C}" destId="{6568BB6D-3DB3-4385-A881-E1111DA8E51C}" srcOrd="2" destOrd="0" presId="urn:microsoft.com/office/officeart/2018/2/layout/IconVerticalSolidList"/>
    <dgm:cxn modelId="{A4365E6D-970A-4E98-8F51-D7B93723AEC7}" type="presParOf" srcId="{584CB045-04E7-4D9E-8519-E8F4A522884C}" destId="{E6850919-9386-453D-AE74-5A160E5FAC59}" srcOrd="3" destOrd="0" presId="urn:microsoft.com/office/officeart/2018/2/layout/IconVerticalSolidList"/>
    <dgm:cxn modelId="{53A4C5C2-AB7A-45A4-9474-D48A05555F17}" type="presParOf" srcId="{AD9735D7-1D7E-4CFF-9E08-F2551E059677}" destId="{401708D3-3B2B-4636-994F-1FEA2676A395}" srcOrd="1" destOrd="0" presId="urn:microsoft.com/office/officeart/2018/2/layout/IconVerticalSolidList"/>
    <dgm:cxn modelId="{E1B49BE6-FE8E-4525-A7E2-1B4ECD89777A}" type="presParOf" srcId="{AD9735D7-1D7E-4CFF-9E08-F2551E059677}" destId="{25E48DA9-753E-4E89-9CE2-8CAA974300A7}" srcOrd="2" destOrd="0" presId="urn:microsoft.com/office/officeart/2018/2/layout/IconVerticalSolidList"/>
    <dgm:cxn modelId="{C79F9C1A-56EF-443D-BC11-7676B8BD9ABC}" type="presParOf" srcId="{25E48DA9-753E-4E89-9CE2-8CAA974300A7}" destId="{18DCE946-E4DE-4412-A7B4-650039D5F2C1}" srcOrd="0" destOrd="0" presId="urn:microsoft.com/office/officeart/2018/2/layout/IconVerticalSolidList"/>
    <dgm:cxn modelId="{3222EA61-7C14-4D30-806A-A5E5B95499DD}" type="presParOf" srcId="{25E48DA9-753E-4E89-9CE2-8CAA974300A7}" destId="{7A6F6124-47AB-4145-9037-AE68666387BF}" srcOrd="1" destOrd="0" presId="urn:microsoft.com/office/officeart/2018/2/layout/IconVerticalSolidList"/>
    <dgm:cxn modelId="{91664C06-EDA8-4463-81EF-608EBD4DC30F}" type="presParOf" srcId="{25E48DA9-753E-4E89-9CE2-8CAA974300A7}" destId="{D207B83B-2FF9-447B-9C13-359727044A3F}" srcOrd="2" destOrd="0" presId="urn:microsoft.com/office/officeart/2018/2/layout/IconVerticalSolidList"/>
    <dgm:cxn modelId="{9A3124B0-537D-4976-BAEF-40CF1AA460A1}" type="presParOf" srcId="{25E48DA9-753E-4E89-9CE2-8CAA974300A7}" destId="{C5A16422-A459-4825-A03F-DB82D696B704}" srcOrd="3" destOrd="0" presId="urn:microsoft.com/office/officeart/2018/2/layout/IconVerticalSolidList"/>
    <dgm:cxn modelId="{3AD53B12-0E5A-4794-B682-6B543FAF22F9}" type="presParOf" srcId="{AD9735D7-1D7E-4CFF-9E08-F2551E059677}" destId="{65466771-C468-4036-9A11-B8C436959006}" srcOrd="3" destOrd="0" presId="urn:microsoft.com/office/officeart/2018/2/layout/IconVerticalSolidList"/>
    <dgm:cxn modelId="{79F591C8-747F-4135-9807-504756DCDB92}" type="presParOf" srcId="{AD9735D7-1D7E-4CFF-9E08-F2551E059677}" destId="{5E32606A-D740-4864-AC4C-98D550683C2E}" srcOrd="4" destOrd="0" presId="urn:microsoft.com/office/officeart/2018/2/layout/IconVerticalSolidList"/>
    <dgm:cxn modelId="{CCE26602-DD49-4AEC-80F3-7679316C8E13}" type="presParOf" srcId="{5E32606A-D740-4864-AC4C-98D550683C2E}" destId="{FE93B5BA-7856-4F6F-BD35-0064832815A7}" srcOrd="0" destOrd="0" presId="urn:microsoft.com/office/officeart/2018/2/layout/IconVerticalSolidList"/>
    <dgm:cxn modelId="{4690F407-D34A-4C8A-BCE0-48EE845C93AC}" type="presParOf" srcId="{5E32606A-D740-4864-AC4C-98D550683C2E}" destId="{2AB704E2-58A6-494F-B39A-A252CD2CA33E}" srcOrd="1" destOrd="0" presId="urn:microsoft.com/office/officeart/2018/2/layout/IconVerticalSolidList"/>
    <dgm:cxn modelId="{E9241351-BDAC-40C7-A67C-D2A4C6384B68}" type="presParOf" srcId="{5E32606A-D740-4864-AC4C-98D550683C2E}" destId="{849EC78A-0065-4E56-8302-8AF6916FFC9B}" srcOrd="2" destOrd="0" presId="urn:microsoft.com/office/officeart/2018/2/layout/IconVerticalSolidList"/>
    <dgm:cxn modelId="{F159DF37-9A6F-43C2-AB0B-06D4FCFABE44}" type="presParOf" srcId="{5E32606A-D740-4864-AC4C-98D550683C2E}" destId="{26CDFAED-9DEC-48B3-B429-3505FC3BB6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C67179-E608-4E9B-AC83-71B46D6046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36D9630-BE35-4F74-B556-DFFEE32AC495}">
      <dgm:prSet/>
      <dgm:spPr/>
      <dgm:t>
        <a:bodyPr/>
        <a:lstStyle/>
        <a:p>
          <a:r>
            <a:rPr lang="en-US"/>
            <a:t>Invest in MediConnect to make healthcare accessible to everyone.</a:t>
          </a:r>
        </a:p>
      </dgm:t>
    </dgm:pt>
    <dgm:pt modelId="{E7DFD4D6-87AE-4FED-9021-9B4C1CCFAA61}" type="parTrans" cxnId="{613774C6-EE74-48AF-92D5-4CFEB6F5CB5A}">
      <dgm:prSet/>
      <dgm:spPr/>
      <dgm:t>
        <a:bodyPr/>
        <a:lstStyle/>
        <a:p>
          <a:endParaRPr lang="en-US"/>
        </a:p>
      </dgm:t>
    </dgm:pt>
    <dgm:pt modelId="{F353B4F0-CB45-4608-8F53-42B747E7654F}" type="sibTrans" cxnId="{613774C6-EE74-48AF-92D5-4CFEB6F5CB5A}">
      <dgm:prSet/>
      <dgm:spPr/>
      <dgm:t>
        <a:bodyPr/>
        <a:lstStyle/>
        <a:p>
          <a:endParaRPr lang="en-US"/>
        </a:p>
      </dgm:t>
    </dgm:pt>
    <dgm:pt modelId="{71354BD3-ACC3-4CCC-B02A-8E05E601F833}">
      <dgm:prSet/>
      <dgm:spPr/>
      <dgm:t>
        <a:bodyPr/>
        <a:lstStyle/>
        <a:p>
          <a:r>
            <a:rPr lang="en-US"/>
            <a:t>Contact:</a:t>
          </a:r>
        </a:p>
      </dgm:t>
    </dgm:pt>
    <dgm:pt modelId="{E0A0BC79-EB4B-46C7-BE28-44E5B6B08A24}" type="parTrans" cxnId="{E6C74C68-61AE-4365-8351-A1097AE10A6D}">
      <dgm:prSet/>
      <dgm:spPr/>
      <dgm:t>
        <a:bodyPr/>
        <a:lstStyle/>
        <a:p>
          <a:endParaRPr lang="en-US"/>
        </a:p>
      </dgm:t>
    </dgm:pt>
    <dgm:pt modelId="{40032160-D1B6-4EB7-BE77-9AF0024F3BF2}" type="sibTrans" cxnId="{E6C74C68-61AE-4365-8351-A1097AE10A6D}">
      <dgm:prSet/>
      <dgm:spPr/>
      <dgm:t>
        <a:bodyPr/>
        <a:lstStyle/>
        <a:p>
          <a:endParaRPr lang="en-US"/>
        </a:p>
      </dgm:t>
    </dgm:pt>
    <dgm:pt modelId="{E5E3C5D5-5109-4675-8D9C-F6DFB0518383}">
      <dgm:prSet/>
      <dgm:spPr/>
      <dgm:t>
        <a:bodyPr/>
        <a:lstStyle/>
        <a:p>
          <a:r>
            <a:rPr lang="en-US"/>
            <a:t>Email: pellurisivasagar@gmail.com</a:t>
          </a:r>
        </a:p>
      </dgm:t>
    </dgm:pt>
    <dgm:pt modelId="{6F7AC98A-F966-4B5A-AF2C-86A45A84C68F}" type="parTrans" cxnId="{C51AE4C8-05C5-44E2-BA85-EAE26C316F12}">
      <dgm:prSet/>
      <dgm:spPr/>
      <dgm:t>
        <a:bodyPr/>
        <a:lstStyle/>
        <a:p>
          <a:endParaRPr lang="en-US"/>
        </a:p>
      </dgm:t>
    </dgm:pt>
    <dgm:pt modelId="{0939E63E-A3D8-4A29-B4FD-0FD69D617B9D}" type="sibTrans" cxnId="{C51AE4C8-05C5-44E2-BA85-EAE26C316F12}">
      <dgm:prSet/>
      <dgm:spPr/>
      <dgm:t>
        <a:bodyPr/>
        <a:lstStyle/>
        <a:p>
          <a:endParaRPr lang="en-US"/>
        </a:p>
      </dgm:t>
    </dgm:pt>
    <dgm:pt modelId="{F5F53E9C-FA90-4C5E-8243-39D7F595D109}">
      <dgm:prSet/>
      <dgm:spPr/>
      <dgm:t>
        <a:bodyPr/>
        <a:lstStyle/>
        <a:p>
          <a:r>
            <a:rPr lang="en-US"/>
            <a:t>Phone: +91 9581942531</a:t>
          </a:r>
        </a:p>
      </dgm:t>
    </dgm:pt>
    <dgm:pt modelId="{25AD4A7A-9888-4F3C-8D24-D10B8462C1F4}" type="parTrans" cxnId="{8B8F678A-CE71-4734-B286-7644915A23AC}">
      <dgm:prSet/>
      <dgm:spPr/>
      <dgm:t>
        <a:bodyPr/>
        <a:lstStyle/>
        <a:p>
          <a:endParaRPr lang="en-US"/>
        </a:p>
      </dgm:t>
    </dgm:pt>
    <dgm:pt modelId="{F3FDB96A-7D1C-471A-B238-4C760738D26A}" type="sibTrans" cxnId="{8B8F678A-CE71-4734-B286-7644915A23AC}">
      <dgm:prSet/>
      <dgm:spPr/>
      <dgm:t>
        <a:bodyPr/>
        <a:lstStyle/>
        <a:p>
          <a:endParaRPr lang="en-US"/>
        </a:p>
      </dgm:t>
    </dgm:pt>
    <dgm:pt modelId="{DFA1CDDB-DC9D-4F51-A1C2-3F734E019CC9}" type="pres">
      <dgm:prSet presAssocID="{7AC67179-E608-4E9B-AC83-71B46D604631}" presName="root" presStyleCnt="0">
        <dgm:presLayoutVars>
          <dgm:dir/>
          <dgm:resizeHandles val="exact"/>
        </dgm:presLayoutVars>
      </dgm:prSet>
      <dgm:spPr/>
    </dgm:pt>
    <dgm:pt modelId="{DD772019-90CB-42BD-BD32-713A5A0031D4}" type="pres">
      <dgm:prSet presAssocID="{D36D9630-BE35-4F74-B556-DFFEE32AC495}" presName="compNode" presStyleCnt="0"/>
      <dgm:spPr/>
    </dgm:pt>
    <dgm:pt modelId="{7E8DFDD1-28CD-40DF-BA6A-F2BB7989C313}" type="pres">
      <dgm:prSet presAssocID="{D36D9630-BE35-4F74-B556-DFFEE32AC4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D6648B1-D8D7-4077-A7A3-35EEDE48D914}" type="pres">
      <dgm:prSet presAssocID="{D36D9630-BE35-4F74-B556-DFFEE32AC495}" presName="spaceRect" presStyleCnt="0"/>
      <dgm:spPr/>
    </dgm:pt>
    <dgm:pt modelId="{670F9E52-2FC0-46B6-9B0A-F9F96777921D}" type="pres">
      <dgm:prSet presAssocID="{D36D9630-BE35-4F74-B556-DFFEE32AC495}" presName="textRect" presStyleLbl="revTx" presStyleIdx="0" presStyleCnt="4">
        <dgm:presLayoutVars>
          <dgm:chMax val="1"/>
          <dgm:chPref val="1"/>
        </dgm:presLayoutVars>
      </dgm:prSet>
      <dgm:spPr/>
    </dgm:pt>
    <dgm:pt modelId="{C7A6AC22-6886-4652-9802-6CEFF5365067}" type="pres">
      <dgm:prSet presAssocID="{F353B4F0-CB45-4608-8F53-42B747E7654F}" presName="sibTrans" presStyleCnt="0"/>
      <dgm:spPr/>
    </dgm:pt>
    <dgm:pt modelId="{4C84A805-18C3-45BE-B35F-62CC49EC0A48}" type="pres">
      <dgm:prSet presAssocID="{71354BD3-ACC3-4CCC-B02A-8E05E601F833}" presName="compNode" presStyleCnt="0"/>
      <dgm:spPr/>
    </dgm:pt>
    <dgm:pt modelId="{EACA6F17-778D-4170-BCE9-E50C2FA3C6ED}" type="pres">
      <dgm:prSet presAssocID="{71354BD3-ACC3-4CCC-B02A-8E05E601F8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5079BF73-B44A-4B32-899E-83D9C4FFB0BA}" type="pres">
      <dgm:prSet presAssocID="{71354BD3-ACC3-4CCC-B02A-8E05E601F833}" presName="spaceRect" presStyleCnt="0"/>
      <dgm:spPr/>
    </dgm:pt>
    <dgm:pt modelId="{5A60FF72-66D0-43BE-837E-786ABA54DE26}" type="pres">
      <dgm:prSet presAssocID="{71354BD3-ACC3-4CCC-B02A-8E05E601F833}" presName="textRect" presStyleLbl="revTx" presStyleIdx="1" presStyleCnt="4">
        <dgm:presLayoutVars>
          <dgm:chMax val="1"/>
          <dgm:chPref val="1"/>
        </dgm:presLayoutVars>
      </dgm:prSet>
      <dgm:spPr/>
    </dgm:pt>
    <dgm:pt modelId="{F63BBF8D-F523-4665-9845-350D55D74A4B}" type="pres">
      <dgm:prSet presAssocID="{40032160-D1B6-4EB7-BE77-9AF0024F3BF2}" presName="sibTrans" presStyleCnt="0"/>
      <dgm:spPr/>
    </dgm:pt>
    <dgm:pt modelId="{A1AC298D-31DD-4C35-9384-9F45E8ADA40F}" type="pres">
      <dgm:prSet presAssocID="{E5E3C5D5-5109-4675-8D9C-F6DFB0518383}" presName="compNode" presStyleCnt="0"/>
      <dgm:spPr/>
    </dgm:pt>
    <dgm:pt modelId="{E4ED8386-638B-458D-90DA-AF86686D140E}" type="pres">
      <dgm:prSet presAssocID="{E5E3C5D5-5109-4675-8D9C-F6DFB05183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436E3E8A-C6F7-4C74-98BA-371B9E694518}" type="pres">
      <dgm:prSet presAssocID="{E5E3C5D5-5109-4675-8D9C-F6DFB0518383}" presName="spaceRect" presStyleCnt="0"/>
      <dgm:spPr/>
    </dgm:pt>
    <dgm:pt modelId="{37B77FDE-F0D6-487B-9071-5AE3780C8ECE}" type="pres">
      <dgm:prSet presAssocID="{E5E3C5D5-5109-4675-8D9C-F6DFB0518383}" presName="textRect" presStyleLbl="revTx" presStyleIdx="2" presStyleCnt="4">
        <dgm:presLayoutVars>
          <dgm:chMax val="1"/>
          <dgm:chPref val="1"/>
        </dgm:presLayoutVars>
      </dgm:prSet>
      <dgm:spPr/>
    </dgm:pt>
    <dgm:pt modelId="{ACCC7522-085A-4F5A-B696-3ACDFEE93E2F}" type="pres">
      <dgm:prSet presAssocID="{0939E63E-A3D8-4A29-B4FD-0FD69D617B9D}" presName="sibTrans" presStyleCnt="0"/>
      <dgm:spPr/>
    </dgm:pt>
    <dgm:pt modelId="{38464EF5-DC57-414A-853B-5A465B190E90}" type="pres">
      <dgm:prSet presAssocID="{F5F53E9C-FA90-4C5E-8243-39D7F595D109}" presName="compNode" presStyleCnt="0"/>
      <dgm:spPr/>
    </dgm:pt>
    <dgm:pt modelId="{A0822FAF-213E-48EA-AA63-AD161CEA627A}" type="pres">
      <dgm:prSet presAssocID="{F5F53E9C-FA90-4C5E-8243-39D7F595D1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16ED2429-CE6C-4052-BCF6-A1F3B658A435}" type="pres">
      <dgm:prSet presAssocID="{F5F53E9C-FA90-4C5E-8243-39D7F595D109}" presName="spaceRect" presStyleCnt="0"/>
      <dgm:spPr/>
    </dgm:pt>
    <dgm:pt modelId="{D0B0ADB7-BE96-4FF7-95CF-1DF45E53F989}" type="pres">
      <dgm:prSet presAssocID="{F5F53E9C-FA90-4C5E-8243-39D7F595D1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0E3147-2C31-417A-BECE-09D923F8B4B8}" type="presOf" srcId="{7AC67179-E608-4E9B-AC83-71B46D604631}" destId="{DFA1CDDB-DC9D-4F51-A1C2-3F734E019CC9}" srcOrd="0" destOrd="0" presId="urn:microsoft.com/office/officeart/2018/2/layout/IconLabelList"/>
    <dgm:cxn modelId="{E6C74C68-61AE-4365-8351-A1097AE10A6D}" srcId="{7AC67179-E608-4E9B-AC83-71B46D604631}" destId="{71354BD3-ACC3-4CCC-B02A-8E05E601F833}" srcOrd="1" destOrd="0" parTransId="{E0A0BC79-EB4B-46C7-BE28-44E5B6B08A24}" sibTransId="{40032160-D1B6-4EB7-BE77-9AF0024F3BF2}"/>
    <dgm:cxn modelId="{D95AB382-B53E-4F35-A01A-190B074CAAD5}" type="presOf" srcId="{D36D9630-BE35-4F74-B556-DFFEE32AC495}" destId="{670F9E52-2FC0-46B6-9B0A-F9F96777921D}" srcOrd="0" destOrd="0" presId="urn:microsoft.com/office/officeart/2018/2/layout/IconLabelList"/>
    <dgm:cxn modelId="{8B8F678A-CE71-4734-B286-7644915A23AC}" srcId="{7AC67179-E608-4E9B-AC83-71B46D604631}" destId="{F5F53E9C-FA90-4C5E-8243-39D7F595D109}" srcOrd="3" destOrd="0" parTransId="{25AD4A7A-9888-4F3C-8D24-D10B8462C1F4}" sibTransId="{F3FDB96A-7D1C-471A-B238-4C760738D26A}"/>
    <dgm:cxn modelId="{35FF02BF-99DE-4BDD-AAAB-D91EAC633D20}" type="presOf" srcId="{71354BD3-ACC3-4CCC-B02A-8E05E601F833}" destId="{5A60FF72-66D0-43BE-837E-786ABA54DE26}" srcOrd="0" destOrd="0" presId="urn:microsoft.com/office/officeart/2018/2/layout/IconLabelList"/>
    <dgm:cxn modelId="{613774C6-EE74-48AF-92D5-4CFEB6F5CB5A}" srcId="{7AC67179-E608-4E9B-AC83-71B46D604631}" destId="{D36D9630-BE35-4F74-B556-DFFEE32AC495}" srcOrd="0" destOrd="0" parTransId="{E7DFD4D6-87AE-4FED-9021-9B4C1CCFAA61}" sibTransId="{F353B4F0-CB45-4608-8F53-42B747E7654F}"/>
    <dgm:cxn modelId="{C51AE4C8-05C5-44E2-BA85-EAE26C316F12}" srcId="{7AC67179-E608-4E9B-AC83-71B46D604631}" destId="{E5E3C5D5-5109-4675-8D9C-F6DFB0518383}" srcOrd="2" destOrd="0" parTransId="{6F7AC98A-F966-4B5A-AF2C-86A45A84C68F}" sibTransId="{0939E63E-A3D8-4A29-B4FD-0FD69D617B9D}"/>
    <dgm:cxn modelId="{EA2017CE-CB75-435A-A31F-F7E256AE614E}" type="presOf" srcId="{F5F53E9C-FA90-4C5E-8243-39D7F595D109}" destId="{D0B0ADB7-BE96-4FF7-95CF-1DF45E53F989}" srcOrd="0" destOrd="0" presId="urn:microsoft.com/office/officeart/2018/2/layout/IconLabelList"/>
    <dgm:cxn modelId="{AA774AE3-0F36-45CB-A6B3-2A0F914825B1}" type="presOf" srcId="{E5E3C5D5-5109-4675-8D9C-F6DFB0518383}" destId="{37B77FDE-F0D6-487B-9071-5AE3780C8ECE}" srcOrd="0" destOrd="0" presId="urn:microsoft.com/office/officeart/2018/2/layout/IconLabelList"/>
    <dgm:cxn modelId="{053E1204-D317-46C8-B25A-FAFF4FD1B1CD}" type="presParOf" srcId="{DFA1CDDB-DC9D-4F51-A1C2-3F734E019CC9}" destId="{DD772019-90CB-42BD-BD32-713A5A0031D4}" srcOrd="0" destOrd="0" presId="urn:microsoft.com/office/officeart/2018/2/layout/IconLabelList"/>
    <dgm:cxn modelId="{C3E92348-4F0A-4B23-8AE8-E40B64D71ED3}" type="presParOf" srcId="{DD772019-90CB-42BD-BD32-713A5A0031D4}" destId="{7E8DFDD1-28CD-40DF-BA6A-F2BB7989C313}" srcOrd="0" destOrd="0" presId="urn:microsoft.com/office/officeart/2018/2/layout/IconLabelList"/>
    <dgm:cxn modelId="{5A18D467-A608-4823-882D-E595A7ED06C6}" type="presParOf" srcId="{DD772019-90CB-42BD-BD32-713A5A0031D4}" destId="{6D6648B1-D8D7-4077-A7A3-35EEDE48D914}" srcOrd="1" destOrd="0" presId="urn:microsoft.com/office/officeart/2018/2/layout/IconLabelList"/>
    <dgm:cxn modelId="{9108E764-60FD-4C11-B983-AED1B2B6B3F4}" type="presParOf" srcId="{DD772019-90CB-42BD-BD32-713A5A0031D4}" destId="{670F9E52-2FC0-46B6-9B0A-F9F96777921D}" srcOrd="2" destOrd="0" presId="urn:microsoft.com/office/officeart/2018/2/layout/IconLabelList"/>
    <dgm:cxn modelId="{7D5B9F6D-1347-47C0-A9B1-78AC38996FBC}" type="presParOf" srcId="{DFA1CDDB-DC9D-4F51-A1C2-3F734E019CC9}" destId="{C7A6AC22-6886-4652-9802-6CEFF5365067}" srcOrd="1" destOrd="0" presId="urn:microsoft.com/office/officeart/2018/2/layout/IconLabelList"/>
    <dgm:cxn modelId="{37578112-47D6-4130-820E-E03C9E01B520}" type="presParOf" srcId="{DFA1CDDB-DC9D-4F51-A1C2-3F734E019CC9}" destId="{4C84A805-18C3-45BE-B35F-62CC49EC0A48}" srcOrd="2" destOrd="0" presId="urn:microsoft.com/office/officeart/2018/2/layout/IconLabelList"/>
    <dgm:cxn modelId="{AFB49FBA-5134-4528-88B9-0F1EDEF8A393}" type="presParOf" srcId="{4C84A805-18C3-45BE-B35F-62CC49EC0A48}" destId="{EACA6F17-778D-4170-BCE9-E50C2FA3C6ED}" srcOrd="0" destOrd="0" presId="urn:microsoft.com/office/officeart/2018/2/layout/IconLabelList"/>
    <dgm:cxn modelId="{623BA46F-EC84-4FDB-96D4-5838D6A477F5}" type="presParOf" srcId="{4C84A805-18C3-45BE-B35F-62CC49EC0A48}" destId="{5079BF73-B44A-4B32-899E-83D9C4FFB0BA}" srcOrd="1" destOrd="0" presId="urn:microsoft.com/office/officeart/2018/2/layout/IconLabelList"/>
    <dgm:cxn modelId="{D8D02738-1CCD-4628-A10B-FF6689694BEB}" type="presParOf" srcId="{4C84A805-18C3-45BE-B35F-62CC49EC0A48}" destId="{5A60FF72-66D0-43BE-837E-786ABA54DE26}" srcOrd="2" destOrd="0" presId="urn:microsoft.com/office/officeart/2018/2/layout/IconLabelList"/>
    <dgm:cxn modelId="{6C56D1FF-6B57-4BF8-9AC1-31E982AE969E}" type="presParOf" srcId="{DFA1CDDB-DC9D-4F51-A1C2-3F734E019CC9}" destId="{F63BBF8D-F523-4665-9845-350D55D74A4B}" srcOrd="3" destOrd="0" presId="urn:microsoft.com/office/officeart/2018/2/layout/IconLabelList"/>
    <dgm:cxn modelId="{B0CD39AB-1ECF-4E2A-89F7-C2C93C09DBFA}" type="presParOf" srcId="{DFA1CDDB-DC9D-4F51-A1C2-3F734E019CC9}" destId="{A1AC298D-31DD-4C35-9384-9F45E8ADA40F}" srcOrd="4" destOrd="0" presId="urn:microsoft.com/office/officeart/2018/2/layout/IconLabelList"/>
    <dgm:cxn modelId="{42BA0917-70A2-4F0D-88EB-1BFAE2DF9C7B}" type="presParOf" srcId="{A1AC298D-31DD-4C35-9384-9F45E8ADA40F}" destId="{E4ED8386-638B-458D-90DA-AF86686D140E}" srcOrd="0" destOrd="0" presId="urn:microsoft.com/office/officeart/2018/2/layout/IconLabelList"/>
    <dgm:cxn modelId="{A0913904-9C50-4031-800D-65262D8E238F}" type="presParOf" srcId="{A1AC298D-31DD-4C35-9384-9F45E8ADA40F}" destId="{436E3E8A-C6F7-4C74-98BA-371B9E694518}" srcOrd="1" destOrd="0" presId="urn:microsoft.com/office/officeart/2018/2/layout/IconLabelList"/>
    <dgm:cxn modelId="{2ACC127B-8D09-470A-9883-D6117DD6BFC9}" type="presParOf" srcId="{A1AC298D-31DD-4C35-9384-9F45E8ADA40F}" destId="{37B77FDE-F0D6-487B-9071-5AE3780C8ECE}" srcOrd="2" destOrd="0" presId="urn:microsoft.com/office/officeart/2018/2/layout/IconLabelList"/>
    <dgm:cxn modelId="{A236CD63-8BB7-4F1E-B8F3-F729AA57CD3D}" type="presParOf" srcId="{DFA1CDDB-DC9D-4F51-A1C2-3F734E019CC9}" destId="{ACCC7522-085A-4F5A-B696-3ACDFEE93E2F}" srcOrd="5" destOrd="0" presId="urn:microsoft.com/office/officeart/2018/2/layout/IconLabelList"/>
    <dgm:cxn modelId="{DBF31D83-4E93-40D4-AC44-8DEA351C4222}" type="presParOf" srcId="{DFA1CDDB-DC9D-4F51-A1C2-3F734E019CC9}" destId="{38464EF5-DC57-414A-853B-5A465B190E90}" srcOrd="6" destOrd="0" presId="urn:microsoft.com/office/officeart/2018/2/layout/IconLabelList"/>
    <dgm:cxn modelId="{BEB0D1BD-CFB9-4ED6-A437-C43493C8A4B3}" type="presParOf" srcId="{38464EF5-DC57-414A-853B-5A465B190E90}" destId="{A0822FAF-213E-48EA-AA63-AD161CEA627A}" srcOrd="0" destOrd="0" presId="urn:microsoft.com/office/officeart/2018/2/layout/IconLabelList"/>
    <dgm:cxn modelId="{FC7271C7-EECA-496D-A8B4-52522CEAA9B3}" type="presParOf" srcId="{38464EF5-DC57-414A-853B-5A465B190E90}" destId="{16ED2429-CE6C-4052-BCF6-A1F3B658A435}" srcOrd="1" destOrd="0" presId="urn:microsoft.com/office/officeart/2018/2/layout/IconLabelList"/>
    <dgm:cxn modelId="{60329DAB-9942-413A-9CE7-5B607A4E50C1}" type="presParOf" srcId="{38464EF5-DC57-414A-853B-5A465B190E90}" destId="{D0B0ADB7-BE96-4FF7-95CF-1DF45E53F9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67E5F9-4832-4C58-BACF-E7508ABBD17A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D03FB5-7574-4B35-92B3-DBEB771368FD}">
      <dgm:prSet/>
      <dgm:spPr/>
      <dgm:t>
        <a:bodyPr/>
        <a:lstStyle/>
        <a:p>
          <a:r>
            <a:rPr lang="en-US"/>
            <a:t>An integrated platform for healthcare connectivity.</a:t>
          </a:r>
        </a:p>
      </dgm:t>
    </dgm:pt>
    <dgm:pt modelId="{BD8C34D8-661F-48A6-A577-D2B9D30BAD55}" type="parTrans" cxnId="{3973C4B8-83A8-4E47-A053-88E29F38BBCC}">
      <dgm:prSet/>
      <dgm:spPr/>
      <dgm:t>
        <a:bodyPr/>
        <a:lstStyle/>
        <a:p>
          <a:endParaRPr lang="en-US"/>
        </a:p>
      </dgm:t>
    </dgm:pt>
    <dgm:pt modelId="{B6BE2F76-E58A-4842-894E-0B89535A1A6E}" type="sibTrans" cxnId="{3973C4B8-83A8-4E47-A053-88E29F38BBCC}">
      <dgm:prSet/>
      <dgm:spPr/>
      <dgm:t>
        <a:bodyPr/>
        <a:lstStyle/>
        <a:p>
          <a:endParaRPr lang="en-US"/>
        </a:p>
      </dgm:t>
    </dgm:pt>
    <dgm:pt modelId="{E6E61707-6E21-4F5A-8C82-E7F836D4050E}">
      <dgm:prSet/>
      <dgm:spPr/>
      <dgm:t>
        <a:bodyPr/>
        <a:lstStyle/>
        <a:p>
          <a:r>
            <a:rPr lang="en-US"/>
            <a:t>Features include appointment scheduling, telemedicine, and EHR management.</a:t>
          </a:r>
        </a:p>
      </dgm:t>
    </dgm:pt>
    <dgm:pt modelId="{7B52A047-9A00-455D-A3EA-530022C07DD6}" type="parTrans" cxnId="{0347E1D2-6D2E-40B7-8C16-C498999BB1C2}">
      <dgm:prSet/>
      <dgm:spPr/>
      <dgm:t>
        <a:bodyPr/>
        <a:lstStyle/>
        <a:p>
          <a:endParaRPr lang="en-US"/>
        </a:p>
      </dgm:t>
    </dgm:pt>
    <dgm:pt modelId="{847F780C-44D7-4DFA-A406-81932CC5C50E}" type="sibTrans" cxnId="{0347E1D2-6D2E-40B7-8C16-C498999BB1C2}">
      <dgm:prSet/>
      <dgm:spPr/>
      <dgm:t>
        <a:bodyPr/>
        <a:lstStyle/>
        <a:p>
          <a:endParaRPr lang="en-US"/>
        </a:p>
      </dgm:t>
    </dgm:pt>
    <dgm:pt modelId="{5A4C6D74-BBE8-4711-8D42-B5D1E9AC5F97}">
      <dgm:prSet/>
      <dgm:spPr/>
      <dgm:t>
        <a:bodyPr/>
        <a:lstStyle/>
        <a:p>
          <a:r>
            <a:rPr lang="en-US"/>
            <a:t>Improves access, communication, and patient outcomes.</a:t>
          </a:r>
        </a:p>
      </dgm:t>
    </dgm:pt>
    <dgm:pt modelId="{61654ACD-3801-4221-B594-FAB0F5E9511C}" type="parTrans" cxnId="{E2258587-7002-4CE1-A92A-01D91B822FA4}">
      <dgm:prSet/>
      <dgm:spPr/>
      <dgm:t>
        <a:bodyPr/>
        <a:lstStyle/>
        <a:p>
          <a:endParaRPr lang="en-US"/>
        </a:p>
      </dgm:t>
    </dgm:pt>
    <dgm:pt modelId="{AEA86A56-45DC-4A50-A7EC-AAD6613E0293}" type="sibTrans" cxnId="{E2258587-7002-4CE1-A92A-01D91B822FA4}">
      <dgm:prSet/>
      <dgm:spPr/>
      <dgm:t>
        <a:bodyPr/>
        <a:lstStyle/>
        <a:p>
          <a:endParaRPr lang="en-US"/>
        </a:p>
      </dgm:t>
    </dgm:pt>
    <dgm:pt modelId="{5AC73CCC-EF0D-49AC-8894-4758D41AFE97}" type="pres">
      <dgm:prSet presAssocID="{2667E5F9-4832-4C58-BACF-E7508ABBD17A}" presName="Name0" presStyleCnt="0">
        <dgm:presLayoutVars>
          <dgm:dir/>
          <dgm:animLvl val="lvl"/>
          <dgm:resizeHandles val="exact"/>
        </dgm:presLayoutVars>
      </dgm:prSet>
      <dgm:spPr/>
    </dgm:pt>
    <dgm:pt modelId="{95DC9FB7-B2AF-4A6F-BC66-0B9D6ECF2B1C}" type="pres">
      <dgm:prSet presAssocID="{5A4C6D74-BBE8-4711-8D42-B5D1E9AC5F97}" presName="boxAndChildren" presStyleCnt="0"/>
      <dgm:spPr/>
    </dgm:pt>
    <dgm:pt modelId="{AD103498-8590-4CB9-BDFB-57CD3BA7AE85}" type="pres">
      <dgm:prSet presAssocID="{5A4C6D74-BBE8-4711-8D42-B5D1E9AC5F97}" presName="parentTextBox" presStyleLbl="node1" presStyleIdx="0" presStyleCnt="3"/>
      <dgm:spPr/>
    </dgm:pt>
    <dgm:pt modelId="{CAB4173A-5115-4493-A752-135ED6958901}" type="pres">
      <dgm:prSet presAssocID="{847F780C-44D7-4DFA-A406-81932CC5C50E}" presName="sp" presStyleCnt="0"/>
      <dgm:spPr/>
    </dgm:pt>
    <dgm:pt modelId="{65083FFA-523E-4A7C-B67E-43E4ED8F1033}" type="pres">
      <dgm:prSet presAssocID="{E6E61707-6E21-4F5A-8C82-E7F836D4050E}" presName="arrowAndChildren" presStyleCnt="0"/>
      <dgm:spPr/>
    </dgm:pt>
    <dgm:pt modelId="{7AEEC638-B915-4632-B06F-3BCDF598E9B7}" type="pres">
      <dgm:prSet presAssocID="{E6E61707-6E21-4F5A-8C82-E7F836D4050E}" presName="parentTextArrow" presStyleLbl="node1" presStyleIdx="1" presStyleCnt="3"/>
      <dgm:spPr/>
    </dgm:pt>
    <dgm:pt modelId="{422BD611-B81E-461F-AAA9-0ACBE4BE6DE9}" type="pres">
      <dgm:prSet presAssocID="{B6BE2F76-E58A-4842-894E-0B89535A1A6E}" presName="sp" presStyleCnt="0"/>
      <dgm:spPr/>
    </dgm:pt>
    <dgm:pt modelId="{B5D820EB-EFFE-4886-9ECC-ADEEB8EB3666}" type="pres">
      <dgm:prSet presAssocID="{67D03FB5-7574-4B35-92B3-DBEB771368FD}" presName="arrowAndChildren" presStyleCnt="0"/>
      <dgm:spPr/>
    </dgm:pt>
    <dgm:pt modelId="{DEC14A64-6F64-40A6-995B-63AD018EC16A}" type="pres">
      <dgm:prSet presAssocID="{67D03FB5-7574-4B35-92B3-DBEB771368FD}" presName="parentTextArrow" presStyleLbl="node1" presStyleIdx="2" presStyleCnt="3"/>
      <dgm:spPr/>
    </dgm:pt>
  </dgm:ptLst>
  <dgm:cxnLst>
    <dgm:cxn modelId="{A7552D77-0A6A-4782-9D1E-C0FDF0349796}" type="presOf" srcId="{2667E5F9-4832-4C58-BACF-E7508ABBD17A}" destId="{5AC73CCC-EF0D-49AC-8894-4758D41AFE97}" srcOrd="0" destOrd="0" presId="urn:microsoft.com/office/officeart/2005/8/layout/process4"/>
    <dgm:cxn modelId="{E2258587-7002-4CE1-A92A-01D91B822FA4}" srcId="{2667E5F9-4832-4C58-BACF-E7508ABBD17A}" destId="{5A4C6D74-BBE8-4711-8D42-B5D1E9AC5F97}" srcOrd="2" destOrd="0" parTransId="{61654ACD-3801-4221-B594-FAB0F5E9511C}" sibTransId="{AEA86A56-45DC-4A50-A7EC-AAD6613E0293}"/>
    <dgm:cxn modelId="{3973C4B8-83A8-4E47-A053-88E29F38BBCC}" srcId="{2667E5F9-4832-4C58-BACF-E7508ABBD17A}" destId="{67D03FB5-7574-4B35-92B3-DBEB771368FD}" srcOrd="0" destOrd="0" parTransId="{BD8C34D8-661F-48A6-A577-D2B9D30BAD55}" sibTransId="{B6BE2F76-E58A-4842-894E-0B89535A1A6E}"/>
    <dgm:cxn modelId="{333EB1D2-9AD1-4E31-A868-068B3E2F7222}" type="presOf" srcId="{67D03FB5-7574-4B35-92B3-DBEB771368FD}" destId="{DEC14A64-6F64-40A6-995B-63AD018EC16A}" srcOrd="0" destOrd="0" presId="urn:microsoft.com/office/officeart/2005/8/layout/process4"/>
    <dgm:cxn modelId="{0347E1D2-6D2E-40B7-8C16-C498999BB1C2}" srcId="{2667E5F9-4832-4C58-BACF-E7508ABBD17A}" destId="{E6E61707-6E21-4F5A-8C82-E7F836D4050E}" srcOrd="1" destOrd="0" parTransId="{7B52A047-9A00-455D-A3EA-530022C07DD6}" sibTransId="{847F780C-44D7-4DFA-A406-81932CC5C50E}"/>
    <dgm:cxn modelId="{064344E2-B04D-4154-A34D-783A7041181F}" type="presOf" srcId="{E6E61707-6E21-4F5A-8C82-E7F836D4050E}" destId="{7AEEC638-B915-4632-B06F-3BCDF598E9B7}" srcOrd="0" destOrd="0" presId="urn:microsoft.com/office/officeart/2005/8/layout/process4"/>
    <dgm:cxn modelId="{6E8D85E7-DEF7-43A0-9BAE-F54EABF96455}" type="presOf" srcId="{5A4C6D74-BBE8-4711-8D42-B5D1E9AC5F97}" destId="{AD103498-8590-4CB9-BDFB-57CD3BA7AE85}" srcOrd="0" destOrd="0" presId="urn:microsoft.com/office/officeart/2005/8/layout/process4"/>
    <dgm:cxn modelId="{80503381-2DF8-4982-9B1B-497AF3D36455}" type="presParOf" srcId="{5AC73CCC-EF0D-49AC-8894-4758D41AFE97}" destId="{95DC9FB7-B2AF-4A6F-BC66-0B9D6ECF2B1C}" srcOrd="0" destOrd="0" presId="urn:microsoft.com/office/officeart/2005/8/layout/process4"/>
    <dgm:cxn modelId="{3D9517B3-F95B-4CBD-A070-AB9269F58578}" type="presParOf" srcId="{95DC9FB7-B2AF-4A6F-BC66-0B9D6ECF2B1C}" destId="{AD103498-8590-4CB9-BDFB-57CD3BA7AE85}" srcOrd="0" destOrd="0" presId="urn:microsoft.com/office/officeart/2005/8/layout/process4"/>
    <dgm:cxn modelId="{44BB4E1B-AA52-4826-B47A-D7A9A298D239}" type="presParOf" srcId="{5AC73CCC-EF0D-49AC-8894-4758D41AFE97}" destId="{CAB4173A-5115-4493-A752-135ED6958901}" srcOrd="1" destOrd="0" presId="urn:microsoft.com/office/officeart/2005/8/layout/process4"/>
    <dgm:cxn modelId="{51908093-2802-4304-AAE5-C6B2FA4D91C2}" type="presParOf" srcId="{5AC73CCC-EF0D-49AC-8894-4758D41AFE97}" destId="{65083FFA-523E-4A7C-B67E-43E4ED8F1033}" srcOrd="2" destOrd="0" presId="urn:microsoft.com/office/officeart/2005/8/layout/process4"/>
    <dgm:cxn modelId="{508629A9-5560-48FE-8D07-5CB0D611020A}" type="presParOf" srcId="{65083FFA-523E-4A7C-B67E-43E4ED8F1033}" destId="{7AEEC638-B915-4632-B06F-3BCDF598E9B7}" srcOrd="0" destOrd="0" presId="urn:microsoft.com/office/officeart/2005/8/layout/process4"/>
    <dgm:cxn modelId="{F52C87C5-2A7C-415D-880E-737D663628C3}" type="presParOf" srcId="{5AC73CCC-EF0D-49AC-8894-4758D41AFE97}" destId="{422BD611-B81E-461F-AAA9-0ACBE4BE6DE9}" srcOrd="3" destOrd="0" presId="urn:microsoft.com/office/officeart/2005/8/layout/process4"/>
    <dgm:cxn modelId="{D8322BD8-421F-455E-B78A-479AAEF7FFAF}" type="presParOf" srcId="{5AC73CCC-EF0D-49AC-8894-4758D41AFE97}" destId="{B5D820EB-EFFE-4886-9ECC-ADEEB8EB3666}" srcOrd="4" destOrd="0" presId="urn:microsoft.com/office/officeart/2005/8/layout/process4"/>
    <dgm:cxn modelId="{F20F69EE-B3CF-46BA-82BA-184BFB4E853C}" type="presParOf" srcId="{B5D820EB-EFFE-4886-9ECC-ADEEB8EB3666}" destId="{DEC14A64-6F64-40A6-995B-63AD018EC1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F69AFC-0149-46D9-A0A9-90CD0C3111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EFD70DB-CF5C-4623-A4AB-B52DA185EBDE}">
      <dgm:prSet/>
      <dgm:spPr/>
      <dgm:t>
        <a:bodyPr/>
        <a:lstStyle/>
        <a:p>
          <a:pPr>
            <a:defRPr cap="all"/>
          </a:pPr>
          <a:r>
            <a:rPr lang="en-US"/>
            <a:t>Appointment Scheduling: Simplified booking and reminders.</a:t>
          </a:r>
        </a:p>
      </dgm:t>
    </dgm:pt>
    <dgm:pt modelId="{D4EE205D-9A7C-421D-AD25-97D4DD14BDB6}" type="parTrans" cxnId="{D7671D99-72C8-4D8D-96FC-9EC7F6EB464F}">
      <dgm:prSet/>
      <dgm:spPr/>
      <dgm:t>
        <a:bodyPr/>
        <a:lstStyle/>
        <a:p>
          <a:endParaRPr lang="en-US"/>
        </a:p>
      </dgm:t>
    </dgm:pt>
    <dgm:pt modelId="{5D8B8B91-FA7A-435A-98A1-7C68CE1AA5C3}" type="sibTrans" cxnId="{D7671D99-72C8-4D8D-96FC-9EC7F6EB464F}">
      <dgm:prSet/>
      <dgm:spPr/>
      <dgm:t>
        <a:bodyPr/>
        <a:lstStyle/>
        <a:p>
          <a:endParaRPr lang="en-US"/>
        </a:p>
      </dgm:t>
    </dgm:pt>
    <dgm:pt modelId="{DA53309B-B9BA-47ED-A2D5-5D575980E6F5}">
      <dgm:prSet/>
      <dgm:spPr/>
      <dgm:t>
        <a:bodyPr/>
        <a:lstStyle/>
        <a:p>
          <a:pPr>
            <a:defRPr cap="all"/>
          </a:pPr>
          <a:r>
            <a:rPr lang="en-US"/>
            <a:t>Telemedicine: Remote consultations with healthcare providers.</a:t>
          </a:r>
        </a:p>
      </dgm:t>
    </dgm:pt>
    <dgm:pt modelId="{CDF17E85-7143-48E4-8E4B-89D317A9319C}" type="parTrans" cxnId="{A5CA41AA-9339-4BDE-8A5A-F25C8C413679}">
      <dgm:prSet/>
      <dgm:spPr/>
      <dgm:t>
        <a:bodyPr/>
        <a:lstStyle/>
        <a:p>
          <a:endParaRPr lang="en-US"/>
        </a:p>
      </dgm:t>
    </dgm:pt>
    <dgm:pt modelId="{20E7AD58-0BA2-45D3-9D19-5966BF4E4C5F}" type="sibTrans" cxnId="{A5CA41AA-9339-4BDE-8A5A-F25C8C413679}">
      <dgm:prSet/>
      <dgm:spPr/>
      <dgm:t>
        <a:bodyPr/>
        <a:lstStyle/>
        <a:p>
          <a:endParaRPr lang="en-US"/>
        </a:p>
      </dgm:t>
    </dgm:pt>
    <dgm:pt modelId="{90D73B7D-8CBA-4006-9EF8-1865E96A5EB2}">
      <dgm:prSet/>
      <dgm:spPr/>
      <dgm:t>
        <a:bodyPr/>
        <a:lstStyle/>
        <a:p>
          <a:pPr>
            <a:defRPr cap="all"/>
          </a:pPr>
          <a:r>
            <a:rPr lang="en-US"/>
            <a:t>EHR Integration: Easy access to patient records.</a:t>
          </a:r>
        </a:p>
      </dgm:t>
    </dgm:pt>
    <dgm:pt modelId="{2AB73881-2D18-4573-B7B2-2F6CC93588B5}" type="parTrans" cxnId="{6E868D77-E0FB-49BD-AEC6-6C603FCCBF3E}">
      <dgm:prSet/>
      <dgm:spPr/>
      <dgm:t>
        <a:bodyPr/>
        <a:lstStyle/>
        <a:p>
          <a:endParaRPr lang="en-US"/>
        </a:p>
      </dgm:t>
    </dgm:pt>
    <dgm:pt modelId="{36E7F07E-0A63-4C25-B9A1-60D42FD6B688}" type="sibTrans" cxnId="{6E868D77-E0FB-49BD-AEC6-6C603FCCBF3E}">
      <dgm:prSet/>
      <dgm:spPr/>
      <dgm:t>
        <a:bodyPr/>
        <a:lstStyle/>
        <a:p>
          <a:endParaRPr lang="en-US"/>
        </a:p>
      </dgm:t>
    </dgm:pt>
    <dgm:pt modelId="{46E49918-0E0E-409B-8B2E-D7BB2FD703DB}">
      <dgm:prSet/>
      <dgm:spPr/>
      <dgm:t>
        <a:bodyPr/>
        <a:lstStyle/>
        <a:p>
          <a:pPr>
            <a:defRPr cap="all"/>
          </a:pPr>
          <a:r>
            <a:rPr lang="en-US"/>
            <a:t>Collaboration Tools: Seamless communication for providers.</a:t>
          </a:r>
        </a:p>
      </dgm:t>
    </dgm:pt>
    <dgm:pt modelId="{2EB203C8-B136-4AB5-A705-8FB6D9935690}" type="parTrans" cxnId="{23FA3176-4700-4BC9-AB74-7A5703E8F0C7}">
      <dgm:prSet/>
      <dgm:spPr/>
      <dgm:t>
        <a:bodyPr/>
        <a:lstStyle/>
        <a:p>
          <a:endParaRPr lang="en-US"/>
        </a:p>
      </dgm:t>
    </dgm:pt>
    <dgm:pt modelId="{EB66C2C4-F6D1-402E-AFF9-00D202E244FB}" type="sibTrans" cxnId="{23FA3176-4700-4BC9-AB74-7A5703E8F0C7}">
      <dgm:prSet/>
      <dgm:spPr/>
      <dgm:t>
        <a:bodyPr/>
        <a:lstStyle/>
        <a:p>
          <a:endParaRPr lang="en-US"/>
        </a:p>
      </dgm:t>
    </dgm:pt>
    <dgm:pt modelId="{5050150D-E3C7-4B71-A4AD-E0354EBEBB7D}">
      <dgm:prSet/>
      <dgm:spPr/>
      <dgm:t>
        <a:bodyPr/>
        <a:lstStyle/>
        <a:p>
          <a:pPr>
            <a:defRPr cap="all"/>
          </a:pPr>
          <a:r>
            <a:rPr lang="en-US"/>
            <a:t>Analytics: Data-driven insights for better outcomes.</a:t>
          </a:r>
        </a:p>
      </dgm:t>
    </dgm:pt>
    <dgm:pt modelId="{4F47890D-EE8C-4908-A95A-CA4261EEBF2A}" type="parTrans" cxnId="{D93A96F8-BD78-451C-BA96-5F51F070C80C}">
      <dgm:prSet/>
      <dgm:spPr/>
      <dgm:t>
        <a:bodyPr/>
        <a:lstStyle/>
        <a:p>
          <a:endParaRPr lang="en-US"/>
        </a:p>
      </dgm:t>
    </dgm:pt>
    <dgm:pt modelId="{AC862CA8-E513-4D05-BD3E-2BC1DC68C68C}" type="sibTrans" cxnId="{D93A96F8-BD78-451C-BA96-5F51F070C80C}">
      <dgm:prSet/>
      <dgm:spPr/>
      <dgm:t>
        <a:bodyPr/>
        <a:lstStyle/>
        <a:p>
          <a:endParaRPr lang="en-US"/>
        </a:p>
      </dgm:t>
    </dgm:pt>
    <dgm:pt modelId="{3DC1D250-C4A5-4AD4-AF9E-AE945B93CDB9}" type="pres">
      <dgm:prSet presAssocID="{0EF69AFC-0149-46D9-A0A9-90CD0C31118A}" presName="root" presStyleCnt="0">
        <dgm:presLayoutVars>
          <dgm:dir/>
          <dgm:resizeHandles val="exact"/>
        </dgm:presLayoutVars>
      </dgm:prSet>
      <dgm:spPr/>
    </dgm:pt>
    <dgm:pt modelId="{BCD94B3C-90F9-4CA8-BF0E-86EE667F6DB9}" type="pres">
      <dgm:prSet presAssocID="{FEFD70DB-CF5C-4623-A4AB-B52DA185EBDE}" presName="compNode" presStyleCnt="0"/>
      <dgm:spPr/>
    </dgm:pt>
    <dgm:pt modelId="{917697A8-9FFB-48CD-90D0-D27DF4E60669}" type="pres">
      <dgm:prSet presAssocID="{FEFD70DB-CF5C-4623-A4AB-B52DA185EBDE}" presName="iconBgRect" presStyleLbl="bgShp" presStyleIdx="0" presStyleCnt="5"/>
      <dgm:spPr/>
    </dgm:pt>
    <dgm:pt modelId="{0617CC5E-D507-4ACA-80B1-D8E6B2B37AF7}" type="pres">
      <dgm:prSet presAssocID="{FEFD70DB-CF5C-4623-A4AB-B52DA185EB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EFD9888-3BD4-4D5C-B4B4-052DBD004D05}" type="pres">
      <dgm:prSet presAssocID="{FEFD70DB-CF5C-4623-A4AB-B52DA185EBDE}" presName="spaceRect" presStyleCnt="0"/>
      <dgm:spPr/>
    </dgm:pt>
    <dgm:pt modelId="{036D8AF8-E7C8-4699-A064-16509C593A76}" type="pres">
      <dgm:prSet presAssocID="{FEFD70DB-CF5C-4623-A4AB-B52DA185EBDE}" presName="textRect" presStyleLbl="revTx" presStyleIdx="0" presStyleCnt="5">
        <dgm:presLayoutVars>
          <dgm:chMax val="1"/>
          <dgm:chPref val="1"/>
        </dgm:presLayoutVars>
      </dgm:prSet>
      <dgm:spPr/>
    </dgm:pt>
    <dgm:pt modelId="{2253222B-FBD3-40A2-A793-6A12FFDA9EEB}" type="pres">
      <dgm:prSet presAssocID="{5D8B8B91-FA7A-435A-98A1-7C68CE1AA5C3}" presName="sibTrans" presStyleCnt="0"/>
      <dgm:spPr/>
    </dgm:pt>
    <dgm:pt modelId="{AFD3A713-D7AB-4A86-B09D-1240814E229A}" type="pres">
      <dgm:prSet presAssocID="{DA53309B-B9BA-47ED-A2D5-5D575980E6F5}" presName="compNode" presStyleCnt="0"/>
      <dgm:spPr/>
    </dgm:pt>
    <dgm:pt modelId="{B75ECA82-88EE-4FD4-877C-6C607C3BE663}" type="pres">
      <dgm:prSet presAssocID="{DA53309B-B9BA-47ED-A2D5-5D575980E6F5}" presName="iconBgRect" presStyleLbl="bgShp" presStyleIdx="1" presStyleCnt="5"/>
      <dgm:spPr/>
    </dgm:pt>
    <dgm:pt modelId="{47FEDE77-66A7-4090-AC51-671D625F7E27}" type="pres">
      <dgm:prSet presAssocID="{DA53309B-B9BA-47ED-A2D5-5D575980E6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FDA9C4D1-8AE7-4AC9-AAB8-66F5D566530F}" type="pres">
      <dgm:prSet presAssocID="{DA53309B-B9BA-47ED-A2D5-5D575980E6F5}" presName="spaceRect" presStyleCnt="0"/>
      <dgm:spPr/>
    </dgm:pt>
    <dgm:pt modelId="{B2B1173B-C40E-4550-9AA8-B3452A602722}" type="pres">
      <dgm:prSet presAssocID="{DA53309B-B9BA-47ED-A2D5-5D575980E6F5}" presName="textRect" presStyleLbl="revTx" presStyleIdx="1" presStyleCnt="5">
        <dgm:presLayoutVars>
          <dgm:chMax val="1"/>
          <dgm:chPref val="1"/>
        </dgm:presLayoutVars>
      </dgm:prSet>
      <dgm:spPr/>
    </dgm:pt>
    <dgm:pt modelId="{975C1762-F433-46B7-83C4-0364A69ADC00}" type="pres">
      <dgm:prSet presAssocID="{20E7AD58-0BA2-45D3-9D19-5966BF4E4C5F}" presName="sibTrans" presStyleCnt="0"/>
      <dgm:spPr/>
    </dgm:pt>
    <dgm:pt modelId="{DC800FAC-31EE-4897-8B86-B79E18FA8D39}" type="pres">
      <dgm:prSet presAssocID="{90D73B7D-8CBA-4006-9EF8-1865E96A5EB2}" presName="compNode" presStyleCnt="0"/>
      <dgm:spPr/>
    </dgm:pt>
    <dgm:pt modelId="{41E46F6C-7E55-49AC-A9B4-8CC05A52611D}" type="pres">
      <dgm:prSet presAssocID="{90D73B7D-8CBA-4006-9EF8-1865E96A5EB2}" presName="iconBgRect" presStyleLbl="bgShp" presStyleIdx="2" presStyleCnt="5"/>
      <dgm:spPr/>
    </dgm:pt>
    <dgm:pt modelId="{59755F97-7F02-4502-A641-B300AEB83FE7}" type="pres">
      <dgm:prSet presAssocID="{90D73B7D-8CBA-4006-9EF8-1865E96A5E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29CD8AA-B016-4DA3-A06D-97ED7E0F9168}" type="pres">
      <dgm:prSet presAssocID="{90D73B7D-8CBA-4006-9EF8-1865E96A5EB2}" presName="spaceRect" presStyleCnt="0"/>
      <dgm:spPr/>
    </dgm:pt>
    <dgm:pt modelId="{67DAF798-88E6-40B2-BCE5-8B09B09CBB81}" type="pres">
      <dgm:prSet presAssocID="{90D73B7D-8CBA-4006-9EF8-1865E96A5EB2}" presName="textRect" presStyleLbl="revTx" presStyleIdx="2" presStyleCnt="5">
        <dgm:presLayoutVars>
          <dgm:chMax val="1"/>
          <dgm:chPref val="1"/>
        </dgm:presLayoutVars>
      </dgm:prSet>
      <dgm:spPr/>
    </dgm:pt>
    <dgm:pt modelId="{225A3FE6-8D38-4A72-A8E6-D41C32933036}" type="pres">
      <dgm:prSet presAssocID="{36E7F07E-0A63-4C25-B9A1-60D42FD6B688}" presName="sibTrans" presStyleCnt="0"/>
      <dgm:spPr/>
    </dgm:pt>
    <dgm:pt modelId="{357BCA47-93E6-4326-934E-26F9F1C9C9AC}" type="pres">
      <dgm:prSet presAssocID="{46E49918-0E0E-409B-8B2E-D7BB2FD703DB}" presName="compNode" presStyleCnt="0"/>
      <dgm:spPr/>
    </dgm:pt>
    <dgm:pt modelId="{843A17AC-F02A-4088-B7B4-F7058AD48FD1}" type="pres">
      <dgm:prSet presAssocID="{46E49918-0E0E-409B-8B2E-D7BB2FD703DB}" presName="iconBgRect" presStyleLbl="bgShp" presStyleIdx="3" presStyleCnt="5"/>
      <dgm:spPr/>
    </dgm:pt>
    <dgm:pt modelId="{D276B652-4975-404A-B46A-D0271F816BD8}" type="pres">
      <dgm:prSet presAssocID="{46E49918-0E0E-409B-8B2E-D7BB2FD703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BB6D3C1-1E58-43BC-8D03-8383A1D8E667}" type="pres">
      <dgm:prSet presAssocID="{46E49918-0E0E-409B-8B2E-D7BB2FD703DB}" presName="spaceRect" presStyleCnt="0"/>
      <dgm:spPr/>
    </dgm:pt>
    <dgm:pt modelId="{91ED459E-9861-48CB-A40C-9F25746B5BC8}" type="pres">
      <dgm:prSet presAssocID="{46E49918-0E0E-409B-8B2E-D7BB2FD703DB}" presName="textRect" presStyleLbl="revTx" presStyleIdx="3" presStyleCnt="5">
        <dgm:presLayoutVars>
          <dgm:chMax val="1"/>
          <dgm:chPref val="1"/>
        </dgm:presLayoutVars>
      </dgm:prSet>
      <dgm:spPr/>
    </dgm:pt>
    <dgm:pt modelId="{C223F9C9-1DCF-4FB9-A937-3DF210950B0B}" type="pres">
      <dgm:prSet presAssocID="{EB66C2C4-F6D1-402E-AFF9-00D202E244FB}" presName="sibTrans" presStyleCnt="0"/>
      <dgm:spPr/>
    </dgm:pt>
    <dgm:pt modelId="{0856DC9F-5131-4A29-9A9F-5E4D8EC5A79B}" type="pres">
      <dgm:prSet presAssocID="{5050150D-E3C7-4B71-A4AD-E0354EBEBB7D}" presName="compNode" presStyleCnt="0"/>
      <dgm:spPr/>
    </dgm:pt>
    <dgm:pt modelId="{CBBC9ACC-7A38-4C2C-BCBE-34F7D791BC58}" type="pres">
      <dgm:prSet presAssocID="{5050150D-E3C7-4B71-A4AD-E0354EBEBB7D}" presName="iconBgRect" presStyleLbl="bgShp" presStyleIdx="4" presStyleCnt="5"/>
      <dgm:spPr/>
    </dgm:pt>
    <dgm:pt modelId="{4D79A47F-DAFA-4550-9958-81485BE9FE74}" type="pres">
      <dgm:prSet presAssocID="{5050150D-E3C7-4B71-A4AD-E0354EBEBB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BE9B58E-8F29-44F2-8E0C-81A8895D968F}" type="pres">
      <dgm:prSet presAssocID="{5050150D-E3C7-4B71-A4AD-E0354EBEBB7D}" presName="spaceRect" presStyleCnt="0"/>
      <dgm:spPr/>
    </dgm:pt>
    <dgm:pt modelId="{26521B35-D511-485E-A8A2-F0B9882C4CFC}" type="pres">
      <dgm:prSet presAssocID="{5050150D-E3C7-4B71-A4AD-E0354EBEBB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0BD5C6B-FB6A-45F8-A524-106F9ECB5F64}" type="presOf" srcId="{0EF69AFC-0149-46D9-A0A9-90CD0C31118A}" destId="{3DC1D250-C4A5-4AD4-AF9E-AE945B93CDB9}" srcOrd="0" destOrd="0" presId="urn:microsoft.com/office/officeart/2018/5/layout/IconCircleLabelList"/>
    <dgm:cxn modelId="{23FA3176-4700-4BC9-AB74-7A5703E8F0C7}" srcId="{0EF69AFC-0149-46D9-A0A9-90CD0C31118A}" destId="{46E49918-0E0E-409B-8B2E-D7BB2FD703DB}" srcOrd="3" destOrd="0" parTransId="{2EB203C8-B136-4AB5-A705-8FB6D9935690}" sibTransId="{EB66C2C4-F6D1-402E-AFF9-00D202E244FB}"/>
    <dgm:cxn modelId="{6E868D77-E0FB-49BD-AEC6-6C603FCCBF3E}" srcId="{0EF69AFC-0149-46D9-A0A9-90CD0C31118A}" destId="{90D73B7D-8CBA-4006-9EF8-1865E96A5EB2}" srcOrd="2" destOrd="0" parTransId="{2AB73881-2D18-4573-B7B2-2F6CC93588B5}" sibTransId="{36E7F07E-0A63-4C25-B9A1-60D42FD6B688}"/>
    <dgm:cxn modelId="{D7671D99-72C8-4D8D-96FC-9EC7F6EB464F}" srcId="{0EF69AFC-0149-46D9-A0A9-90CD0C31118A}" destId="{FEFD70DB-CF5C-4623-A4AB-B52DA185EBDE}" srcOrd="0" destOrd="0" parTransId="{D4EE205D-9A7C-421D-AD25-97D4DD14BDB6}" sibTransId="{5D8B8B91-FA7A-435A-98A1-7C68CE1AA5C3}"/>
    <dgm:cxn modelId="{A5CA41AA-9339-4BDE-8A5A-F25C8C413679}" srcId="{0EF69AFC-0149-46D9-A0A9-90CD0C31118A}" destId="{DA53309B-B9BA-47ED-A2D5-5D575980E6F5}" srcOrd="1" destOrd="0" parTransId="{CDF17E85-7143-48E4-8E4B-89D317A9319C}" sibTransId="{20E7AD58-0BA2-45D3-9D19-5966BF4E4C5F}"/>
    <dgm:cxn modelId="{C56D28AE-3AC0-434C-A5BA-369F539BB27C}" type="presOf" srcId="{FEFD70DB-CF5C-4623-A4AB-B52DA185EBDE}" destId="{036D8AF8-E7C8-4699-A064-16509C593A76}" srcOrd="0" destOrd="0" presId="urn:microsoft.com/office/officeart/2018/5/layout/IconCircleLabelList"/>
    <dgm:cxn modelId="{BF050AE5-8410-40FC-9961-D86F47D11BED}" type="presOf" srcId="{5050150D-E3C7-4B71-A4AD-E0354EBEBB7D}" destId="{26521B35-D511-485E-A8A2-F0B9882C4CFC}" srcOrd="0" destOrd="0" presId="urn:microsoft.com/office/officeart/2018/5/layout/IconCircleLabelList"/>
    <dgm:cxn modelId="{497625E6-4AD0-4DA3-BEAC-21B3C7FB30E3}" type="presOf" srcId="{46E49918-0E0E-409B-8B2E-D7BB2FD703DB}" destId="{91ED459E-9861-48CB-A40C-9F25746B5BC8}" srcOrd="0" destOrd="0" presId="urn:microsoft.com/office/officeart/2018/5/layout/IconCircleLabelList"/>
    <dgm:cxn modelId="{E2627FF6-C35D-455F-A921-F1D65722597A}" type="presOf" srcId="{DA53309B-B9BA-47ED-A2D5-5D575980E6F5}" destId="{B2B1173B-C40E-4550-9AA8-B3452A602722}" srcOrd="0" destOrd="0" presId="urn:microsoft.com/office/officeart/2018/5/layout/IconCircleLabelList"/>
    <dgm:cxn modelId="{8EE8A1F7-D775-429F-86E6-4B13AB828188}" type="presOf" srcId="{90D73B7D-8CBA-4006-9EF8-1865E96A5EB2}" destId="{67DAF798-88E6-40B2-BCE5-8B09B09CBB81}" srcOrd="0" destOrd="0" presId="urn:microsoft.com/office/officeart/2018/5/layout/IconCircleLabelList"/>
    <dgm:cxn modelId="{D93A96F8-BD78-451C-BA96-5F51F070C80C}" srcId="{0EF69AFC-0149-46D9-A0A9-90CD0C31118A}" destId="{5050150D-E3C7-4B71-A4AD-E0354EBEBB7D}" srcOrd="4" destOrd="0" parTransId="{4F47890D-EE8C-4908-A95A-CA4261EEBF2A}" sibTransId="{AC862CA8-E513-4D05-BD3E-2BC1DC68C68C}"/>
    <dgm:cxn modelId="{246DC6BB-095F-47B1-9AD1-2DD27553B50C}" type="presParOf" srcId="{3DC1D250-C4A5-4AD4-AF9E-AE945B93CDB9}" destId="{BCD94B3C-90F9-4CA8-BF0E-86EE667F6DB9}" srcOrd="0" destOrd="0" presId="urn:microsoft.com/office/officeart/2018/5/layout/IconCircleLabelList"/>
    <dgm:cxn modelId="{3708CF20-3544-4FFB-9977-7DB33DB72CDD}" type="presParOf" srcId="{BCD94B3C-90F9-4CA8-BF0E-86EE667F6DB9}" destId="{917697A8-9FFB-48CD-90D0-D27DF4E60669}" srcOrd="0" destOrd="0" presId="urn:microsoft.com/office/officeart/2018/5/layout/IconCircleLabelList"/>
    <dgm:cxn modelId="{A9F81776-5EEC-4A98-8A96-B94D434F6203}" type="presParOf" srcId="{BCD94B3C-90F9-4CA8-BF0E-86EE667F6DB9}" destId="{0617CC5E-D507-4ACA-80B1-D8E6B2B37AF7}" srcOrd="1" destOrd="0" presId="urn:microsoft.com/office/officeart/2018/5/layout/IconCircleLabelList"/>
    <dgm:cxn modelId="{2E35498A-E45B-4BBC-A4E5-C840D70E182A}" type="presParOf" srcId="{BCD94B3C-90F9-4CA8-BF0E-86EE667F6DB9}" destId="{5EFD9888-3BD4-4D5C-B4B4-052DBD004D05}" srcOrd="2" destOrd="0" presId="urn:microsoft.com/office/officeart/2018/5/layout/IconCircleLabelList"/>
    <dgm:cxn modelId="{5C322229-3FB8-43ED-A66A-343A2DD935CA}" type="presParOf" srcId="{BCD94B3C-90F9-4CA8-BF0E-86EE667F6DB9}" destId="{036D8AF8-E7C8-4699-A064-16509C593A76}" srcOrd="3" destOrd="0" presId="urn:microsoft.com/office/officeart/2018/5/layout/IconCircleLabelList"/>
    <dgm:cxn modelId="{82BA6B4A-47BC-409B-9C41-B08AB001B477}" type="presParOf" srcId="{3DC1D250-C4A5-4AD4-AF9E-AE945B93CDB9}" destId="{2253222B-FBD3-40A2-A793-6A12FFDA9EEB}" srcOrd="1" destOrd="0" presId="urn:microsoft.com/office/officeart/2018/5/layout/IconCircleLabelList"/>
    <dgm:cxn modelId="{639B3E96-939F-49BC-A5A7-CF2A41BE535D}" type="presParOf" srcId="{3DC1D250-C4A5-4AD4-AF9E-AE945B93CDB9}" destId="{AFD3A713-D7AB-4A86-B09D-1240814E229A}" srcOrd="2" destOrd="0" presId="urn:microsoft.com/office/officeart/2018/5/layout/IconCircleLabelList"/>
    <dgm:cxn modelId="{56FA91D6-8D7F-40EC-99A3-437D004D033F}" type="presParOf" srcId="{AFD3A713-D7AB-4A86-B09D-1240814E229A}" destId="{B75ECA82-88EE-4FD4-877C-6C607C3BE663}" srcOrd="0" destOrd="0" presId="urn:microsoft.com/office/officeart/2018/5/layout/IconCircleLabelList"/>
    <dgm:cxn modelId="{0471D645-F908-4EC8-9016-3CD30127C12F}" type="presParOf" srcId="{AFD3A713-D7AB-4A86-B09D-1240814E229A}" destId="{47FEDE77-66A7-4090-AC51-671D625F7E27}" srcOrd="1" destOrd="0" presId="urn:microsoft.com/office/officeart/2018/5/layout/IconCircleLabelList"/>
    <dgm:cxn modelId="{C0DFD987-55C7-47CC-AE76-1A555860D2FC}" type="presParOf" srcId="{AFD3A713-D7AB-4A86-B09D-1240814E229A}" destId="{FDA9C4D1-8AE7-4AC9-AAB8-66F5D566530F}" srcOrd="2" destOrd="0" presId="urn:microsoft.com/office/officeart/2018/5/layout/IconCircleLabelList"/>
    <dgm:cxn modelId="{31A6AD49-608D-4B95-969E-01D2028C0E32}" type="presParOf" srcId="{AFD3A713-D7AB-4A86-B09D-1240814E229A}" destId="{B2B1173B-C40E-4550-9AA8-B3452A602722}" srcOrd="3" destOrd="0" presId="urn:microsoft.com/office/officeart/2018/5/layout/IconCircleLabelList"/>
    <dgm:cxn modelId="{7A090F40-DF60-4114-8782-86F37AE2BABF}" type="presParOf" srcId="{3DC1D250-C4A5-4AD4-AF9E-AE945B93CDB9}" destId="{975C1762-F433-46B7-83C4-0364A69ADC00}" srcOrd="3" destOrd="0" presId="urn:microsoft.com/office/officeart/2018/5/layout/IconCircleLabelList"/>
    <dgm:cxn modelId="{694A1165-8E41-435F-8F3C-C641010A57D6}" type="presParOf" srcId="{3DC1D250-C4A5-4AD4-AF9E-AE945B93CDB9}" destId="{DC800FAC-31EE-4897-8B86-B79E18FA8D39}" srcOrd="4" destOrd="0" presId="urn:microsoft.com/office/officeart/2018/5/layout/IconCircleLabelList"/>
    <dgm:cxn modelId="{79DE292E-9D61-4170-B9C5-37E4750AC375}" type="presParOf" srcId="{DC800FAC-31EE-4897-8B86-B79E18FA8D39}" destId="{41E46F6C-7E55-49AC-A9B4-8CC05A52611D}" srcOrd="0" destOrd="0" presId="urn:microsoft.com/office/officeart/2018/5/layout/IconCircleLabelList"/>
    <dgm:cxn modelId="{7ED9C4AB-ECE1-4C64-9B08-E786521DF883}" type="presParOf" srcId="{DC800FAC-31EE-4897-8B86-B79E18FA8D39}" destId="{59755F97-7F02-4502-A641-B300AEB83FE7}" srcOrd="1" destOrd="0" presId="urn:microsoft.com/office/officeart/2018/5/layout/IconCircleLabelList"/>
    <dgm:cxn modelId="{4B30E46C-4080-45AA-94FE-5C54C20783F3}" type="presParOf" srcId="{DC800FAC-31EE-4897-8B86-B79E18FA8D39}" destId="{B29CD8AA-B016-4DA3-A06D-97ED7E0F9168}" srcOrd="2" destOrd="0" presId="urn:microsoft.com/office/officeart/2018/5/layout/IconCircleLabelList"/>
    <dgm:cxn modelId="{84F231F9-9776-44F5-B4AD-083933B9D103}" type="presParOf" srcId="{DC800FAC-31EE-4897-8B86-B79E18FA8D39}" destId="{67DAF798-88E6-40B2-BCE5-8B09B09CBB81}" srcOrd="3" destOrd="0" presId="urn:microsoft.com/office/officeart/2018/5/layout/IconCircleLabelList"/>
    <dgm:cxn modelId="{CE84B262-1323-48E7-B2B3-6335257661CE}" type="presParOf" srcId="{3DC1D250-C4A5-4AD4-AF9E-AE945B93CDB9}" destId="{225A3FE6-8D38-4A72-A8E6-D41C32933036}" srcOrd="5" destOrd="0" presId="urn:microsoft.com/office/officeart/2018/5/layout/IconCircleLabelList"/>
    <dgm:cxn modelId="{043439A0-3F8E-4877-8BE0-31F28F2D4971}" type="presParOf" srcId="{3DC1D250-C4A5-4AD4-AF9E-AE945B93CDB9}" destId="{357BCA47-93E6-4326-934E-26F9F1C9C9AC}" srcOrd="6" destOrd="0" presId="urn:microsoft.com/office/officeart/2018/5/layout/IconCircleLabelList"/>
    <dgm:cxn modelId="{35220657-EA07-487E-B8CB-3531BD87587E}" type="presParOf" srcId="{357BCA47-93E6-4326-934E-26F9F1C9C9AC}" destId="{843A17AC-F02A-4088-B7B4-F7058AD48FD1}" srcOrd="0" destOrd="0" presId="urn:microsoft.com/office/officeart/2018/5/layout/IconCircleLabelList"/>
    <dgm:cxn modelId="{030BBCF2-8FD4-48C1-A66B-1729E5D62230}" type="presParOf" srcId="{357BCA47-93E6-4326-934E-26F9F1C9C9AC}" destId="{D276B652-4975-404A-B46A-D0271F816BD8}" srcOrd="1" destOrd="0" presId="urn:microsoft.com/office/officeart/2018/5/layout/IconCircleLabelList"/>
    <dgm:cxn modelId="{CD88203C-2B07-4722-BB50-BBD32C9FC7E6}" type="presParOf" srcId="{357BCA47-93E6-4326-934E-26F9F1C9C9AC}" destId="{DBB6D3C1-1E58-43BC-8D03-8383A1D8E667}" srcOrd="2" destOrd="0" presId="urn:microsoft.com/office/officeart/2018/5/layout/IconCircleLabelList"/>
    <dgm:cxn modelId="{E87EB5DB-0E30-46D0-A5FE-9A132663B1C5}" type="presParOf" srcId="{357BCA47-93E6-4326-934E-26F9F1C9C9AC}" destId="{91ED459E-9861-48CB-A40C-9F25746B5BC8}" srcOrd="3" destOrd="0" presId="urn:microsoft.com/office/officeart/2018/5/layout/IconCircleLabelList"/>
    <dgm:cxn modelId="{D2A5CF6A-380D-43FC-B439-DC606265C42E}" type="presParOf" srcId="{3DC1D250-C4A5-4AD4-AF9E-AE945B93CDB9}" destId="{C223F9C9-1DCF-4FB9-A937-3DF210950B0B}" srcOrd="7" destOrd="0" presId="urn:microsoft.com/office/officeart/2018/5/layout/IconCircleLabelList"/>
    <dgm:cxn modelId="{01EB7AEA-37D7-49CE-A9F4-408204A8F060}" type="presParOf" srcId="{3DC1D250-C4A5-4AD4-AF9E-AE945B93CDB9}" destId="{0856DC9F-5131-4A29-9A9F-5E4D8EC5A79B}" srcOrd="8" destOrd="0" presId="urn:microsoft.com/office/officeart/2018/5/layout/IconCircleLabelList"/>
    <dgm:cxn modelId="{09A11B90-9E92-4756-9812-80C3A453F078}" type="presParOf" srcId="{0856DC9F-5131-4A29-9A9F-5E4D8EC5A79B}" destId="{CBBC9ACC-7A38-4C2C-BCBE-34F7D791BC58}" srcOrd="0" destOrd="0" presId="urn:microsoft.com/office/officeart/2018/5/layout/IconCircleLabelList"/>
    <dgm:cxn modelId="{85C11D64-3F73-4F2F-AE58-7F07E2CA03F1}" type="presParOf" srcId="{0856DC9F-5131-4A29-9A9F-5E4D8EC5A79B}" destId="{4D79A47F-DAFA-4550-9958-81485BE9FE74}" srcOrd="1" destOrd="0" presId="urn:microsoft.com/office/officeart/2018/5/layout/IconCircleLabelList"/>
    <dgm:cxn modelId="{3A6DCF84-FBB1-4BA1-9453-2C73D0BDE69E}" type="presParOf" srcId="{0856DC9F-5131-4A29-9A9F-5E4D8EC5A79B}" destId="{EBE9B58E-8F29-44F2-8E0C-81A8895D968F}" srcOrd="2" destOrd="0" presId="urn:microsoft.com/office/officeart/2018/5/layout/IconCircleLabelList"/>
    <dgm:cxn modelId="{8AF49F84-84D2-44B3-8781-D127FC4B84AF}" type="presParOf" srcId="{0856DC9F-5131-4A29-9A9F-5E4D8EC5A79B}" destId="{26521B35-D511-485E-A8A2-F0B9882C4C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402698-35D6-428C-8789-22C6910EDA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E8F624-358A-4F72-9B23-2E84CBAFBD71}">
      <dgm:prSet/>
      <dgm:spPr/>
      <dgm:t>
        <a:bodyPr/>
        <a:lstStyle/>
        <a:p>
          <a:r>
            <a:rPr lang="en-US"/>
            <a:t>Patients: Improved access to care and records.</a:t>
          </a:r>
        </a:p>
      </dgm:t>
    </dgm:pt>
    <dgm:pt modelId="{7FD3566F-66C8-4A0C-9F3B-BDECC53C294C}" type="parTrans" cxnId="{6169612E-82BA-4C53-9697-F356ED5FF334}">
      <dgm:prSet/>
      <dgm:spPr/>
      <dgm:t>
        <a:bodyPr/>
        <a:lstStyle/>
        <a:p>
          <a:endParaRPr lang="en-US"/>
        </a:p>
      </dgm:t>
    </dgm:pt>
    <dgm:pt modelId="{D3110B6C-AEC3-418A-97C4-1AECF1E0E3DC}" type="sibTrans" cxnId="{6169612E-82BA-4C53-9697-F356ED5FF334}">
      <dgm:prSet/>
      <dgm:spPr/>
      <dgm:t>
        <a:bodyPr/>
        <a:lstStyle/>
        <a:p>
          <a:endParaRPr lang="en-US"/>
        </a:p>
      </dgm:t>
    </dgm:pt>
    <dgm:pt modelId="{1912AEED-751B-4C44-9EDB-EF0D70642EC0}">
      <dgm:prSet/>
      <dgm:spPr/>
      <dgm:t>
        <a:bodyPr/>
        <a:lstStyle/>
        <a:p>
          <a:r>
            <a:rPr lang="en-US"/>
            <a:t>Healthcare Providers: Efficient management of interactions.</a:t>
          </a:r>
        </a:p>
      </dgm:t>
    </dgm:pt>
    <dgm:pt modelId="{53F7EF5E-35B9-412A-B4C8-A0BC41134996}" type="parTrans" cxnId="{2BB03F03-3540-4524-99E1-FDD686A9B99F}">
      <dgm:prSet/>
      <dgm:spPr/>
      <dgm:t>
        <a:bodyPr/>
        <a:lstStyle/>
        <a:p>
          <a:endParaRPr lang="en-US"/>
        </a:p>
      </dgm:t>
    </dgm:pt>
    <dgm:pt modelId="{A55976FE-CD6F-4D03-8F32-2072B5E27375}" type="sibTrans" cxnId="{2BB03F03-3540-4524-99E1-FDD686A9B99F}">
      <dgm:prSet/>
      <dgm:spPr/>
      <dgm:t>
        <a:bodyPr/>
        <a:lstStyle/>
        <a:p>
          <a:endParaRPr lang="en-US"/>
        </a:p>
      </dgm:t>
    </dgm:pt>
    <dgm:pt modelId="{3FF5A339-0364-4C9A-9BBD-F55387A4B015}">
      <dgm:prSet/>
      <dgm:spPr/>
      <dgm:t>
        <a:bodyPr/>
        <a:lstStyle/>
        <a:p>
          <a:r>
            <a:rPr lang="en-US"/>
            <a:t>Hospitals and Clinics: Streamlined operations and communication.</a:t>
          </a:r>
        </a:p>
      </dgm:t>
    </dgm:pt>
    <dgm:pt modelId="{8F7441A7-9110-4DFC-B5E1-22A262E56FE2}" type="parTrans" cxnId="{76542477-D9D1-4B59-B992-2EAA44541FA3}">
      <dgm:prSet/>
      <dgm:spPr/>
      <dgm:t>
        <a:bodyPr/>
        <a:lstStyle/>
        <a:p>
          <a:endParaRPr lang="en-US"/>
        </a:p>
      </dgm:t>
    </dgm:pt>
    <dgm:pt modelId="{0E7ADBD8-4825-4AB4-A8AB-64A58F5A7012}" type="sibTrans" cxnId="{76542477-D9D1-4B59-B992-2EAA44541FA3}">
      <dgm:prSet/>
      <dgm:spPr/>
      <dgm:t>
        <a:bodyPr/>
        <a:lstStyle/>
        <a:p>
          <a:endParaRPr lang="en-US"/>
        </a:p>
      </dgm:t>
    </dgm:pt>
    <dgm:pt modelId="{4B1ED019-7A13-4BD3-BAD9-1DC5F5D2185A}" type="pres">
      <dgm:prSet presAssocID="{52402698-35D6-428C-8789-22C6910EDA99}" presName="root" presStyleCnt="0">
        <dgm:presLayoutVars>
          <dgm:dir/>
          <dgm:resizeHandles val="exact"/>
        </dgm:presLayoutVars>
      </dgm:prSet>
      <dgm:spPr/>
    </dgm:pt>
    <dgm:pt modelId="{31EC38A8-C19F-4D8B-AC17-DCEF10D85463}" type="pres">
      <dgm:prSet presAssocID="{8AE8F624-358A-4F72-9B23-2E84CBAFBD71}" presName="compNode" presStyleCnt="0"/>
      <dgm:spPr/>
    </dgm:pt>
    <dgm:pt modelId="{A935A1B4-4149-43F2-B451-0BC1A50DDEEC}" type="pres">
      <dgm:prSet presAssocID="{8AE8F624-358A-4F72-9B23-2E84CBAFBD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547E779-CEBD-4DE7-A2FD-0826F1745EE7}" type="pres">
      <dgm:prSet presAssocID="{8AE8F624-358A-4F72-9B23-2E84CBAFBD71}" presName="spaceRect" presStyleCnt="0"/>
      <dgm:spPr/>
    </dgm:pt>
    <dgm:pt modelId="{94A952F2-A65A-4A95-8387-45114FD852AE}" type="pres">
      <dgm:prSet presAssocID="{8AE8F624-358A-4F72-9B23-2E84CBAFBD71}" presName="textRect" presStyleLbl="revTx" presStyleIdx="0" presStyleCnt="3">
        <dgm:presLayoutVars>
          <dgm:chMax val="1"/>
          <dgm:chPref val="1"/>
        </dgm:presLayoutVars>
      </dgm:prSet>
      <dgm:spPr/>
    </dgm:pt>
    <dgm:pt modelId="{4958E788-A965-4007-A5FC-30E7175AD92C}" type="pres">
      <dgm:prSet presAssocID="{D3110B6C-AEC3-418A-97C4-1AECF1E0E3DC}" presName="sibTrans" presStyleCnt="0"/>
      <dgm:spPr/>
    </dgm:pt>
    <dgm:pt modelId="{C558B5FB-8E47-415E-B823-5B71F55DD819}" type="pres">
      <dgm:prSet presAssocID="{1912AEED-751B-4C44-9EDB-EF0D70642EC0}" presName="compNode" presStyleCnt="0"/>
      <dgm:spPr/>
    </dgm:pt>
    <dgm:pt modelId="{57A047F6-51DE-41F2-830F-300824A3B8E0}" type="pres">
      <dgm:prSet presAssocID="{1912AEED-751B-4C44-9EDB-EF0D70642E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FCDD6DC-BF71-450A-9905-626916C270F1}" type="pres">
      <dgm:prSet presAssocID="{1912AEED-751B-4C44-9EDB-EF0D70642EC0}" presName="spaceRect" presStyleCnt="0"/>
      <dgm:spPr/>
    </dgm:pt>
    <dgm:pt modelId="{BD54A758-56A2-47F5-A6F4-B92D37632024}" type="pres">
      <dgm:prSet presAssocID="{1912AEED-751B-4C44-9EDB-EF0D70642EC0}" presName="textRect" presStyleLbl="revTx" presStyleIdx="1" presStyleCnt="3">
        <dgm:presLayoutVars>
          <dgm:chMax val="1"/>
          <dgm:chPref val="1"/>
        </dgm:presLayoutVars>
      </dgm:prSet>
      <dgm:spPr/>
    </dgm:pt>
    <dgm:pt modelId="{6195E9E2-B28A-4C0C-8CFB-7EBF0B29ECBA}" type="pres">
      <dgm:prSet presAssocID="{A55976FE-CD6F-4D03-8F32-2072B5E27375}" presName="sibTrans" presStyleCnt="0"/>
      <dgm:spPr/>
    </dgm:pt>
    <dgm:pt modelId="{56C326EE-4634-4E8C-9E50-94E50912FCCB}" type="pres">
      <dgm:prSet presAssocID="{3FF5A339-0364-4C9A-9BBD-F55387A4B015}" presName="compNode" presStyleCnt="0"/>
      <dgm:spPr/>
    </dgm:pt>
    <dgm:pt modelId="{C8E845D1-5564-446F-A9A7-A3049EB192DA}" type="pres">
      <dgm:prSet presAssocID="{3FF5A339-0364-4C9A-9BBD-F55387A4B0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F90BB3FB-124B-4BE0-AC43-5E8E93692D36}" type="pres">
      <dgm:prSet presAssocID="{3FF5A339-0364-4C9A-9BBD-F55387A4B015}" presName="spaceRect" presStyleCnt="0"/>
      <dgm:spPr/>
    </dgm:pt>
    <dgm:pt modelId="{C6F72C39-A6A8-4B65-9177-FE3623971CB5}" type="pres">
      <dgm:prSet presAssocID="{3FF5A339-0364-4C9A-9BBD-F55387A4B0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B03F03-3540-4524-99E1-FDD686A9B99F}" srcId="{52402698-35D6-428C-8789-22C6910EDA99}" destId="{1912AEED-751B-4C44-9EDB-EF0D70642EC0}" srcOrd="1" destOrd="0" parTransId="{53F7EF5E-35B9-412A-B4C8-A0BC41134996}" sibTransId="{A55976FE-CD6F-4D03-8F32-2072B5E27375}"/>
    <dgm:cxn modelId="{6169612E-82BA-4C53-9697-F356ED5FF334}" srcId="{52402698-35D6-428C-8789-22C6910EDA99}" destId="{8AE8F624-358A-4F72-9B23-2E84CBAFBD71}" srcOrd="0" destOrd="0" parTransId="{7FD3566F-66C8-4A0C-9F3B-BDECC53C294C}" sibTransId="{D3110B6C-AEC3-418A-97C4-1AECF1E0E3DC}"/>
    <dgm:cxn modelId="{324AB776-0EB7-4FBD-9117-1079E8AEF1C3}" type="presOf" srcId="{1912AEED-751B-4C44-9EDB-EF0D70642EC0}" destId="{BD54A758-56A2-47F5-A6F4-B92D37632024}" srcOrd="0" destOrd="0" presId="urn:microsoft.com/office/officeart/2018/2/layout/IconLabelList"/>
    <dgm:cxn modelId="{76542477-D9D1-4B59-B992-2EAA44541FA3}" srcId="{52402698-35D6-428C-8789-22C6910EDA99}" destId="{3FF5A339-0364-4C9A-9BBD-F55387A4B015}" srcOrd="2" destOrd="0" parTransId="{8F7441A7-9110-4DFC-B5E1-22A262E56FE2}" sibTransId="{0E7ADBD8-4825-4AB4-A8AB-64A58F5A7012}"/>
    <dgm:cxn modelId="{2020A490-F032-4819-9459-430537655A65}" type="presOf" srcId="{52402698-35D6-428C-8789-22C6910EDA99}" destId="{4B1ED019-7A13-4BD3-BAD9-1DC5F5D2185A}" srcOrd="0" destOrd="0" presId="urn:microsoft.com/office/officeart/2018/2/layout/IconLabelList"/>
    <dgm:cxn modelId="{B99B15C0-AA79-449E-9D9D-03EE6B062707}" type="presOf" srcId="{8AE8F624-358A-4F72-9B23-2E84CBAFBD71}" destId="{94A952F2-A65A-4A95-8387-45114FD852AE}" srcOrd="0" destOrd="0" presId="urn:microsoft.com/office/officeart/2018/2/layout/IconLabelList"/>
    <dgm:cxn modelId="{2B4116D3-623F-4B8D-86DC-DC42D01E635A}" type="presOf" srcId="{3FF5A339-0364-4C9A-9BBD-F55387A4B015}" destId="{C6F72C39-A6A8-4B65-9177-FE3623971CB5}" srcOrd="0" destOrd="0" presId="urn:microsoft.com/office/officeart/2018/2/layout/IconLabelList"/>
    <dgm:cxn modelId="{77359DB9-D0B1-4A6D-8FC7-24C28B86794B}" type="presParOf" srcId="{4B1ED019-7A13-4BD3-BAD9-1DC5F5D2185A}" destId="{31EC38A8-C19F-4D8B-AC17-DCEF10D85463}" srcOrd="0" destOrd="0" presId="urn:microsoft.com/office/officeart/2018/2/layout/IconLabelList"/>
    <dgm:cxn modelId="{98E379DF-F7D2-42A8-A05F-3DA9FC0D32E5}" type="presParOf" srcId="{31EC38A8-C19F-4D8B-AC17-DCEF10D85463}" destId="{A935A1B4-4149-43F2-B451-0BC1A50DDEEC}" srcOrd="0" destOrd="0" presId="urn:microsoft.com/office/officeart/2018/2/layout/IconLabelList"/>
    <dgm:cxn modelId="{7882BFFD-08D3-43EE-A265-3F178A7CD4DF}" type="presParOf" srcId="{31EC38A8-C19F-4D8B-AC17-DCEF10D85463}" destId="{1547E779-CEBD-4DE7-A2FD-0826F1745EE7}" srcOrd="1" destOrd="0" presId="urn:microsoft.com/office/officeart/2018/2/layout/IconLabelList"/>
    <dgm:cxn modelId="{B0462681-A9D8-4FB4-81FB-2D33BDAE13E7}" type="presParOf" srcId="{31EC38A8-C19F-4D8B-AC17-DCEF10D85463}" destId="{94A952F2-A65A-4A95-8387-45114FD852AE}" srcOrd="2" destOrd="0" presId="urn:microsoft.com/office/officeart/2018/2/layout/IconLabelList"/>
    <dgm:cxn modelId="{A92ABDF2-65BC-497B-8F5D-6E56C9BAF944}" type="presParOf" srcId="{4B1ED019-7A13-4BD3-BAD9-1DC5F5D2185A}" destId="{4958E788-A965-4007-A5FC-30E7175AD92C}" srcOrd="1" destOrd="0" presId="urn:microsoft.com/office/officeart/2018/2/layout/IconLabelList"/>
    <dgm:cxn modelId="{7E1880E4-1E18-4554-B5C5-213321B91589}" type="presParOf" srcId="{4B1ED019-7A13-4BD3-BAD9-1DC5F5D2185A}" destId="{C558B5FB-8E47-415E-B823-5B71F55DD819}" srcOrd="2" destOrd="0" presId="urn:microsoft.com/office/officeart/2018/2/layout/IconLabelList"/>
    <dgm:cxn modelId="{0DCC1096-D319-42DA-96EB-1A69D94585ED}" type="presParOf" srcId="{C558B5FB-8E47-415E-B823-5B71F55DD819}" destId="{57A047F6-51DE-41F2-830F-300824A3B8E0}" srcOrd="0" destOrd="0" presId="urn:microsoft.com/office/officeart/2018/2/layout/IconLabelList"/>
    <dgm:cxn modelId="{6B69F9E5-F27F-4707-9A83-D2C99DE87DE3}" type="presParOf" srcId="{C558B5FB-8E47-415E-B823-5B71F55DD819}" destId="{9FCDD6DC-BF71-450A-9905-626916C270F1}" srcOrd="1" destOrd="0" presId="urn:microsoft.com/office/officeart/2018/2/layout/IconLabelList"/>
    <dgm:cxn modelId="{CA65215E-2C16-4E5A-BA27-5C94F592A1FB}" type="presParOf" srcId="{C558B5FB-8E47-415E-B823-5B71F55DD819}" destId="{BD54A758-56A2-47F5-A6F4-B92D37632024}" srcOrd="2" destOrd="0" presId="urn:microsoft.com/office/officeart/2018/2/layout/IconLabelList"/>
    <dgm:cxn modelId="{15C712F0-156E-4E04-95A5-74B5A1769E00}" type="presParOf" srcId="{4B1ED019-7A13-4BD3-BAD9-1DC5F5D2185A}" destId="{6195E9E2-B28A-4C0C-8CFB-7EBF0B29ECBA}" srcOrd="3" destOrd="0" presId="urn:microsoft.com/office/officeart/2018/2/layout/IconLabelList"/>
    <dgm:cxn modelId="{25D491F8-FCB2-48E9-8C1C-A5058A6EE172}" type="presParOf" srcId="{4B1ED019-7A13-4BD3-BAD9-1DC5F5D2185A}" destId="{56C326EE-4634-4E8C-9E50-94E50912FCCB}" srcOrd="4" destOrd="0" presId="urn:microsoft.com/office/officeart/2018/2/layout/IconLabelList"/>
    <dgm:cxn modelId="{91E726DC-B72D-4524-B050-46134339C2AF}" type="presParOf" srcId="{56C326EE-4634-4E8C-9E50-94E50912FCCB}" destId="{C8E845D1-5564-446F-A9A7-A3049EB192DA}" srcOrd="0" destOrd="0" presId="urn:microsoft.com/office/officeart/2018/2/layout/IconLabelList"/>
    <dgm:cxn modelId="{F3EC9167-6C24-47BA-B3AC-B043AC3E0E43}" type="presParOf" srcId="{56C326EE-4634-4E8C-9E50-94E50912FCCB}" destId="{F90BB3FB-124B-4BE0-AC43-5E8E93692D36}" srcOrd="1" destOrd="0" presId="urn:microsoft.com/office/officeart/2018/2/layout/IconLabelList"/>
    <dgm:cxn modelId="{C0873F58-DA49-4C32-9DA6-AC9D34A55E8C}" type="presParOf" srcId="{56C326EE-4634-4E8C-9E50-94E50912FCCB}" destId="{C6F72C39-A6A8-4B65-9177-FE3623971C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30170E-0BFA-4E2C-B760-BED58F22D6A8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29FA81-0F67-47B7-BD2A-DC28D81DA8AD}">
      <dgm:prSet/>
      <dgm:spPr/>
      <dgm:t>
        <a:bodyPr/>
        <a:lstStyle/>
        <a:p>
          <a:r>
            <a:rPr lang="en-US"/>
            <a:t>Subscription plans for providers and institutions.</a:t>
          </a:r>
        </a:p>
      </dgm:t>
    </dgm:pt>
    <dgm:pt modelId="{A278BC2A-46BC-4031-B581-8026E58B417E}" type="parTrans" cxnId="{3BF0236A-5228-47D0-A417-B642F3E7777D}">
      <dgm:prSet/>
      <dgm:spPr/>
      <dgm:t>
        <a:bodyPr/>
        <a:lstStyle/>
        <a:p>
          <a:endParaRPr lang="en-US"/>
        </a:p>
      </dgm:t>
    </dgm:pt>
    <dgm:pt modelId="{05DEE196-E311-4300-A0F9-B472A140E15D}" type="sibTrans" cxnId="{3BF0236A-5228-47D0-A417-B642F3E7777D}">
      <dgm:prSet/>
      <dgm:spPr/>
      <dgm:t>
        <a:bodyPr/>
        <a:lstStyle/>
        <a:p>
          <a:endParaRPr lang="en-US"/>
        </a:p>
      </dgm:t>
    </dgm:pt>
    <dgm:pt modelId="{446D13DA-F5F9-4807-A676-ADBBE4018BA2}">
      <dgm:prSet/>
      <dgm:spPr/>
      <dgm:t>
        <a:bodyPr/>
        <a:lstStyle/>
        <a:p>
          <a:r>
            <a:rPr lang="en-US"/>
            <a:t>Pay-per-use telemedicine services for patients.</a:t>
          </a:r>
        </a:p>
      </dgm:t>
    </dgm:pt>
    <dgm:pt modelId="{F1F89A9A-2BEF-4EF1-92E7-735AA6A18D58}" type="parTrans" cxnId="{DFD672AD-AB39-454B-909B-C44DD50C280D}">
      <dgm:prSet/>
      <dgm:spPr/>
      <dgm:t>
        <a:bodyPr/>
        <a:lstStyle/>
        <a:p>
          <a:endParaRPr lang="en-US"/>
        </a:p>
      </dgm:t>
    </dgm:pt>
    <dgm:pt modelId="{8BDC9C6F-FCAC-4F73-9583-C971FD3457E1}" type="sibTrans" cxnId="{DFD672AD-AB39-454B-909B-C44DD50C280D}">
      <dgm:prSet/>
      <dgm:spPr/>
      <dgm:t>
        <a:bodyPr/>
        <a:lstStyle/>
        <a:p>
          <a:endParaRPr lang="en-US"/>
        </a:p>
      </dgm:t>
    </dgm:pt>
    <dgm:pt modelId="{38B14DB0-10E7-4E2D-A1C0-060078507419}">
      <dgm:prSet/>
      <dgm:spPr/>
      <dgm:t>
        <a:bodyPr/>
        <a:lstStyle/>
        <a:p>
          <a:r>
            <a:rPr lang="en-US"/>
            <a:t>Partnerships with insurance companies and pharmacies.</a:t>
          </a:r>
        </a:p>
      </dgm:t>
    </dgm:pt>
    <dgm:pt modelId="{661157EB-CFA2-42C4-B005-CD049CC27DBC}" type="parTrans" cxnId="{EEB31A81-EB4F-45DC-A6A1-3ED1EF47C482}">
      <dgm:prSet/>
      <dgm:spPr/>
      <dgm:t>
        <a:bodyPr/>
        <a:lstStyle/>
        <a:p>
          <a:endParaRPr lang="en-US"/>
        </a:p>
      </dgm:t>
    </dgm:pt>
    <dgm:pt modelId="{413E1AFB-8409-4909-8BE3-8F83CAB58C7A}" type="sibTrans" cxnId="{EEB31A81-EB4F-45DC-A6A1-3ED1EF47C482}">
      <dgm:prSet/>
      <dgm:spPr/>
      <dgm:t>
        <a:bodyPr/>
        <a:lstStyle/>
        <a:p>
          <a:endParaRPr lang="en-US"/>
        </a:p>
      </dgm:t>
    </dgm:pt>
    <dgm:pt modelId="{5ECA3840-A141-44EB-B134-427E102623E4}" type="pres">
      <dgm:prSet presAssocID="{7230170E-0BFA-4E2C-B760-BED58F22D6A8}" presName="diagram" presStyleCnt="0">
        <dgm:presLayoutVars>
          <dgm:dir/>
          <dgm:resizeHandles val="exact"/>
        </dgm:presLayoutVars>
      </dgm:prSet>
      <dgm:spPr/>
    </dgm:pt>
    <dgm:pt modelId="{2E9F122B-29D5-424F-9E0E-2F1AB49B200C}" type="pres">
      <dgm:prSet presAssocID="{6129FA81-0F67-47B7-BD2A-DC28D81DA8AD}" presName="node" presStyleLbl="node1" presStyleIdx="0" presStyleCnt="3">
        <dgm:presLayoutVars>
          <dgm:bulletEnabled val="1"/>
        </dgm:presLayoutVars>
      </dgm:prSet>
      <dgm:spPr/>
    </dgm:pt>
    <dgm:pt modelId="{ED984284-39DB-48EA-B1C5-4BE7F057A771}" type="pres">
      <dgm:prSet presAssocID="{05DEE196-E311-4300-A0F9-B472A140E15D}" presName="sibTrans" presStyleCnt="0"/>
      <dgm:spPr/>
    </dgm:pt>
    <dgm:pt modelId="{0E3457BB-C216-4CD3-BA85-6213DBE441F6}" type="pres">
      <dgm:prSet presAssocID="{446D13DA-F5F9-4807-A676-ADBBE4018BA2}" presName="node" presStyleLbl="node1" presStyleIdx="1" presStyleCnt="3">
        <dgm:presLayoutVars>
          <dgm:bulletEnabled val="1"/>
        </dgm:presLayoutVars>
      </dgm:prSet>
      <dgm:spPr/>
    </dgm:pt>
    <dgm:pt modelId="{80344D40-41CB-43DF-9841-1366C26B3819}" type="pres">
      <dgm:prSet presAssocID="{8BDC9C6F-FCAC-4F73-9583-C971FD3457E1}" presName="sibTrans" presStyleCnt="0"/>
      <dgm:spPr/>
    </dgm:pt>
    <dgm:pt modelId="{1E71AC0E-56F8-4C95-B3EF-57F27400587E}" type="pres">
      <dgm:prSet presAssocID="{38B14DB0-10E7-4E2D-A1C0-060078507419}" presName="node" presStyleLbl="node1" presStyleIdx="2" presStyleCnt="3">
        <dgm:presLayoutVars>
          <dgm:bulletEnabled val="1"/>
        </dgm:presLayoutVars>
      </dgm:prSet>
      <dgm:spPr/>
    </dgm:pt>
  </dgm:ptLst>
  <dgm:cxnLst>
    <dgm:cxn modelId="{483ABB21-A3FB-4D5B-AD9D-7E311271CAB9}" type="presOf" srcId="{7230170E-0BFA-4E2C-B760-BED58F22D6A8}" destId="{5ECA3840-A141-44EB-B134-427E102623E4}" srcOrd="0" destOrd="0" presId="urn:microsoft.com/office/officeart/2005/8/layout/default"/>
    <dgm:cxn modelId="{C4A88429-9320-4327-ADEA-63B9B1C36528}" type="presOf" srcId="{6129FA81-0F67-47B7-BD2A-DC28D81DA8AD}" destId="{2E9F122B-29D5-424F-9E0E-2F1AB49B200C}" srcOrd="0" destOrd="0" presId="urn:microsoft.com/office/officeart/2005/8/layout/default"/>
    <dgm:cxn modelId="{3BF0236A-5228-47D0-A417-B642F3E7777D}" srcId="{7230170E-0BFA-4E2C-B760-BED58F22D6A8}" destId="{6129FA81-0F67-47B7-BD2A-DC28D81DA8AD}" srcOrd="0" destOrd="0" parTransId="{A278BC2A-46BC-4031-B581-8026E58B417E}" sibTransId="{05DEE196-E311-4300-A0F9-B472A140E15D}"/>
    <dgm:cxn modelId="{72A05979-1A91-44AC-8E65-5D58AC4E018C}" type="presOf" srcId="{446D13DA-F5F9-4807-A676-ADBBE4018BA2}" destId="{0E3457BB-C216-4CD3-BA85-6213DBE441F6}" srcOrd="0" destOrd="0" presId="urn:microsoft.com/office/officeart/2005/8/layout/default"/>
    <dgm:cxn modelId="{EEB31A81-EB4F-45DC-A6A1-3ED1EF47C482}" srcId="{7230170E-0BFA-4E2C-B760-BED58F22D6A8}" destId="{38B14DB0-10E7-4E2D-A1C0-060078507419}" srcOrd="2" destOrd="0" parTransId="{661157EB-CFA2-42C4-B005-CD049CC27DBC}" sibTransId="{413E1AFB-8409-4909-8BE3-8F83CAB58C7A}"/>
    <dgm:cxn modelId="{DFD672AD-AB39-454B-909B-C44DD50C280D}" srcId="{7230170E-0BFA-4E2C-B760-BED58F22D6A8}" destId="{446D13DA-F5F9-4807-A676-ADBBE4018BA2}" srcOrd="1" destOrd="0" parTransId="{F1F89A9A-2BEF-4EF1-92E7-735AA6A18D58}" sibTransId="{8BDC9C6F-FCAC-4F73-9583-C971FD3457E1}"/>
    <dgm:cxn modelId="{66E2FEDB-078E-498C-92DD-9899FB5239E1}" type="presOf" srcId="{38B14DB0-10E7-4E2D-A1C0-060078507419}" destId="{1E71AC0E-56F8-4C95-B3EF-57F27400587E}" srcOrd="0" destOrd="0" presId="urn:microsoft.com/office/officeart/2005/8/layout/default"/>
    <dgm:cxn modelId="{9A63F74B-48A7-4C7B-B9B0-B88E68F8FD44}" type="presParOf" srcId="{5ECA3840-A141-44EB-B134-427E102623E4}" destId="{2E9F122B-29D5-424F-9E0E-2F1AB49B200C}" srcOrd="0" destOrd="0" presId="urn:microsoft.com/office/officeart/2005/8/layout/default"/>
    <dgm:cxn modelId="{016BA8A6-A866-4A42-82DC-75FB517F6DC0}" type="presParOf" srcId="{5ECA3840-A141-44EB-B134-427E102623E4}" destId="{ED984284-39DB-48EA-B1C5-4BE7F057A771}" srcOrd="1" destOrd="0" presId="urn:microsoft.com/office/officeart/2005/8/layout/default"/>
    <dgm:cxn modelId="{DC863F39-1EF9-4926-A093-F51F8E705057}" type="presParOf" srcId="{5ECA3840-A141-44EB-B134-427E102623E4}" destId="{0E3457BB-C216-4CD3-BA85-6213DBE441F6}" srcOrd="2" destOrd="0" presId="urn:microsoft.com/office/officeart/2005/8/layout/default"/>
    <dgm:cxn modelId="{46003EDF-0642-49B2-988A-06C8BBC33569}" type="presParOf" srcId="{5ECA3840-A141-44EB-B134-427E102623E4}" destId="{80344D40-41CB-43DF-9841-1366C26B3819}" srcOrd="3" destOrd="0" presId="urn:microsoft.com/office/officeart/2005/8/layout/default"/>
    <dgm:cxn modelId="{9F91782F-849B-40BD-8056-CF2AA5BB1296}" type="presParOf" srcId="{5ECA3840-A141-44EB-B134-427E102623E4}" destId="{1E71AC0E-56F8-4C95-B3EF-57F2740058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13F5DC-7FA3-4EB6-803E-9C07E04024C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F75793-C754-4C6D-BBF0-0223FD85988D}">
      <dgm:prSet/>
      <dgm:spPr/>
      <dgm:t>
        <a:bodyPr/>
        <a:lstStyle/>
        <a:p>
          <a:pPr>
            <a:defRPr cap="all"/>
          </a:pPr>
          <a:r>
            <a:rPr lang="en-US"/>
            <a:t>One-stop solution for healthcare needs.</a:t>
          </a:r>
        </a:p>
      </dgm:t>
    </dgm:pt>
    <dgm:pt modelId="{6CF64BDD-8200-46AA-BF5C-46CA518F4D5E}" type="parTrans" cxnId="{AACCD6E4-81C9-4603-928D-0B15E7D88338}">
      <dgm:prSet/>
      <dgm:spPr/>
      <dgm:t>
        <a:bodyPr/>
        <a:lstStyle/>
        <a:p>
          <a:endParaRPr lang="en-US"/>
        </a:p>
      </dgm:t>
    </dgm:pt>
    <dgm:pt modelId="{C1E5815E-79A3-4D14-B281-F2676AA6FE5A}" type="sibTrans" cxnId="{AACCD6E4-81C9-4603-928D-0B15E7D88338}">
      <dgm:prSet/>
      <dgm:spPr/>
      <dgm:t>
        <a:bodyPr/>
        <a:lstStyle/>
        <a:p>
          <a:endParaRPr lang="en-US"/>
        </a:p>
      </dgm:t>
    </dgm:pt>
    <dgm:pt modelId="{210FC6D9-4AA3-4722-8B79-0672A1AA26C3}">
      <dgm:prSet/>
      <dgm:spPr/>
      <dgm:t>
        <a:bodyPr/>
        <a:lstStyle/>
        <a:p>
          <a:pPr>
            <a:defRPr cap="all"/>
          </a:pPr>
          <a:r>
            <a:rPr lang="en-US"/>
            <a:t>User-friendly interface with cutting-edge technology.</a:t>
          </a:r>
        </a:p>
      </dgm:t>
    </dgm:pt>
    <dgm:pt modelId="{6961B085-3421-40D3-8B2E-B3BE6C7DEABE}" type="parTrans" cxnId="{17FB4DAD-6FF1-4647-A75B-1089CAA92C54}">
      <dgm:prSet/>
      <dgm:spPr/>
      <dgm:t>
        <a:bodyPr/>
        <a:lstStyle/>
        <a:p>
          <a:endParaRPr lang="en-US"/>
        </a:p>
      </dgm:t>
    </dgm:pt>
    <dgm:pt modelId="{4A7CA020-2921-4586-BBBE-F1C3BD4B78B3}" type="sibTrans" cxnId="{17FB4DAD-6FF1-4647-A75B-1089CAA92C54}">
      <dgm:prSet/>
      <dgm:spPr/>
      <dgm:t>
        <a:bodyPr/>
        <a:lstStyle/>
        <a:p>
          <a:endParaRPr lang="en-US"/>
        </a:p>
      </dgm:t>
    </dgm:pt>
    <dgm:pt modelId="{CCC48FA8-E851-4F26-BAE2-18CA350EA97B}">
      <dgm:prSet/>
      <dgm:spPr/>
      <dgm:t>
        <a:bodyPr/>
        <a:lstStyle/>
        <a:p>
          <a:pPr>
            <a:defRPr cap="all"/>
          </a:pPr>
          <a:r>
            <a:rPr lang="en-US"/>
            <a:t>Scalable for various healthcare environments.</a:t>
          </a:r>
        </a:p>
      </dgm:t>
    </dgm:pt>
    <dgm:pt modelId="{923B002D-D417-4BA6-9549-6F43DF84C827}" type="parTrans" cxnId="{33FF3DD6-3482-4F86-997A-EA3A2682B2F3}">
      <dgm:prSet/>
      <dgm:spPr/>
      <dgm:t>
        <a:bodyPr/>
        <a:lstStyle/>
        <a:p>
          <a:endParaRPr lang="en-US"/>
        </a:p>
      </dgm:t>
    </dgm:pt>
    <dgm:pt modelId="{DE9969AC-450E-4BA0-9DF9-2EF32A69759E}" type="sibTrans" cxnId="{33FF3DD6-3482-4F86-997A-EA3A2682B2F3}">
      <dgm:prSet/>
      <dgm:spPr/>
      <dgm:t>
        <a:bodyPr/>
        <a:lstStyle/>
        <a:p>
          <a:endParaRPr lang="en-US"/>
        </a:p>
      </dgm:t>
    </dgm:pt>
    <dgm:pt modelId="{99F51FFB-E269-46C0-9664-DD3D0EACEF57}">
      <dgm:prSet/>
      <dgm:spPr/>
      <dgm:t>
        <a:bodyPr/>
        <a:lstStyle/>
        <a:p>
          <a:pPr>
            <a:defRPr cap="all"/>
          </a:pPr>
          <a:r>
            <a:rPr lang="en-US"/>
            <a:t>Focus on data security and compliance.</a:t>
          </a:r>
        </a:p>
      </dgm:t>
    </dgm:pt>
    <dgm:pt modelId="{048BB3A9-25F8-4470-B723-35ADDAED745C}" type="parTrans" cxnId="{B33813D5-792B-4806-8ED5-8A32E5438B70}">
      <dgm:prSet/>
      <dgm:spPr/>
      <dgm:t>
        <a:bodyPr/>
        <a:lstStyle/>
        <a:p>
          <a:endParaRPr lang="en-US"/>
        </a:p>
      </dgm:t>
    </dgm:pt>
    <dgm:pt modelId="{59222625-D8C7-4F93-BD3F-CCFF28725C88}" type="sibTrans" cxnId="{B33813D5-792B-4806-8ED5-8A32E5438B70}">
      <dgm:prSet/>
      <dgm:spPr/>
      <dgm:t>
        <a:bodyPr/>
        <a:lstStyle/>
        <a:p>
          <a:endParaRPr lang="en-US"/>
        </a:p>
      </dgm:t>
    </dgm:pt>
    <dgm:pt modelId="{BB0F4B3A-83C2-4449-95A1-3CCF3596EABB}" type="pres">
      <dgm:prSet presAssocID="{4513F5DC-7FA3-4EB6-803E-9C07E04024C2}" presName="root" presStyleCnt="0">
        <dgm:presLayoutVars>
          <dgm:dir/>
          <dgm:resizeHandles val="exact"/>
        </dgm:presLayoutVars>
      </dgm:prSet>
      <dgm:spPr/>
    </dgm:pt>
    <dgm:pt modelId="{E56136CF-3C04-4DE2-A7C6-4DEA2A4E3E5D}" type="pres">
      <dgm:prSet presAssocID="{B7F75793-C754-4C6D-BBF0-0223FD85988D}" presName="compNode" presStyleCnt="0"/>
      <dgm:spPr/>
    </dgm:pt>
    <dgm:pt modelId="{317B681A-D072-4BF0-A668-9C56FAD33288}" type="pres">
      <dgm:prSet presAssocID="{B7F75793-C754-4C6D-BBF0-0223FD85988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5AE1FB6-844B-4C84-9FA2-EB12BDA5F6CE}" type="pres">
      <dgm:prSet presAssocID="{B7F75793-C754-4C6D-BBF0-0223FD8598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D1CB65BD-72F9-401D-9FAD-D2B3DD5A6637}" type="pres">
      <dgm:prSet presAssocID="{B7F75793-C754-4C6D-BBF0-0223FD85988D}" presName="spaceRect" presStyleCnt="0"/>
      <dgm:spPr/>
    </dgm:pt>
    <dgm:pt modelId="{FFE5222A-FCE2-4A6D-9323-C6A0DC40330C}" type="pres">
      <dgm:prSet presAssocID="{B7F75793-C754-4C6D-BBF0-0223FD85988D}" presName="textRect" presStyleLbl="revTx" presStyleIdx="0" presStyleCnt="4">
        <dgm:presLayoutVars>
          <dgm:chMax val="1"/>
          <dgm:chPref val="1"/>
        </dgm:presLayoutVars>
      </dgm:prSet>
      <dgm:spPr/>
    </dgm:pt>
    <dgm:pt modelId="{ED65F25F-5788-4C78-817C-A16650773E51}" type="pres">
      <dgm:prSet presAssocID="{C1E5815E-79A3-4D14-B281-F2676AA6FE5A}" presName="sibTrans" presStyleCnt="0"/>
      <dgm:spPr/>
    </dgm:pt>
    <dgm:pt modelId="{8EE7035C-3769-4186-B0D2-1150CBCD772A}" type="pres">
      <dgm:prSet presAssocID="{210FC6D9-4AA3-4722-8B79-0672A1AA26C3}" presName="compNode" presStyleCnt="0"/>
      <dgm:spPr/>
    </dgm:pt>
    <dgm:pt modelId="{9B3EE297-9D60-47D4-8FF1-0CE206A38F28}" type="pres">
      <dgm:prSet presAssocID="{210FC6D9-4AA3-4722-8B79-0672A1AA26C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B18A2F-8BC6-42FA-AB53-C5D24E8EB03C}" type="pres">
      <dgm:prSet presAssocID="{210FC6D9-4AA3-4722-8B79-0672A1AA26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471DDDC-C62F-43B2-9F99-ABCCEFF4EED9}" type="pres">
      <dgm:prSet presAssocID="{210FC6D9-4AA3-4722-8B79-0672A1AA26C3}" presName="spaceRect" presStyleCnt="0"/>
      <dgm:spPr/>
    </dgm:pt>
    <dgm:pt modelId="{B8588BB1-F7AC-4F9C-A4DA-FB2A35F1D52B}" type="pres">
      <dgm:prSet presAssocID="{210FC6D9-4AA3-4722-8B79-0672A1AA26C3}" presName="textRect" presStyleLbl="revTx" presStyleIdx="1" presStyleCnt="4">
        <dgm:presLayoutVars>
          <dgm:chMax val="1"/>
          <dgm:chPref val="1"/>
        </dgm:presLayoutVars>
      </dgm:prSet>
      <dgm:spPr/>
    </dgm:pt>
    <dgm:pt modelId="{43F4CD60-9C4C-4C08-9A73-C13493039EC4}" type="pres">
      <dgm:prSet presAssocID="{4A7CA020-2921-4586-BBBE-F1C3BD4B78B3}" presName="sibTrans" presStyleCnt="0"/>
      <dgm:spPr/>
    </dgm:pt>
    <dgm:pt modelId="{D00338DD-CE70-4848-8A35-60AED771DAE8}" type="pres">
      <dgm:prSet presAssocID="{CCC48FA8-E851-4F26-BAE2-18CA350EA97B}" presName="compNode" presStyleCnt="0"/>
      <dgm:spPr/>
    </dgm:pt>
    <dgm:pt modelId="{7FFC741F-C326-4F24-8386-64959CB305DB}" type="pres">
      <dgm:prSet presAssocID="{CCC48FA8-E851-4F26-BAE2-18CA350EA97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B6B6EDF-2561-42AE-95F1-DA1A2CBF9420}" type="pres">
      <dgm:prSet presAssocID="{CCC48FA8-E851-4F26-BAE2-18CA350EA9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9412911-CCAB-4580-8DEE-ED9C8F1675C3}" type="pres">
      <dgm:prSet presAssocID="{CCC48FA8-E851-4F26-BAE2-18CA350EA97B}" presName="spaceRect" presStyleCnt="0"/>
      <dgm:spPr/>
    </dgm:pt>
    <dgm:pt modelId="{F1414AE3-EED1-43A3-8F5F-41AEA7479AB1}" type="pres">
      <dgm:prSet presAssocID="{CCC48FA8-E851-4F26-BAE2-18CA350EA97B}" presName="textRect" presStyleLbl="revTx" presStyleIdx="2" presStyleCnt="4">
        <dgm:presLayoutVars>
          <dgm:chMax val="1"/>
          <dgm:chPref val="1"/>
        </dgm:presLayoutVars>
      </dgm:prSet>
      <dgm:spPr/>
    </dgm:pt>
    <dgm:pt modelId="{14E92BE8-AB1D-4AA5-8C3F-CBB2EBBD229E}" type="pres">
      <dgm:prSet presAssocID="{DE9969AC-450E-4BA0-9DF9-2EF32A69759E}" presName="sibTrans" presStyleCnt="0"/>
      <dgm:spPr/>
    </dgm:pt>
    <dgm:pt modelId="{48658013-8E53-45BA-A014-4FFC29042A63}" type="pres">
      <dgm:prSet presAssocID="{99F51FFB-E269-46C0-9664-DD3D0EACEF57}" presName="compNode" presStyleCnt="0"/>
      <dgm:spPr/>
    </dgm:pt>
    <dgm:pt modelId="{4712001E-DB8E-4D72-9B55-A888D85F1FD4}" type="pres">
      <dgm:prSet presAssocID="{99F51FFB-E269-46C0-9664-DD3D0EACEF5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C2A9F00-C546-4382-94D4-E523152FB119}" type="pres">
      <dgm:prSet presAssocID="{99F51FFB-E269-46C0-9664-DD3D0EACEF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39BBE94-A08C-46DF-81F1-0B4720944196}" type="pres">
      <dgm:prSet presAssocID="{99F51FFB-E269-46C0-9664-DD3D0EACEF57}" presName="spaceRect" presStyleCnt="0"/>
      <dgm:spPr/>
    </dgm:pt>
    <dgm:pt modelId="{322E2AC0-900F-4648-97FB-AE0E9587FB17}" type="pres">
      <dgm:prSet presAssocID="{99F51FFB-E269-46C0-9664-DD3D0EACEF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01B425-A632-4981-8B63-3E60341D37AF}" type="presOf" srcId="{B7F75793-C754-4C6D-BBF0-0223FD85988D}" destId="{FFE5222A-FCE2-4A6D-9323-C6A0DC40330C}" srcOrd="0" destOrd="0" presId="urn:microsoft.com/office/officeart/2018/5/layout/IconLeafLabelList"/>
    <dgm:cxn modelId="{FCCB835F-6B8B-4426-B036-F72303CD2158}" type="presOf" srcId="{210FC6D9-4AA3-4722-8B79-0672A1AA26C3}" destId="{B8588BB1-F7AC-4F9C-A4DA-FB2A35F1D52B}" srcOrd="0" destOrd="0" presId="urn:microsoft.com/office/officeart/2018/5/layout/IconLeafLabelList"/>
    <dgm:cxn modelId="{B6BFC359-3454-4E28-B251-7DFE718E20FF}" type="presOf" srcId="{4513F5DC-7FA3-4EB6-803E-9C07E04024C2}" destId="{BB0F4B3A-83C2-4449-95A1-3CCF3596EABB}" srcOrd="0" destOrd="0" presId="urn:microsoft.com/office/officeart/2018/5/layout/IconLeafLabelList"/>
    <dgm:cxn modelId="{17FB4DAD-6FF1-4647-A75B-1089CAA92C54}" srcId="{4513F5DC-7FA3-4EB6-803E-9C07E04024C2}" destId="{210FC6D9-4AA3-4722-8B79-0672A1AA26C3}" srcOrd="1" destOrd="0" parTransId="{6961B085-3421-40D3-8B2E-B3BE6C7DEABE}" sibTransId="{4A7CA020-2921-4586-BBBE-F1C3BD4B78B3}"/>
    <dgm:cxn modelId="{F51F08B7-3EFB-4A2F-A3BB-87BD60674D5B}" type="presOf" srcId="{CCC48FA8-E851-4F26-BAE2-18CA350EA97B}" destId="{F1414AE3-EED1-43A3-8F5F-41AEA7479AB1}" srcOrd="0" destOrd="0" presId="urn:microsoft.com/office/officeart/2018/5/layout/IconLeafLabelList"/>
    <dgm:cxn modelId="{8A11E0C3-D20E-4B01-B3A2-1008EF96B7D3}" type="presOf" srcId="{99F51FFB-E269-46C0-9664-DD3D0EACEF57}" destId="{322E2AC0-900F-4648-97FB-AE0E9587FB17}" srcOrd="0" destOrd="0" presId="urn:microsoft.com/office/officeart/2018/5/layout/IconLeafLabelList"/>
    <dgm:cxn modelId="{B33813D5-792B-4806-8ED5-8A32E5438B70}" srcId="{4513F5DC-7FA3-4EB6-803E-9C07E04024C2}" destId="{99F51FFB-E269-46C0-9664-DD3D0EACEF57}" srcOrd="3" destOrd="0" parTransId="{048BB3A9-25F8-4470-B723-35ADDAED745C}" sibTransId="{59222625-D8C7-4F93-BD3F-CCFF28725C88}"/>
    <dgm:cxn modelId="{33FF3DD6-3482-4F86-997A-EA3A2682B2F3}" srcId="{4513F5DC-7FA3-4EB6-803E-9C07E04024C2}" destId="{CCC48FA8-E851-4F26-BAE2-18CA350EA97B}" srcOrd="2" destOrd="0" parTransId="{923B002D-D417-4BA6-9549-6F43DF84C827}" sibTransId="{DE9969AC-450E-4BA0-9DF9-2EF32A69759E}"/>
    <dgm:cxn modelId="{AACCD6E4-81C9-4603-928D-0B15E7D88338}" srcId="{4513F5DC-7FA3-4EB6-803E-9C07E04024C2}" destId="{B7F75793-C754-4C6D-BBF0-0223FD85988D}" srcOrd="0" destOrd="0" parTransId="{6CF64BDD-8200-46AA-BF5C-46CA518F4D5E}" sibTransId="{C1E5815E-79A3-4D14-B281-F2676AA6FE5A}"/>
    <dgm:cxn modelId="{A1AA31B1-B707-4AB2-9143-CA37502B70E2}" type="presParOf" srcId="{BB0F4B3A-83C2-4449-95A1-3CCF3596EABB}" destId="{E56136CF-3C04-4DE2-A7C6-4DEA2A4E3E5D}" srcOrd="0" destOrd="0" presId="urn:microsoft.com/office/officeart/2018/5/layout/IconLeafLabelList"/>
    <dgm:cxn modelId="{758CE7B4-F114-46D0-AC93-CE09B81E42C4}" type="presParOf" srcId="{E56136CF-3C04-4DE2-A7C6-4DEA2A4E3E5D}" destId="{317B681A-D072-4BF0-A668-9C56FAD33288}" srcOrd="0" destOrd="0" presId="urn:microsoft.com/office/officeart/2018/5/layout/IconLeafLabelList"/>
    <dgm:cxn modelId="{120DA930-7F9B-4B19-9F48-EDB476AC35F0}" type="presParOf" srcId="{E56136CF-3C04-4DE2-A7C6-4DEA2A4E3E5D}" destId="{05AE1FB6-844B-4C84-9FA2-EB12BDA5F6CE}" srcOrd="1" destOrd="0" presId="urn:microsoft.com/office/officeart/2018/5/layout/IconLeafLabelList"/>
    <dgm:cxn modelId="{56901C6C-A71E-47E2-88B7-E5ADD9326A61}" type="presParOf" srcId="{E56136CF-3C04-4DE2-A7C6-4DEA2A4E3E5D}" destId="{D1CB65BD-72F9-401D-9FAD-D2B3DD5A6637}" srcOrd="2" destOrd="0" presId="urn:microsoft.com/office/officeart/2018/5/layout/IconLeafLabelList"/>
    <dgm:cxn modelId="{C242DC25-BFAA-47E5-B218-66C889B8BF34}" type="presParOf" srcId="{E56136CF-3C04-4DE2-A7C6-4DEA2A4E3E5D}" destId="{FFE5222A-FCE2-4A6D-9323-C6A0DC40330C}" srcOrd="3" destOrd="0" presId="urn:microsoft.com/office/officeart/2018/5/layout/IconLeafLabelList"/>
    <dgm:cxn modelId="{C44FD7B3-4DCE-49E8-9D55-74AC49873D47}" type="presParOf" srcId="{BB0F4B3A-83C2-4449-95A1-3CCF3596EABB}" destId="{ED65F25F-5788-4C78-817C-A16650773E51}" srcOrd="1" destOrd="0" presId="urn:microsoft.com/office/officeart/2018/5/layout/IconLeafLabelList"/>
    <dgm:cxn modelId="{DD6ACC2B-5BFD-427F-A4D1-704D98D68C22}" type="presParOf" srcId="{BB0F4B3A-83C2-4449-95A1-3CCF3596EABB}" destId="{8EE7035C-3769-4186-B0D2-1150CBCD772A}" srcOrd="2" destOrd="0" presId="urn:microsoft.com/office/officeart/2018/5/layout/IconLeafLabelList"/>
    <dgm:cxn modelId="{16B1E9AA-14F9-4A5D-B45C-9AC0C8BECE7B}" type="presParOf" srcId="{8EE7035C-3769-4186-B0D2-1150CBCD772A}" destId="{9B3EE297-9D60-47D4-8FF1-0CE206A38F28}" srcOrd="0" destOrd="0" presId="urn:microsoft.com/office/officeart/2018/5/layout/IconLeafLabelList"/>
    <dgm:cxn modelId="{9B096AEA-51DF-4F60-B509-3BFB25C71C47}" type="presParOf" srcId="{8EE7035C-3769-4186-B0D2-1150CBCD772A}" destId="{C7B18A2F-8BC6-42FA-AB53-C5D24E8EB03C}" srcOrd="1" destOrd="0" presId="urn:microsoft.com/office/officeart/2018/5/layout/IconLeafLabelList"/>
    <dgm:cxn modelId="{AC71A515-51F3-4384-9C61-11B394D0E64A}" type="presParOf" srcId="{8EE7035C-3769-4186-B0D2-1150CBCD772A}" destId="{3471DDDC-C62F-43B2-9F99-ABCCEFF4EED9}" srcOrd="2" destOrd="0" presId="urn:microsoft.com/office/officeart/2018/5/layout/IconLeafLabelList"/>
    <dgm:cxn modelId="{F3101A6D-FAAF-41C6-B779-B0AF7300435E}" type="presParOf" srcId="{8EE7035C-3769-4186-B0D2-1150CBCD772A}" destId="{B8588BB1-F7AC-4F9C-A4DA-FB2A35F1D52B}" srcOrd="3" destOrd="0" presId="urn:microsoft.com/office/officeart/2018/5/layout/IconLeafLabelList"/>
    <dgm:cxn modelId="{2C13A1B5-443D-4669-94FC-0A23FA2A6D31}" type="presParOf" srcId="{BB0F4B3A-83C2-4449-95A1-3CCF3596EABB}" destId="{43F4CD60-9C4C-4C08-9A73-C13493039EC4}" srcOrd="3" destOrd="0" presId="urn:microsoft.com/office/officeart/2018/5/layout/IconLeafLabelList"/>
    <dgm:cxn modelId="{20B6A01A-E3F0-4BF5-82BB-340EAF743CAA}" type="presParOf" srcId="{BB0F4B3A-83C2-4449-95A1-3CCF3596EABB}" destId="{D00338DD-CE70-4848-8A35-60AED771DAE8}" srcOrd="4" destOrd="0" presId="urn:microsoft.com/office/officeart/2018/5/layout/IconLeafLabelList"/>
    <dgm:cxn modelId="{479DCB94-3CF4-48F4-A786-090CAF16B6B4}" type="presParOf" srcId="{D00338DD-CE70-4848-8A35-60AED771DAE8}" destId="{7FFC741F-C326-4F24-8386-64959CB305DB}" srcOrd="0" destOrd="0" presId="urn:microsoft.com/office/officeart/2018/5/layout/IconLeafLabelList"/>
    <dgm:cxn modelId="{25E50C79-132D-4812-9ECC-D20312F35055}" type="presParOf" srcId="{D00338DD-CE70-4848-8A35-60AED771DAE8}" destId="{DB6B6EDF-2561-42AE-95F1-DA1A2CBF9420}" srcOrd="1" destOrd="0" presId="urn:microsoft.com/office/officeart/2018/5/layout/IconLeafLabelList"/>
    <dgm:cxn modelId="{54BD499E-8A18-45EF-A641-E0A09F4A289B}" type="presParOf" srcId="{D00338DD-CE70-4848-8A35-60AED771DAE8}" destId="{C9412911-CCAB-4580-8DEE-ED9C8F1675C3}" srcOrd="2" destOrd="0" presId="urn:microsoft.com/office/officeart/2018/5/layout/IconLeafLabelList"/>
    <dgm:cxn modelId="{8F44D825-2C41-4184-83D0-CC16890D4204}" type="presParOf" srcId="{D00338DD-CE70-4848-8A35-60AED771DAE8}" destId="{F1414AE3-EED1-43A3-8F5F-41AEA7479AB1}" srcOrd="3" destOrd="0" presId="urn:microsoft.com/office/officeart/2018/5/layout/IconLeafLabelList"/>
    <dgm:cxn modelId="{F0614EAE-3D94-4797-AED2-770F031EC3EE}" type="presParOf" srcId="{BB0F4B3A-83C2-4449-95A1-3CCF3596EABB}" destId="{14E92BE8-AB1D-4AA5-8C3F-CBB2EBBD229E}" srcOrd="5" destOrd="0" presId="urn:microsoft.com/office/officeart/2018/5/layout/IconLeafLabelList"/>
    <dgm:cxn modelId="{44C013DD-5372-4809-8DFF-0DAB3BB95C07}" type="presParOf" srcId="{BB0F4B3A-83C2-4449-95A1-3CCF3596EABB}" destId="{48658013-8E53-45BA-A014-4FFC29042A63}" srcOrd="6" destOrd="0" presId="urn:microsoft.com/office/officeart/2018/5/layout/IconLeafLabelList"/>
    <dgm:cxn modelId="{73E15558-3EB1-463C-9FA7-DCC46C9132D1}" type="presParOf" srcId="{48658013-8E53-45BA-A014-4FFC29042A63}" destId="{4712001E-DB8E-4D72-9B55-A888D85F1FD4}" srcOrd="0" destOrd="0" presId="urn:microsoft.com/office/officeart/2018/5/layout/IconLeafLabelList"/>
    <dgm:cxn modelId="{BC53638B-AFCE-471F-BDAB-AD8981E70E7C}" type="presParOf" srcId="{48658013-8E53-45BA-A014-4FFC29042A63}" destId="{3C2A9F00-C546-4382-94D4-E523152FB119}" srcOrd="1" destOrd="0" presId="urn:microsoft.com/office/officeart/2018/5/layout/IconLeafLabelList"/>
    <dgm:cxn modelId="{19C56687-2E63-4342-AC09-6B13AF288D53}" type="presParOf" srcId="{48658013-8E53-45BA-A014-4FFC29042A63}" destId="{639BBE94-A08C-46DF-81F1-0B4720944196}" srcOrd="2" destOrd="0" presId="urn:microsoft.com/office/officeart/2018/5/layout/IconLeafLabelList"/>
    <dgm:cxn modelId="{5FFA1A6F-1CF5-47F4-96D0-97B0584C7561}" type="presParOf" srcId="{48658013-8E53-45BA-A014-4FFC29042A63}" destId="{322E2AC0-900F-4648-97FB-AE0E9587FB1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3B4570-DB17-4E90-BE6C-F7E9EBA689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1A5A55-E0D0-4A8E-8445-D96064E7AE01}">
      <dgm:prSet/>
      <dgm:spPr/>
      <dgm:t>
        <a:bodyPr/>
        <a:lstStyle/>
        <a:p>
          <a:pPr>
            <a:defRPr cap="all"/>
          </a:pPr>
          <a:r>
            <a:rPr lang="en-US"/>
            <a:t>Global digital health market: $500 billion forecasted growth by 2028.</a:t>
          </a:r>
        </a:p>
      </dgm:t>
    </dgm:pt>
    <dgm:pt modelId="{7D1B8397-7282-48AC-9FC7-2D40AE40D35C}" type="parTrans" cxnId="{E237AC17-D5B1-438C-A5D2-A277845CFCDD}">
      <dgm:prSet/>
      <dgm:spPr/>
      <dgm:t>
        <a:bodyPr/>
        <a:lstStyle/>
        <a:p>
          <a:endParaRPr lang="en-US"/>
        </a:p>
      </dgm:t>
    </dgm:pt>
    <dgm:pt modelId="{C8C34984-510B-4714-A218-E39BDB771D7C}" type="sibTrans" cxnId="{E237AC17-D5B1-438C-A5D2-A277845CFCDD}">
      <dgm:prSet/>
      <dgm:spPr/>
      <dgm:t>
        <a:bodyPr/>
        <a:lstStyle/>
        <a:p>
          <a:endParaRPr lang="en-US"/>
        </a:p>
      </dgm:t>
    </dgm:pt>
    <dgm:pt modelId="{7590DD40-A266-485A-B9B9-517A1282A9B3}">
      <dgm:prSet/>
      <dgm:spPr/>
      <dgm:t>
        <a:bodyPr/>
        <a:lstStyle/>
        <a:p>
          <a:pPr>
            <a:defRPr cap="all"/>
          </a:pPr>
          <a:r>
            <a:rPr lang="en-US"/>
            <a:t>Increasing demand for telemedicine and digital solutions.</a:t>
          </a:r>
        </a:p>
      </dgm:t>
    </dgm:pt>
    <dgm:pt modelId="{95851376-075F-40C0-8F75-0D827BA07CF1}" type="parTrans" cxnId="{E2D7DBCD-C88B-4A14-BDC1-CE0ECA0F09C0}">
      <dgm:prSet/>
      <dgm:spPr/>
      <dgm:t>
        <a:bodyPr/>
        <a:lstStyle/>
        <a:p>
          <a:endParaRPr lang="en-US"/>
        </a:p>
      </dgm:t>
    </dgm:pt>
    <dgm:pt modelId="{73231C7F-5283-438E-A490-F28AD1BF0D05}" type="sibTrans" cxnId="{E2D7DBCD-C88B-4A14-BDC1-CE0ECA0F09C0}">
      <dgm:prSet/>
      <dgm:spPr/>
      <dgm:t>
        <a:bodyPr/>
        <a:lstStyle/>
        <a:p>
          <a:endParaRPr lang="en-US"/>
        </a:p>
      </dgm:t>
    </dgm:pt>
    <dgm:pt modelId="{F3D76A3A-B77A-473E-8CB8-D8B705AA9283}">
      <dgm:prSet/>
      <dgm:spPr/>
      <dgm:t>
        <a:bodyPr/>
        <a:lstStyle/>
        <a:p>
          <a:pPr>
            <a:defRPr cap="all"/>
          </a:pPr>
          <a:r>
            <a:rPr lang="en-US"/>
            <a:t>Potential to disrupt traditional healthcare models.</a:t>
          </a:r>
        </a:p>
      </dgm:t>
    </dgm:pt>
    <dgm:pt modelId="{56B90B45-D95E-40E5-B976-4EF620D0D308}" type="parTrans" cxnId="{94FF1FB8-6E47-47D4-A889-0917C6CDE665}">
      <dgm:prSet/>
      <dgm:spPr/>
      <dgm:t>
        <a:bodyPr/>
        <a:lstStyle/>
        <a:p>
          <a:endParaRPr lang="en-US"/>
        </a:p>
      </dgm:t>
    </dgm:pt>
    <dgm:pt modelId="{F5AE884C-A477-437E-A725-AFEBCD7628C7}" type="sibTrans" cxnId="{94FF1FB8-6E47-47D4-A889-0917C6CDE665}">
      <dgm:prSet/>
      <dgm:spPr/>
      <dgm:t>
        <a:bodyPr/>
        <a:lstStyle/>
        <a:p>
          <a:endParaRPr lang="en-US"/>
        </a:p>
      </dgm:t>
    </dgm:pt>
    <dgm:pt modelId="{484E64D9-C3D1-47F5-9262-BFA266ADE840}" type="pres">
      <dgm:prSet presAssocID="{A53B4570-DB17-4E90-BE6C-F7E9EBA68965}" presName="root" presStyleCnt="0">
        <dgm:presLayoutVars>
          <dgm:dir/>
          <dgm:resizeHandles val="exact"/>
        </dgm:presLayoutVars>
      </dgm:prSet>
      <dgm:spPr/>
    </dgm:pt>
    <dgm:pt modelId="{532AAB0B-2173-494D-B0DA-2A8706235334}" type="pres">
      <dgm:prSet presAssocID="{E41A5A55-E0D0-4A8E-8445-D96064E7AE01}" presName="compNode" presStyleCnt="0"/>
      <dgm:spPr/>
    </dgm:pt>
    <dgm:pt modelId="{3C5AA26B-778F-42EF-82B5-1134FC766BBF}" type="pres">
      <dgm:prSet presAssocID="{E41A5A55-E0D0-4A8E-8445-D96064E7AE01}" presName="iconBgRect" presStyleLbl="bgShp" presStyleIdx="0" presStyleCnt="3"/>
      <dgm:spPr/>
    </dgm:pt>
    <dgm:pt modelId="{9453504A-3011-4336-B99E-3338D1EE0A02}" type="pres">
      <dgm:prSet presAssocID="{E41A5A55-E0D0-4A8E-8445-D96064E7AE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54FFC99-0579-472F-939D-281C1D332D8A}" type="pres">
      <dgm:prSet presAssocID="{E41A5A55-E0D0-4A8E-8445-D96064E7AE01}" presName="spaceRect" presStyleCnt="0"/>
      <dgm:spPr/>
    </dgm:pt>
    <dgm:pt modelId="{7199DC65-553B-48B9-841E-55D435DBC00D}" type="pres">
      <dgm:prSet presAssocID="{E41A5A55-E0D0-4A8E-8445-D96064E7AE01}" presName="textRect" presStyleLbl="revTx" presStyleIdx="0" presStyleCnt="3">
        <dgm:presLayoutVars>
          <dgm:chMax val="1"/>
          <dgm:chPref val="1"/>
        </dgm:presLayoutVars>
      </dgm:prSet>
      <dgm:spPr/>
    </dgm:pt>
    <dgm:pt modelId="{96D37033-3E02-4EC3-B86A-0F79F253BB89}" type="pres">
      <dgm:prSet presAssocID="{C8C34984-510B-4714-A218-E39BDB771D7C}" presName="sibTrans" presStyleCnt="0"/>
      <dgm:spPr/>
    </dgm:pt>
    <dgm:pt modelId="{92330E9E-D9D8-4AC1-BC4C-7414092D3F9D}" type="pres">
      <dgm:prSet presAssocID="{7590DD40-A266-485A-B9B9-517A1282A9B3}" presName="compNode" presStyleCnt="0"/>
      <dgm:spPr/>
    </dgm:pt>
    <dgm:pt modelId="{E1AEB3BF-FDDB-46AF-B79D-379A0A42D9BA}" type="pres">
      <dgm:prSet presAssocID="{7590DD40-A266-485A-B9B9-517A1282A9B3}" presName="iconBgRect" presStyleLbl="bgShp" presStyleIdx="1" presStyleCnt="3"/>
      <dgm:spPr/>
    </dgm:pt>
    <dgm:pt modelId="{C1182A38-356F-48E6-BEC5-73F589B1D468}" type="pres">
      <dgm:prSet presAssocID="{7590DD40-A266-485A-B9B9-517A1282A9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56CAF1F-F40A-4DDC-945C-ECD163CF690E}" type="pres">
      <dgm:prSet presAssocID="{7590DD40-A266-485A-B9B9-517A1282A9B3}" presName="spaceRect" presStyleCnt="0"/>
      <dgm:spPr/>
    </dgm:pt>
    <dgm:pt modelId="{4E372544-6B98-45D6-96E1-4D16FA192EE9}" type="pres">
      <dgm:prSet presAssocID="{7590DD40-A266-485A-B9B9-517A1282A9B3}" presName="textRect" presStyleLbl="revTx" presStyleIdx="1" presStyleCnt="3">
        <dgm:presLayoutVars>
          <dgm:chMax val="1"/>
          <dgm:chPref val="1"/>
        </dgm:presLayoutVars>
      </dgm:prSet>
      <dgm:spPr/>
    </dgm:pt>
    <dgm:pt modelId="{75EF4EAA-A4B2-477D-991D-BCF9AE20E4FB}" type="pres">
      <dgm:prSet presAssocID="{73231C7F-5283-438E-A490-F28AD1BF0D05}" presName="sibTrans" presStyleCnt="0"/>
      <dgm:spPr/>
    </dgm:pt>
    <dgm:pt modelId="{CFD10BFB-565C-4E00-8F6C-7753498D19C4}" type="pres">
      <dgm:prSet presAssocID="{F3D76A3A-B77A-473E-8CB8-D8B705AA9283}" presName="compNode" presStyleCnt="0"/>
      <dgm:spPr/>
    </dgm:pt>
    <dgm:pt modelId="{AB4EB835-E3A9-4826-B81E-35D5BAC0C701}" type="pres">
      <dgm:prSet presAssocID="{F3D76A3A-B77A-473E-8CB8-D8B705AA9283}" presName="iconBgRect" presStyleLbl="bgShp" presStyleIdx="2" presStyleCnt="3"/>
      <dgm:spPr/>
    </dgm:pt>
    <dgm:pt modelId="{0EB61117-7DB6-4F6A-A3B4-908AAE56FFE9}" type="pres">
      <dgm:prSet presAssocID="{F3D76A3A-B77A-473E-8CB8-D8B705AA92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9FA286A-56B1-47EC-8934-7F1550FD0C27}" type="pres">
      <dgm:prSet presAssocID="{F3D76A3A-B77A-473E-8CB8-D8B705AA9283}" presName="spaceRect" presStyleCnt="0"/>
      <dgm:spPr/>
    </dgm:pt>
    <dgm:pt modelId="{E22BDFAC-8572-47AF-A215-4AE05EEB60D4}" type="pres">
      <dgm:prSet presAssocID="{F3D76A3A-B77A-473E-8CB8-D8B705AA92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434B10-81E8-4D31-BF83-D27D6BB6F0A1}" type="presOf" srcId="{E41A5A55-E0D0-4A8E-8445-D96064E7AE01}" destId="{7199DC65-553B-48B9-841E-55D435DBC00D}" srcOrd="0" destOrd="0" presId="urn:microsoft.com/office/officeart/2018/5/layout/IconCircleLabelList"/>
    <dgm:cxn modelId="{E237AC17-D5B1-438C-A5D2-A277845CFCDD}" srcId="{A53B4570-DB17-4E90-BE6C-F7E9EBA68965}" destId="{E41A5A55-E0D0-4A8E-8445-D96064E7AE01}" srcOrd="0" destOrd="0" parTransId="{7D1B8397-7282-48AC-9FC7-2D40AE40D35C}" sibTransId="{C8C34984-510B-4714-A218-E39BDB771D7C}"/>
    <dgm:cxn modelId="{35011A2A-D7E6-411F-BFD8-85CEEA9FC76B}" type="presOf" srcId="{F3D76A3A-B77A-473E-8CB8-D8B705AA9283}" destId="{E22BDFAC-8572-47AF-A215-4AE05EEB60D4}" srcOrd="0" destOrd="0" presId="urn:microsoft.com/office/officeart/2018/5/layout/IconCircleLabelList"/>
    <dgm:cxn modelId="{732C9252-ACA5-49F8-A0F8-DFCE920540C7}" type="presOf" srcId="{7590DD40-A266-485A-B9B9-517A1282A9B3}" destId="{4E372544-6B98-45D6-96E1-4D16FA192EE9}" srcOrd="0" destOrd="0" presId="urn:microsoft.com/office/officeart/2018/5/layout/IconCircleLabelList"/>
    <dgm:cxn modelId="{94FF1FB8-6E47-47D4-A889-0917C6CDE665}" srcId="{A53B4570-DB17-4E90-BE6C-F7E9EBA68965}" destId="{F3D76A3A-B77A-473E-8CB8-D8B705AA9283}" srcOrd="2" destOrd="0" parTransId="{56B90B45-D95E-40E5-B976-4EF620D0D308}" sibTransId="{F5AE884C-A477-437E-A725-AFEBCD7628C7}"/>
    <dgm:cxn modelId="{977436C9-60A7-438E-A792-A1D2BCBC0BA5}" type="presOf" srcId="{A53B4570-DB17-4E90-BE6C-F7E9EBA68965}" destId="{484E64D9-C3D1-47F5-9262-BFA266ADE840}" srcOrd="0" destOrd="0" presId="urn:microsoft.com/office/officeart/2018/5/layout/IconCircleLabelList"/>
    <dgm:cxn modelId="{E2D7DBCD-C88B-4A14-BDC1-CE0ECA0F09C0}" srcId="{A53B4570-DB17-4E90-BE6C-F7E9EBA68965}" destId="{7590DD40-A266-485A-B9B9-517A1282A9B3}" srcOrd="1" destOrd="0" parTransId="{95851376-075F-40C0-8F75-0D827BA07CF1}" sibTransId="{73231C7F-5283-438E-A490-F28AD1BF0D05}"/>
    <dgm:cxn modelId="{16C2FCF8-F0DD-4713-A333-C4DDB5C3CB36}" type="presParOf" srcId="{484E64D9-C3D1-47F5-9262-BFA266ADE840}" destId="{532AAB0B-2173-494D-B0DA-2A8706235334}" srcOrd="0" destOrd="0" presId="urn:microsoft.com/office/officeart/2018/5/layout/IconCircleLabelList"/>
    <dgm:cxn modelId="{3A14DDC4-E2AB-4FED-93AF-630E30B65D2A}" type="presParOf" srcId="{532AAB0B-2173-494D-B0DA-2A8706235334}" destId="{3C5AA26B-778F-42EF-82B5-1134FC766BBF}" srcOrd="0" destOrd="0" presId="urn:microsoft.com/office/officeart/2018/5/layout/IconCircleLabelList"/>
    <dgm:cxn modelId="{1015CC22-95D2-49AD-B55D-0E01138FEC92}" type="presParOf" srcId="{532AAB0B-2173-494D-B0DA-2A8706235334}" destId="{9453504A-3011-4336-B99E-3338D1EE0A02}" srcOrd="1" destOrd="0" presId="urn:microsoft.com/office/officeart/2018/5/layout/IconCircleLabelList"/>
    <dgm:cxn modelId="{E23BD11D-4A85-4A14-BBCD-6F7E7F1EF800}" type="presParOf" srcId="{532AAB0B-2173-494D-B0DA-2A8706235334}" destId="{454FFC99-0579-472F-939D-281C1D332D8A}" srcOrd="2" destOrd="0" presId="urn:microsoft.com/office/officeart/2018/5/layout/IconCircleLabelList"/>
    <dgm:cxn modelId="{99BE907E-12A0-4283-9EEC-9FE925423E13}" type="presParOf" srcId="{532AAB0B-2173-494D-B0DA-2A8706235334}" destId="{7199DC65-553B-48B9-841E-55D435DBC00D}" srcOrd="3" destOrd="0" presId="urn:microsoft.com/office/officeart/2018/5/layout/IconCircleLabelList"/>
    <dgm:cxn modelId="{0F90E8AB-38D4-406C-80BE-E3937E5FF8C1}" type="presParOf" srcId="{484E64D9-C3D1-47F5-9262-BFA266ADE840}" destId="{96D37033-3E02-4EC3-B86A-0F79F253BB89}" srcOrd="1" destOrd="0" presId="urn:microsoft.com/office/officeart/2018/5/layout/IconCircleLabelList"/>
    <dgm:cxn modelId="{BC48E376-8C86-413A-B66F-99305362BD67}" type="presParOf" srcId="{484E64D9-C3D1-47F5-9262-BFA266ADE840}" destId="{92330E9E-D9D8-4AC1-BC4C-7414092D3F9D}" srcOrd="2" destOrd="0" presId="urn:microsoft.com/office/officeart/2018/5/layout/IconCircleLabelList"/>
    <dgm:cxn modelId="{50C0A658-D362-4565-A9DC-887617A7AC17}" type="presParOf" srcId="{92330E9E-D9D8-4AC1-BC4C-7414092D3F9D}" destId="{E1AEB3BF-FDDB-46AF-B79D-379A0A42D9BA}" srcOrd="0" destOrd="0" presId="urn:microsoft.com/office/officeart/2018/5/layout/IconCircleLabelList"/>
    <dgm:cxn modelId="{C23E867C-883E-4011-A1BC-9E3F834743DC}" type="presParOf" srcId="{92330E9E-D9D8-4AC1-BC4C-7414092D3F9D}" destId="{C1182A38-356F-48E6-BEC5-73F589B1D468}" srcOrd="1" destOrd="0" presId="urn:microsoft.com/office/officeart/2018/5/layout/IconCircleLabelList"/>
    <dgm:cxn modelId="{49629DFC-4FDB-49A5-A744-712D13D7650F}" type="presParOf" srcId="{92330E9E-D9D8-4AC1-BC4C-7414092D3F9D}" destId="{456CAF1F-F40A-4DDC-945C-ECD163CF690E}" srcOrd="2" destOrd="0" presId="urn:microsoft.com/office/officeart/2018/5/layout/IconCircleLabelList"/>
    <dgm:cxn modelId="{7DA584BB-7E85-4C51-A77C-D67A0B9B076D}" type="presParOf" srcId="{92330E9E-D9D8-4AC1-BC4C-7414092D3F9D}" destId="{4E372544-6B98-45D6-96E1-4D16FA192EE9}" srcOrd="3" destOrd="0" presId="urn:microsoft.com/office/officeart/2018/5/layout/IconCircleLabelList"/>
    <dgm:cxn modelId="{0D41BCA3-E0E7-42A7-8ED8-8BDC5B168744}" type="presParOf" srcId="{484E64D9-C3D1-47F5-9262-BFA266ADE840}" destId="{75EF4EAA-A4B2-477D-991D-BCF9AE20E4FB}" srcOrd="3" destOrd="0" presId="urn:microsoft.com/office/officeart/2018/5/layout/IconCircleLabelList"/>
    <dgm:cxn modelId="{8B96C11C-272D-4319-A68A-B7D87511072B}" type="presParOf" srcId="{484E64D9-C3D1-47F5-9262-BFA266ADE840}" destId="{CFD10BFB-565C-4E00-8F6C-7753498D19C4}" srcOrd="4" destOrd="0" presId="urn:microsoft.com/office/officeart/2018/5/layout/IconCircleLabelList"/>
    <dgm:cxn modelId="{4CEC4E56-F167-48CB-9156-BDF183F77EDC}" type="presParOf" srcId="{CFD10BFB-565C-4E00-8F6C-7753498D19C4}" destId="{AB4EB835-E3A9-4826-B81E-35D5BAC0C701}" srcOrd="0" destOrd="0" presId="urn:microsoft.com/office/officeart/2018/5/layout/IconCircleLabelList"/>
    <dgm:cxn modelId="{71A3A4C3-DC2A-4A64-8584-1E9AAC6CD048}" type="presParOf" srcId="{CFD10BFB-565C-4E00-8F6C-7753498D19C4}" destId="{0EB61117-7DB6-4F6A-A3B4-908AAE56FFE9}" srcOrd="1" destOrd="0" presId="urn:microsoft.com/office/officeart/2018/5/layout/IconCircleLabelList"/>
    <dgm:cxn modelId="{21AF3095-E8B7-43BC-8E85-7A9E8EF2AF0D}" type="presParOf" srcId="{CFD10BFB-565C-4E00-8F6C-7753498D19C4}" destId="{89FA286A-56B1-47EC-8934-7F1550FD0C27}" srcOrd="2" destOrd="0" presId="urn:microsoft.com/office/officeart/2018/5/layout/IconCircleLabelList"/>
    <dgm:cxn modelId="{84E92C43-7A81-4E8A-B854-FA1066E1FA20}" type="presParOf" srcId="{CFD10BFB-565C-4E00-8F6C-7753498D19C4}" destId="{E22BDFAC-8572-47AF-A215-4AE05EEB6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4A0D71-A920-4B76-B200-BBDAB60C847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65D901-0E1A-48B2-9F31-21ADF3F667A9}">
      <dgm:prSet/>
      <dgm:spPr/>
      <dgm:t>
        <a:bodyPr/>
        <a:lstStyle/>
        <a:p>
          <a:r>
            <a:rPr lang="en-US"/>
            <a:t>Phase 1</a:t>
          </a:r>
        </a:p>
      </dgm:t>
    </dgm:pt>
    <dgm:pt modelId="{35A42075-220F-47C9-B1A4-91B5F0CAD298}" type="parTrans" cxnId="{B97BC928-8938-4A7E-87BF-FC6D4C3B969B}">
      <dgm:prSet/>
      <dgm:spPr/>
      <dgm:t>
        <a:bodyPr/>
        <a:lstStyle/>
        <a:p>
          <a:endParaRPr lang="en-US"/>
        </a:p>
      </dgm:t>
    </dgm:pt>
    <dgm:pt modelId="{82F69874-F752-47CB-8F14-2B6BEDC55C1D}" type="sibTrans" cxnId="{B97BC928-8938-4A7E-87BF-FC6D4C3B969B}">
      <dgm:prSet/>
      <dgm:spPr/>
      <dgm:t>
        <a:bodyPr/>
        <a:lstStyle/>
        <a:p>
          <a:endParaRPr lang="en-US"/>
        </a:p>
      </dgm:t>
    </dgm:pt>
    <dgm:pt modelId="{CA021E92-2A65-4A87-B2C1-B659296C85BC}">
      <dgm:prSet/>
      <dgm:spPr/>
      <dgm:t>
        <a:bodyPr/>
        <a:lstStyle/>
        <a:p>
          <a:r>
            <a:rPr lang="en-US"/>
            <a:t>Platform Development and Initial Launch.</a:t>
          </a:r>
        </a:p>
      </dgm:t>
    </dgm:pt>
    <dgm:pt modelId="{EEEC510A-83F3-4785-A287-A91A76127F9B}" type="parTrans" cxnId="{7152CD1C-22E9-4551-AF9E-DAA3ADD4BA8F}">
      <dgm:prSet/>
      <dgm:spPr/>
      <dgm:t>
        <a:bodyPr/>
        <a:lstStyle/>
        <a:p>
          <a:endParaRPr lang="en-US"/>
        </a:p>
      </dgm:t>
    </dgm:pt>
    <dgm:pt modelId="{28024BF3-9B78-47FC-A343-D6B3717A66AE}" type="sibTrans" cxnId="{7152CD1C-22E9-4551-AF9E-DAA3ADD4BA8F}">
      <dgm:prSet/>
      <dgm:spPr/>
      <dgm:t>
        <a:bodyPr/>
        <a:lstStyle/>
        <a:p>
          <a:endParaRPr lang="en-US"/>
        </a:p>
      </dgm:t>
    </dgm:pt>
    <dgm:pt modelId="{7AA0E5DA-40AA-4BAB-A186-B0B5CC87F307}">
      <dgm:prSet/>
      <dgm:spPr/>
      <dgm:t>
        <a:bodyPr/>
        <a:lstStyle/>
        <a:p>
          <a:r>
            <a:rPr lang="en-US"/>
            <a:t>Phase 2</a:t>
          </a:r>
        </a:p>
      </dgm:t>
    </dgm:pt>
    <dgm:pt modelId="{E67A985F-8C3E-49C7-B65A-C70308FB1009}" type="parTrans" cxnId="{8FCA4307-FC7A-4A58-86F1-271DB0592979}">
      <dgm:prSet/>
      <dgm:spPr/>
      <dgm:t>
        <a:bodyPr/>
        <a:lstStyle/>
        <a:p>
          <a:endParaRPr lang="en-US"/>
        </a:p>
      </dgm:t>
    </dgm:pt>
    <dgm:pt modelId="{FFBFA616-161D-45F5-A7C9-5363FEE600A8}" type="sibTrans" cxnId="{8FCA4307-FC7A-4A58-86F1-271DB0592979}">
      <dgm:prSet/>
      <dgm:spPr/>
      <dgm:t>
        <a:bodyPr/>
        <a:lstStyle/>
        <a:p>
          <a:endParaRPr lang="en-US"/>
        </a:p>
      </dgm:t>
    </dgm:pt>
    <dgm:pt modelId="{2281FD03-F5BC-4FDB-9B54-0C522C6E1C0B}">
      <dgm:prSet/>
      <dgm:spPr/>
      <dgm:t>
        <a:bodyPr/>
        <a:lstStyle/>
        <a:p>
          <a:r>
            <a:rPr lang="en-US"/>
            <a:t>Scaling with Partnerships and New Features.</a:t>
          </a:r>
        </a:p>
      </dgm:t>
    </dgm:pt>
    <dgm:pt modelId="{B49F14A2-2355-48B2-956F-838D8BFE6E73}" type="parTrans" cxnId="{1CFB33A2-CF91-4A90-8B94-898179371A6F}">
      <dgm:prSet/>
      <dgm:spPr/>
      <dgm:t>
        <a:bodyPr/>
        <a:lstStyle/>
        <a:p>
          <a:endParaRPr lang="en-US"/>
        </a:p>
      </dgm:t>
    </dgm:pt>
    <dgm:pt modelId="{ED5A74DB-7DDA-43EB-B533-EDD4F4E01702}" type="sibTrans" cxnId="{1CFB33A2-CF91-4A90-8B94-898179371A6F}">
      <dgm:prSet/>
      <dgm:spPr/>
      <dgm:t>
        <a:bodyPr/>
        <a:lstStyle/>
        <a:p>
          <a:endParaRPr lang="en-US"/>
        </a:p>
      </dgm:t>
    </dgm:pt>
    <dgm:pt modelId="{FAF0EC77-9CDB-4417-81F5-AEC860E5B47B}">
      <dgm:prSet/>
      <dgm:spPr/>
      <dgm:t>
        <a:bodyPr/>
        <a:lstStyle/>
        <a:p>
          <a:r>
            <a:rPr lang="en-US"/>
            <a:t>Phase 3</a:t>
          </a:r>
        </a:p>
      </dgm:t>
    </dgm:pt>
    <dgm:pt modelId="{E284057B-0CE7-49C1-8EFD-1449727D942D}" type="parTrans" cxnId="{36ACE9F4-A3F7-4C46-B1D4-36D7C4E5AAAA}">
      <dgm:prSet/>
      <dgm:spPr/>
      <dgm:t>
        <a:bodyPr/>
        <a:lstStyle/>
        <a:p>
          <a:endParaRPr lang="en-US"/>
        </a:p>
      </dgm:t>
    </dgm:pt>
    <dgm:pt modelId="{8EF23601-41CB-4C66-8149-D14443143E2D}" type="sibTrans" cxnId="{36ACE9F4-A3F7-4C46-B1D4-36D7C4E5AAAA}">
      <dgm:prSet/>
      <dgm:spPr/>
      <dgm:t>
        <a:bodyPr/>
        <a:lstStyle/>
        <a:p>
          <a:endParaRPr lang="en-US"/>
        </a:p>
      </dgm:t>
    </dgm:pt>
    <dgm:pt modelId="{4D8A376F-0DE9-43AB-A9DD-7ABA6C1AEF82}">
      <dgm:prSet/>
      <dgm:spPr/>
      <dgm:t>
        <a:bodyPr/>
        <a:lstStyle/>
        <a:p>
          <a:r>
            <a:rPr lang="en-US"/>
            <a:t>Expansion into International Markets.</a:t>
          </a:r>
        </a:p>
      </dgm:t>
    </dgm:pt>
    <dgm:pt modelId="{D634FFEC-E28F-4F88-8AC6-162AD34E5BB4}" type="parTrans" cxnId="{C654574F-48AF-4799-A923-BF15AAC3C5C4}">
      <dgm:prSet/>
      <dgm:spPr/>
      <dgm:t>
        <a:bodyPr/>
        <a:lstStyle/>
        <a:p>
          <a:endParaRPr lang="en-US"/>
        </a:p>
      </dgm:t>
    </dgm:pt>
    <dgm:pt modelId="{41533013-6EB5-4430-8D89-5724A8A6B539}" type="sibTrans" cxnId="{C654574F-48AF-4799-A923-BF15AAC3C5C4}">
      <dgm:prSet/>
      <dgm:spPr/>
      <dgm:t>
        <a:bodyPr/>
        <a:lstStyle/>
        <a:p>
          <a:endParaRPr lang="en-US"/>
        </a:p>
      </dgm:t>
    </dgm:pt>
    <dgm:pt modelId="{739424E8-908F-4A5E-A458-4E1A8E720A81}" type="pres">
      <dgm:prSet presAssocID="{D54A0D71-A920-4B76-B200-BBDAB60C8475}" presName="Name0" presStyleCnt="0">
        <dgm:presLayoutVars>
          <dgm:dir/>
          <dgm:animLvl val="lvl"/>
          <dgm:resizeHandles val="exact"/>
        </dgm:presLayoutVars>
      </dgm:prSet>
      <dgm:spPr/>
    </dgm:pt>
    <dgm:pt modelId="{D15BA65B-835C-4779-AD92-D066CC744288}" type="pres">
      <dgm:prSet presAssocID="{FAF0EC77-9CDB-4417-81F5-AEC860E5B47B}" presName="boxAndChildren" presStyleCnt="0"/>
      <dgm:spPr/>
    </dgm:pt>
    <dgm:pt modelId="{6BDC9600-8388-419A-92DF-78A71F242DE2}" type="pres">
      <dgm:prSet presAssocID="{FAF0EC77-9CDB-4417-81F5-AEC860E5B47B}" presName="parentTextBox" presStyleLbl="alignNode1" presStyleIdx="0" presStyleCnt="3"/>
      <dgm:spPr/>
    </dgm:pt>
    <dgm:pt modelId="{90CACF86-A9C0-4953-A59A-7304DD4FF1F0}" type="pres">
      <dgm:prSet presAssocID="{FAF0EC77-9CDB-4417-81F5-AEC860E5B47B}" presName="descendantBox" presStyleLbl="bgAccFollowNode1" presStyleIdx="0" presStyleCnt="3"/>
      <dgm:spPr/>
    </dgm:pt>
    <dgm:pt modelId="{853AEFCA-2861-422B-B008-FF0652D68BB3}" type="pres">
      <dgm:prSet presAssocID="{FFBFA616-161D-45F5-A7C9-5363FEE600A8}" presName="sp" presStyleCnt="0"/>
      <dgm:spPr/>
    </dgm:pt>
    <dgm:pt modelId="{C85EEDC1-8567-468A-936B-D57669186F88}" type="pres">
      <dgm:prSet presAssocID="{7AA0E5DA-40AA-4BAB-A186-B0B5CC87F307}" presName="arrowAndChildren" presStyleCnt="0"/>
      <dgm:spPr/>
    </dgm:pt>
    <dgm:pt modelId="{DDE2F0E4-B9A0-4422-8B3F-AA4318723D85}" type="pres">
      <dgm:prSet presAssocID="{7AA0E5DA-40AA-4BAB-A186-B0B5CC87F307}" presName="parentTextArrow" presStyleLbl="node1" presStyleIdx="0" presStyleCnt="0"/>
      <dgm:spPr/>
    </dgm:pt>
    <dgm:pt modelId="{28F65FDD-B9F2-450C-8F7C-583456E50587}" type="pres">
      <dgm:prSet presAssocID="{7AA0E5DA-40AA-4BAB-A186-B0B5CC87F307}" presName="arrow" presStyleLbl="alignNode1" presStyleIdx="1" presStyleCnt="3"/>
      <dgm:spPr/>
    </dgm:pt>
    <dgm:pt modelId="{C409A5EA-BCEF-4B60-B676-5DF99591A5A1}" type="pres">
      <dgm:prSet presAssocID="{7AA0E5DA-40AA-4BAB-A186-B0B5CC87F307}" presName="descendantArrow" presStyleLbl="bgAccFollowNode1" presStyleIdx="1" presStyleCnt="3"/>
      <dgm:spPr/>
    </dgm:pt>
    <dgm:pt modelId="{E6ADCFDC-4906-4FAB-B7FC-31B463222B97}" type="pres">
      <dgm:prSet presAssocID="{82F69874-F752-47CB-8F14-2B6BEDC55C1D}" presName="sp" presStyleCnt="0"/>
      <dgm:spPr/>
    </dgm:pt>
    <dgm:pt modelId="{470248DF-CF9A-47FC-A2A9-7AF7BF9C4849}" type="pres">
      <dgm:prSet presAssocID="{3265D901-0E1A-48B2-9F31-21ADF3F667A9}" presName="arrowAndChildren" presStyleCnt="0"/>
      <dgm:spPr/>
    </dgm:pt>
    <dgm:pt modelId="{A66F35EF-A913-4D8D-805B-F86842F0412E}" type="pres">
      <dgm:prSet presAssocID="{3265D901-0E1A-48B2-9F31-21ADF3F667A9}" presName="parentTextArrow" presStyleLbl="node1" presStyleIdx="0" presStyleCnt="0"/>
      <dgm:spPr/>
    </dgm:pt>
    <dgm:pt modelId="{81957BED-759E-46A0-9D92-5DF94FD73479}" type="pres">
      <dgm:prSet presAssocID="{3265D901-0E1A-48B2-9F31-21ADF3F667A9}" presName="arrow" presStyleLbl="alignNode1" presStyleIdx="2" presStyleCnt="3"/>
      <dgm:spPr/>
    </dgm:pt>
    <dgm:pt modelId="{E5B7B4CD-2FEB-49D0-B672-FD2342A106E2}" type="pres">
      <dgm:prSet presAssocID="{3265D901-0E1A-48B2-9F31-21ADF3F667A9}" presName="descendantArrow" presStyleLbl="bgAccFollowNode1" presStyleIdx="2" presStyleCnt="3"/>
      <dgm:spPr/>
    </dgm:pt>
  </dgm:ptLst>
  <dgm:cxnLst>
    <dgm:cxn modelId="{8FCA4307-FC7A-4A58-86F1-271DB0592979}" srcId="{D54A0D71-A920-4B76-B200-BBDAB60C8475}" destId="{7AA0E5DA-40AA-4BAB-A186-B0B5CC87F307}" srcOrd="1" destOrd="0" parTransId="{E67A985F-8C3E-49C7-B65A-C70308FB1009}" sibTransId="{FFBFA616-161D-45F5-A7C9-5363FEE600A8}"/>
    <dgm:cxn modelId="{7152CD1C-22E9-4551-AF9E-DAA3ADD4BA8F}" srcId="{3265D901-0E1A-48B2-9F31-21ADF3F667A9}" destId="{CA021E92-2A65-4A87-B2C1-B659296C85BC}" srcOrd="0" destOrd="0" parTransId="{EEEC510A-83F3-4785-A287-A91A76127F9B}" sibTransId="{28024BF3-9B78-47FC-A343-D6B3717A66AE}"/>
    <dgm:cxn modelId="{B97BC928-8938-4A7E-87BF-FC6D4C3B969B}" srcId="{D54A0D71-A920-4B76-B200-BBDAB60C8475}" destId="{3265D901-0E1A-48B2-9F31-21ADF3F667A9}" srcOrd="0" destOrd="0" parTransId="{35A42075-220F-47C9-B1A4-91B5F0CAD298}" sibTransId="{82F69874-F752-47CB-8F14-2B6BEDC55C1D}"/>
    <dgm:cxn modelId="{170DAC66-0EF9-4153-B449-D65E3286853B}" type="presOf" srcId="{7AA0E5DA-40AA-4BAB-A186-B0B5CC87F307}" destId="{DDE2F0E4-B9A0-4422-8B3F-AA4318723D85}" srcOrd="0" destOrd="0" presId="urn:microsoft.com/office/officeart/2016/7/layout/VerticalDownArrowProcess"/>
    <dgm:cxn modelId="{C654574F-48AF-4799-A923-BF15AAC3C5C4}" srcId="{FAF0EC77-9CDB-4417-81F5-AEC860E5B47B}" destId="{4D8A376F-0DE9-43AB-A9DD-7ABA6C1AEF82}" srcOrd="0" destOrd="0" parTransId="{D634FFEC-E28F-4F88-8AC6-162AD34E5BB4}" sibTransId="{41533013-6EB5-4430-8D89-5724A8A6B539}"/>
    <dgm:cxn modelId="{D402BC92-C8CB-48AE-8065-AB03FA20F86D}" type="presOf" srcId="{FAF0EC77-9CDB-4417-81F5-AEC860E5B47B}" destId="{6BDC9600-8388-419A-92DF-78A71F242DE2}" srcOrd="0" destOrd="0" presId="urn:microsoft.com/office/officeart/2016/7/layout/VerticalDownArrowProcess"/>
    <dgm:cxn modelId="{8250F19B-DC3E-4029-B5D1-74AD1908138F}" type="presOf" srcId="{CA021E92-2A65-4A87-B2C1-B659296C85BC}" destId="{E5B7B4CD-2FEB-49D0-B672-FD2342A106E2}" srcOrd="0" destOrd="0" presId="urn:microsoft.com/office/officeart/2016/7/layout/VerticalDownArrowProcess"/>
    <dgm:cxn modelId="{1CFB33A2-CF91-4A90-8B94-898179371A6F}" srcId="{7AA0E5DA-40AA-4BAB-A186-B0B5CC87F307}" destId="{2281FD03-F5BC-4FDB-9B54-0C522C6E1C0B}" srcOrd="0" destOrd="0" parTransId="{B49F14A2-2355-48B2-956F-838D8BFE6E73}" sibTransId="{ED5A74DB-7DDA-43EB-B533-EDD4F4E01702}"/>
    <dgm:cxn modelId="{FD166BAB-6461-4C92-84DB-3B68499877FC}" type="presOf" srcId="{3265D901-0E1A-48B2-9F31-21ADF3F667A9}" destId="{81957BED-759E-46A0-9D92-5DF94FD73479}" srcOrd="1" destOrd="0" presId="urn:microsoft.com/office/officeart/2016/7/layout/VerticalDownArrowProcess"/>
    <dgm:cxn modelId="{3D2441AC-B114-4858-9744-9F172A489C7B}" type="presOf" srcId="{D54A0D71-A920-4B76-B200-BBDAB60C8475}" destId="{739424E8-908F-4A5E-A458-4E1A8E720A81}" srcOrd="0" destOrd="0" presId="urn:microsoft.com/office/officeart/2016/7/layout/VerticalDownArrowProcess"/>
    <dgm:cxn modelId="{7EF98CAD-9C27-4D27-B323-488094CB9F28}" type="presOf" srcId="{3265D901-0E1A-48B2-9F31-21ADF3F667A9}" destId="{A66F35EF-A913-4D8D-805B-F86842F0412E}" srcOrd="0" destOrd="0" presId="urn:microsoft.com/office/officeart/2016/7/layout/VerticalDownArrowProcess"/>
    <dgm:cxn modelId="{8099F1AD-7A6E-4B67-8DFB-9C5AB81E0A4A}" type="presOf" srcId="{7AA0E5DA-40AA-4BAB-A186-B0B5CC87F307}" destId="{28F65FDD-B9F2-450C-8F7C-583456E50587}" srcOrd="1" destOrd="0" presId="urn:microsoft.com/office/officeart/2016/7/layout/VerticalDownArrowProcess"/>
    <dgm:cxn modelId="{6F6E3BB1-24CE-4085-A4C8-B123F6728535}" type="presOf" srcId="{4D8A376F-0DE9-43AB-A9DD-7ABA6C1AEF82}" destId="{90CACF86-A9C0-4953-A59A-7304DD4FF1F0}" srcOrd="0" destOrd="0" presId="urn:microsoft.com/office/officeart/2016/7/layout/VerticalDownArrowProcess"/>
    <dgm:cxn modelId="{89FAA0B3-D91F-4FBE-9825-0B554BE76468}" type="presOf" srcId="{2281FD03-F5BC-4FDB-9B54-0C522C6E1C0B}" destId="{C409A5EA-BCEF-4B60-B676-5DF99591A5A1}" srcOrd="0" destOrd="0" presId="urn:microsoft.com/office/officeart/2016/7/layout/VerticalDownArrowProcess"/>
    <dgm:cxn modelId="{36ACE9F4-A3F7-4C46-B1D4-36D7C4E5AAAA}" srcId="{D54A0D71-A920-4B76-B200-BBDAB60C8475}" destId="{FAF0EC77-9CDB-4417-81F5-AEC860E5B47B}" srcOrd="2" destOrd="0" parTransId="{E284057B-0CE7-49C1-8EFD-1449727D942D}" sibTransId="{8EF23601-41CB-4C66-8149-D14443143E2D}"/>
    <dgm:cxn modelId="{B3C04688-D616-4F7C-A00E-F36850E6AE0D}" type="presParOf" srcId="{739424E8-908F-4A5E-A458-4E1A8E720A81}" destId="{D15BA65B-835C-4779-AD92-D066CC744288}" srcOrd="0" destOrd="0" presId="urn:microsoft.com/office/officeart/2016/7/layout/VerticalDownArrowProcess"/>
    <dgm:cxn modelId="{F72F7BF6-F4C1-4821-8164-03AA39365A6B}" type="presParOf" srcId="{D15BA65B-835C-4779-AD92-D066CC744288}" destId="{6BDC9600-8388-419A-92DF-78A71F242DE2}" srcOrd="0" destOrd="0" presId="urn:microsoft.com/office/officeart/2016/7/layout/VerticalDownArrowProcess"/>
    <dgm:cxn modelId="{FD97D89A-0459-43C5-AEC5-4D33BB108C31}" type="presParOf" srcId="{D15BA65B-835C-4779-AD92-D066CC744288}" destId="{90CACF86-A9C0-4953-A59A-7304DD4FF1F0}" srcOrd="1" destOrd="0" presId="urn:microsoft.com/office/officeart/2016/7/layout/VerticalDownArrowProcess"/>
    <dgm:cxn modelId="{4BA79073-55ED-4D22-83E6-FE66890D6B7D}" type="presParOf" srcId="{739424E8-908F-4A5E-A458-4E1A8E720A81}" destId="{853AEFCA-2861-422B-B008-FF0652D68BB3}" srcOrd="1" destOrd="0" presId="urn:microsoft.com/office/officeart/2016/7/layout/VerticalDownArrowProcess"/>
    <dgm:cxn modelId="{F69C5A38-CC34-4EE2-9F65-DC37E815CEA5}" type="presParOf" srcId="{739424E8-908F-4A5E-A458-4E1A8E720A81}" destId="{C85EEDC1-8567-468A-936B-D57669186F88}" srcOrd="2" destOrd="0" presId="urn:microsoft.com/office/officeart/2016/7/layout/VerticalDownArrowProcess"/>
    <dgm:cxn modelId="{7B8152C3-44F3-423F-8762-F05C34CE7202}" type="presParOf" srcId="{C85EEDC1-8567-468A-936B-D57669186F88}" destId="{DDE2F0E4-B9A0-4422-8B3F-AA4318723D85}" srcOrd="0" destOrd="0" presId="urn:microsoft.com/office/officeart/2016/7/layout/VerticalDownArrowProcess"/>
    <dgm:cxn modelId="{372927A5-9763-4FF5-9E02-DCF9B99506D0}" type="presParOf" srcId="{C85EEDC1-8567-468A-936B-D57669186F88}" destId="{28F65FDD-B9F2-450C-8F7C-583456E50587}" srcOrd="1" destOrd="0" presId="urn:microsoft.com/office/officeart/2016/7/layout/VerticalDownArrowProcess"/>
    <dgm:cxn modelId="{CFC63816-42FE-4770-A3F2-9650AB42B5CA}" type="presParOf" srcId="{C85EEDC1-8567-468A-936B-D57669186F88}" destId="{C409A5EA-BCEF-4B60-B676-5DF99591A5A1}" srcOrd="2" destOrd="0" presId="urn:microsoft.com/office/officeart/2016/7/layout/VerticalDownArrowProcess"/>
    <dgm:cxn modelId="{1BAFADB7-3FEB-420B-ACD3-130318E09AED}" type="presParOf" srcId="{739424E8-908F-4A5E-A458-4E1A8E720A81}" destId="{E6ADCFDC-4906-4FAB-B7FC-31B463222B97}" srcOrd="3" destOrd="0" presId="urn:microsoft.com/office/officeart/2016/7/layout/VerticalDownArrowProcess"/>
    <dgm:cxn modelId="{B7180AB0-68FD-4C45-9957-D7AA91781C60}" type="presParOf" srcId="{739424E8-908F-4A5E-A458-4E1A8E720A81}" destId="{470248DF-CF9A-47FC-A2A9-7AF7BF9C4849}" srcOrd="4" destOrd="0" presId="urn:microsoft.com/office/officeart/2016/7/layout/VerticalDownArrowProcess"/>
    <dgm:cxn modelId="{3DC63390-95B1-45A8-8DF8-2C199CF68A02}" type="presParOf" srcId="{470248DF-CF9A-47FC-A2A9-7AF7BF9C4849}" destId="{A66F35EF-A913-4D8D-805B-F86842F0412E}" srcOrd="0" destOrd="0" presId="urn:microsoft.com/office/officeart/2016/7/layout/VerticalDownArrowProcess"/>
    <dgm:cxn modelId="{8C2EF9EA-EDD6-42D9-8832-159402ACD8C1}" type="presParOf" srcId="{470248DF-CF9A-47FC-A2A9-7AF7BF9C4849}" destId="{81957BED-759E-46A0-9D92-5DF94FD73479}" srcOrd="1" destOrd="0" presId="urn:microsoft.com/office/officeart/2016/7/layout/VerticalDownArrowProcess"/>
    <dgm:cxn modelId="{5062E684-0C66-4C2A-9DA6-BD9B725C4436}" type="presParOf" srcId="{470248DF-CF9A-47FC-A2A9-7AF7BF9C4849}" destId="{E5B7B4CD-2FEB-49D0-B672-FD2342A106E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A3EE4F-E1DB-4ADC-B2A2-73D5F9FD8B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ABD741-84B9-4B5E-AE37-36422353840F}">
      <dgm:prSet/>
      <dgm:spPr/>
      <dgm:t>
        <a:bodyPr/>
        <a:lstStyle/>
        <a:p>
          <a:pPr>
            <a:defRPr cap="all"/>
          </a:pPr>
          <a:r>
            <a:rPr lang="en-US"/>
            <a:t>Pelluri Bala Venkata Siva Sagar - Founder/CEO.</a:t>
          </a:r>
        </a:p>
      </dgm:t>
    </dgm:pt>
    <dgm:pt modelId="{255B60C6-BC14-42D8-90A8-5DE14088A885}" type="parTrans" cxnId="{65BBDDB1-44B6-491D-8481-690498E7F43F}">
      <dgm:prSet/>
      <dgm:spPr/>
      <dgm:t>
        <a:bodyPr/>
        <a:lstStyle/>
        <a:p>
          <a:endParaRPr lang="en-US"/>
        </a:p>
      </dgm:t>
    </dgm:pt>
    <dgm:pt modelId="{1A67B410-34B5-4810-A3CB-08477CF87154}" type="sibTrans" cxnId="{65BBDDB1-44B6-491D-8481-690498E7F43F}">
      <dgm:prSet/>
      <dgm:spPr/>
      <dgm:t>
        <a:bodyPr/>
        <a:lstStyle/>
        <a:p>
          <a:endParaRPr lang="en-US"/>
        </a:p>
      </dgm:t>
    </dgm:pt>
    <dgm:pt modelId="{0E253F1B-EA27-42F1-94B7-C1C9A7B727FA}">
      <dgm:prSet/>
      <dgm:spPr/>
      <dgm:t>
        <a:bodyPr/>
        <a:lstStyle/>
        <a:p>
          <a:pPr>
            <a:defRPr cap="all"/>
          </a:pPr>
          <a:r>
            <a:rPr lang="en-US"/>
            <a:t>Experienced in healthcare tech and innovation.</a:t>
          </a:r>
        </a:p>
      </dgm:t>
    </dgm:pt>
    <dgm:pt modelId="{8747EBB6-2815-47D4-A63C-C7F29F4A4737}" type="parTrans" cxnId="{61282F5A-9B74-4470-83CB-82032E16A2AD}">
      <dgm:prSet/>
      <dgm:spPr/>
      <dgm:t>
        <a:bodyPr/>
        <a:lstStyle/>
        <a:p>
          <a:endParaRPr lang="en-US"/>
        </a:p>
      </dgm:t>
    </dgm:pt>
    <dgm:pt modelId="{5E29DB17-7A10-4B91-9C91-259B6D3D1D6E}" type="sibTrans" cxnId="{61282F5A-9B74-4470-83CB-82032E16A2AD}">
      <dgm:prSet/>
      <dgm:spPr/>
      <dgm:t>
        <a:bodyPr/>
        <a:lstStyle/>
        <a:p>
          <a:endParaRPr lang="en-US"/>
        </a:p>
      </dgm:t>
    </dgm:pt>
    <dgm:pt modelId="{5D81B442-F342-4B92-8058-91FA49840239}">
      <dgm:prSet/>
      <dgm:spPr/>
      <dgm:t>
        <a:bodyPr/>
        <a:lstStyle/>
        <a:p>
          <a:pPr>
            <a:defRPr cap="all"/>
          </a:pPr>
          <a:r>
            <a:rPr lang="en-US"/>
            <a:t>Supported by a team of developers and industry experts.</a:t>
          </a:r>
        </a:p>
      </dgm:t>
    </dgm:pt>
    <dgm:pt modelId="{8C11BF93-738B-4B43-B9FA-4603517B4A5E}" type="parTrans" cxnId="{33F4DB87-8A5A-423B-B4FC-605CA1188CBE}">
      <dgm:prSet/>
      <dgm:spPr/>
      <dgm:t>
        <a:bodyPr/>
        <a:lstStyle/>
        <a:p>
          <a:endParaRPr lang="en-US"/>
        </a:p>
      </dgm:t>
    </dgm:pt>
    <dgm:pt modelId="{2F49E016-161C-497F-B449-936C291BA4E6}" type="sibTrans" cxnId="{33F4DB87-8A5A-423B-B4FC-605CA1188CBE}">
      <dgm:prSet/>
      <dgm:spPr/>
      <dgm:t>
        <a:bodyPr/>
        <a:lstStyle/>
        <a:p>
          <a:endParaRPr lang="en-US"/>
        </a:p>
      </dgm:t>
    </dgm:pt>
    <dgm:pt modelId="{D2CA236A-9CC1-431E-BC45-5A76C138F91C}" type="pres">
      <dgm:prSet presAssocID="{30A3EE4F-E1DB-4ADC-B2A2-73D5F9FD8BAD}" presName="root" presStyleCnt="0">
        <dgm:presLayoutVars>
          <dgm:dir/>
          <dgm:resizeHandles val="exact"/>
        </dgm:presLayoutVars>
      </dgm:prSet>
      <dgm:spPr/>
    </dgm:pt>
    <dgm:pt modelId="{1BBD804E-8EF3-4E42-BDCD-738D8C5F77C2}" type="pres">
      <dgm:prSet presAssocID="{5CABD741-84B9-4B5E-AE37-36422353840F}" presName="compNode" presStyleCnt="0"/>
      <dgm:spPr/>
    </dgm:pt>
    <dgm:pt modelId="{442CEA4F-AA55-47F1-A202-A3FDFD0DBE3F}" type="pres">
      <dgm:prSet presAssocID="{5CABD741-84B9-4B5E-AE37-36422353840F}" presName="iconBgRect" presStyleLbl="bgShp" presStyleIdx="0" presStyleCnt="3"/>
      <dgm:spPr/>
    </dgm:pt>
    <dgm:pt modelId="{9E648C6C-F790-40C4-8AC3-50239E81670D}" type="pres">
      <dgm:prSet presAssocID="{5CABD741-84B9-4B5E-AE37-3642235384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9E05D4CE-9C66-4973-918E-5F027B0C1765}" type="pres">
      <dgm:prSet presAssocID="{5CABD741-84B9-4B5E-AE37-36422353840F}" presName="spaceRect" presStyleCnt="0"/>
      <dgm:spPr/>
    </dgm:pt>
    <dgm:pt modelId="{735F3553-9289-4B3C-95CC-B921E79858E7}" type="pres">
      <dgm:prSet presAssocID="{5CABD741-84B9-4B5E-AE37-36422353840F}" presName="textRect" presStyleLbl="revTx" presStyleIdx="0" presStyleCnt="3">
        <dgm:presLayoutVars>
          <dgm:chMax val="1"/>
          <dgm:chPref val="1"/>
        </dgm:presLayoutVars>
      </dgm:prSet>
      <dgm:spPr/>
    </dgm:pt>
    <dgm:pt modelId="{97661221-1C60-4904-9595-3A1C2FC26709}" type="pres">
      <dgm:prSet presAssocID="{1A67B410-34B5-4810-A3CB-08477CF87154}" presName="sibTrans" presStyleCnt="0"/>
      <dgm:spPr/>
    </dgm:pt>
    <dgm:pt modelId="{D19ECAD1-8192-4D2E-B0D2-302A7E84A401}" type="pres">
      <dgm:prSet presAssocID="{0E253F1B-EA27-42F1-94B7-C1C9A7B727FA}" presName="compNode" presStyleCnt="0"/>
      <dgm:spPr/>
    </dgm:pt>
    <dgm:pt modelId="{2FAC6720-1928-494A-9D92-B7D6274A1AFA}" type="pres">
      <dgm:prSet presAssocID="{0E253F1B-EA27-42F1-94B7-C1C9A7B727FA}" presName="iconBgRect" presStyleLbl="bgShp" presStyleIdx="1" presStyleCnt="3"/>
      <dgm:spPr/>
    </dgm:pt>
    <dgm:pt modelId="{1D194A6C-08F6-445E-9051-8B91BA750F4D}" type="pres">
      <dgm:prSet presAssocID="{0E253F1B-EA27-42F1-94B7-C1C9A7B727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B48F2C7-9A71-404B-ACE3-7E3EB6036D2D}" type="pres">
      <dgm:prSet presAssocID="{0E253F1B-EA27-42F1-94B7-C1C9A7B727FA}" presName="spaceRect" presStyleCnt="0"/>
      <dgm:spPr/>
    </dgm:pt>
    <dgm:pt modelId="{12B16947-F677-4293-BD0B-E887B862BE5D}" type="pres">
      <dgm:prSet presAssocID="{0E253F1B-EA27-42F1-94B7-C1C9A7B727FA}" presName="textRect" presStyleLbl="revTx" presStyleIdx="1" presStyleCnt="3">
        <dgm:presLayoutVars>
          <dgm:chMax val="1"/>
          <dgm:chPref val="1"/>
        </dgm:presLayoutVars>
      </dgm:prSet>
      <dgm:spPr/>
    </dgm:pt>
    <dgm:pt modelId="{E0DD41A8-1D23-4095-8CE7-DFDDF9B7E35C}" type="pres">
      <dgm:prSet presAssocID="{5E29DB17-7A10-4B91-9C91-259B6D3D1D6E}" presName="sibTrans" presStyleCnt="0"/>
      <dgm:spPr/>
    </dgm:pt>
    <dgm:pt modelId="{A2732E26-9DAF-4075-B212-A0FAF20963D1}" type="pres">
      <dgm:prSet presAssocID="{5D81B442-F342-4B92-8058-91FA49840239}" presName="compNode" presStyleCnt="0"/>
      <dgm:spPr/>
    </dgm:pt>
    <dgm:pt modelId="{60EFF8C9-DC30-4AAE-8175-4E7CC532FA3B}" type="pres">
      <dgm:prSet presAssocID="{5D81B442-F342-4B92-8058-91FA49840239}" presName="iconBgRect" presStyleLbl="bgShp" presStyleIdx="2" presStyleCnt="3"/>
      <dgm:spPr/>
    </dgm:pt>
    <dgm:pt modelId="{C58925B6-0A5D-4A1F-A457-818FF4E506B6}" type="pres">
      <dgm:prSet presAssocID="{5D81B442-F342-4B92-8058-91FA498402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59BAF00-E12A-4675-936A-602662E9C6C8}" type="pres">
      <dgm:prSet presAssocID="{5D81B442-F342-4B92-8058-91FA49840239}" presName="spaceRect" presStyleCnt="0"/>
      <dgm:spPr/>
    </dgm:pt>
    <dgm:pt modelId="{FE1E1726-3DAF-4F54-8DB7-FEFCB505CB68}" type="pres">
      <dgm:prSet presAssocID="{5D81B442-F342-4B92-8058-91FA498402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2B1B02-FC45-40CB-80B7-9BC1F5F29604}" type="presOf" srcId="{30A3EE4F-E1DB-4ADC-B2A2-73D5F9FD8BAD}" destId="{D2CA236A-9CC1-431E-BC45-5A76C138F91C}" srcOrd="0" destOrd="0" presId="urn:microsoft.com/office/officeart/2018/5/layout/IconCircleLabelList"/>
    <dgm:cxn modelId="{9C823377-1C01-40C7-BF8E-D33F584F2526}" type="presOf" srcId="{5CABD741-84B9-4B5E-AE37-36422353840F}" destId="{735F3553-9289-4B3C-95CC-B921E79858E7}" srcOrd="0" destOrd="0" presId="urn:microsoft.com/office/officeart/2018/5/layout/IconCircleLabelList"/>
    <dgm:cxn modelId="{61282F5A-9B74-4470-83CB-82032E16A2AD}" srcId="{30A3EE4F-E1DB-4ADC-B2A2-73D5F9FD8BAD}" destId="{0E253F1B-EA27-42F1-94B7-C1C9A7B727FA}" srcOrd="1" destOrd="0" parTransId="{8747EBB6-2815-47D4-A63C-C7F29F4A4737}" sibTransId="{5E29DB17-7A10-4B91-9C91-259B6D3D1D6E}"/>
    <dgm:cxn modelId="{3BFA7381-882C-4922-A9FF-1E6DAA8F46A1}" type="presOf" srcId="{5D81B442-F342-4B92-8058-91FA49840239}" destId="{FE1E1726-3DAF-4F54-8DB7-FEFCB505CB68}" srcOrd="0" destOrd="0" presId="urn:microsoft.com/office/officeart/2018/5/layout/IconCircleLabelList"/>
    <dgm:cxn modelId="{33F4DB87-8A5A-423B-B4FC-605CA1188CBE}" srcId="{30A3EE4F-E1DB-4ADC-B2A2-73D5F9FD8BAD}" destId="{5D81B442-F342-4B92-8058-91FA49840239}" srcOrd="2" destOrd="0" parTransId="{8C11BF93-738B-4B43-B9FA-4603517B4A5E}" sibTransId="{2F49E016-161C-497F-B449-936C291BA4E6}"/>
    <dgm:cxn modelId="{F5BCBFA3-547F-45F2-B9B6-043DDA961DE5}" type="presOf" srcId="{0E253F1B-EA27-42F1-94B7-C1C9A7B727FA}" destId="{12B16947-F677-4293-BD0B-E887B862BE5D}" srcOrd="0" destOrd="0" presId="urn:microsoft.com/office/officeart/2018/5/layout/IconCircleLabelList"/>
    <dgm:cxn modelId="{65BBDDB1-44B6-491D-8481-690498E7F43F}" srcId="{30A3EE4F-E1DB-4ADC-B2A2-73D5F9FD8BAD}" destId="{5CABD741-84B9-4B5E-AE37-36422353840F}" srcOrd="0" destOrd="0" parTransId="{255B60C6-BC14-42D8-90A8-5DE14088A885}" sibTransId="{1A67B410-34B5-4810-A3CB-08477CF87154}"/>
    <dgm:cxn modelId="{5901394D-E8F0-4F02-8EB6-8DFA245F62E3}" type="presParOf" srcId="{D2CA236A-9CC1-431E-BC45-5A76C138F91C}" destId="{1BBD804E-8EF3-4E42-BDCD-738D8C5F77C2}" srcOrd="0" destOrd="0" presId="urn:microsoft.com/office/officeart/2018/5/layout/IconCircleLabelList"/>
    <dgm:cxn modelId="{64E1D68B-340B-486A-B1F7-E345C08509F6}" type="presParOf" srcId="{1BBD804E-8EF3-4E42-BDCD-738D8C5F77C2}" destId="{442CEA4F-AA55-47F1-A202-A3FDFD0DBE3F}" srcOrd="0" destOrd="0" presId="urn:microsoft.com/office/officeart/2018/5/layout/IconCircleLabelList"/>
    <dgm:cxn modelId="{753DA5D4-E246-481B-AAD5-58C7F5B46897}" type="presParOf" srcId="{1BBD804E-8EF3-4E42-BDCD-738D8C5F77C2}" destId="{9E648C6C-F790-40C4-8AC3-50239E81670D}" srcOrd="1" destOrd="0" presId="urn:microsoft.com/office/officeart/2018/5/layout/IconCircleLabelList"/>
    <dgm:cxn modelId="{D410E97E-9ADD-4C59-AA56-EA5108FCF8F9}" type="presParOf" srcId="{1BBD804E-8EF3-4E42-BDCD-738D8C5F77C2}" destId="{9E05D4CE-9C66-4973-918E-5F027B0C1765}" srcOrd="2" destOrd="0" presId="urn:microsoft.com/office/officeart/2018/5/layout/IconCircleLabelList"/>
    <dgm:cxn modelId="{65E51A67-7E54-4F6F-9ECA-57D424C7659F}" type="presParOf" srcId="{1BBD804E-8EF3-4E42-BDCD-738D8C5F77C2}" destId="{735F3553-9289-4B3C-95CC-B921E79858E7}" srcOrd="3" destOrd="0" presId="urn:microsoft.com/office/officeart/2018/5/layout/IconCircleLabelList"/>
    <dgm:cxn modelId="{EBD63D48-9C75-4482-BD8B-0C6EEA086A1D}" type="presParOf" srcId="{D2CA236A-9CC1-431E-BC45-5A76C138F91C}" destId="{97661221-1C60-4904-9595-3A1C2FC26709}" srcOrd="1" destOrd="0" presId="urn:microsoft.com/office/officeart/2018/5/layout/IconCircleLabelList"/>
    <dgm:cxn modelId="{E24AE6C7-54A0-47F6-AA68-78F47015997E}" type="presParOf" srcId="{D2CA236A-9CC1-431E-BC45-5A76C138F91C}" destId="{D19ECAD1-8192-4D2E-B0D2-302A7E84A401}" srcOrd="2" destOrd="0" presId="urn:microsoft.com/office/officeart/2018/5/layout/IconCircleLabelList"/>
    <dgm:cxn modelId="{09ED86FC-C850-4E07-89BB-7F07D47B2B73}" type="presParOf" srcId="{D19ECAD1-8192-4D2E-B0D2-302A7E84A401}" destId="{2FAC6720-1928-494A-9D92-B7D6274A1AFA}" srcOrd="0" destOrd="0" presId="urn:microsoft.com/office/officeart/2018/5/layout/IconCircleLabelList"/>
    <dgm:cxn modelId="{CD2F4399-9C86-4BCE-81DD-D07ACB7A4D5A}" type="presParOf" srcId="{D19ECAD1-8192-4D2E-B0D2-302A7E84A401}" destId="{1D194A6C-08F6-445E-9051-8B91BA750F4D}" srcOrd="1" destOrd="0" presId="urn:microsoft.com/office/officeart/2018/5/layout/IconCircleLabelList"/>
    <dgm:cxn modelId="{4E8E4AC9-D838-4582-A34A-6CAAEDD19D06}" type="presParOf" srcId="{D19ECAD1-8192-4D2E-B0D2-302A7E84A401}" destId="{9B48F2C7-9A71-404B-ACE3-7E3EB6036D2D}" srcOrd="2" destOrd="0" presId="urn:microsoft.com/office/officeart/2018/5/layout/IconCircleLabelList"/>
    <dgm:cxn modelId="{93B6E951-8EF7-496B-B710-40E597B90D75}" type="presParOf" srcId="{D19ECAD1-8192-4D2E-B0D2-302A7E84A401}" destId="{12B16947-F677-4293-BD0B-E887B862BE5D}" srcOrd="3" destOrd="0" presId="urn:microsoft.com/office/officeart/2018/5/layout/IconCircleLabelList"/>
    <dgm:cxn modelId="{A285D848-216F-48FE-B7D8-C29729C996D3}" type="presParOf" srcId="{D2CA236A-9CC1-431E-BC45-5A76C138F91C}" destId="{E0DD41A8-1D23-4095-8CE7-DFDDF9B7E35C}" srcOrd="3" destOrd="0" presId="urn:microsoft.com/office/officeart/2018/5/layout/IconCircleLabelList"/>
    <dgm:cxn modelId="{99AC57C3-97AC-41F2-8E9A-8621919068EF}" type="presParOf" srcId="{D2CA236A-9CC1-431E-BC45-5A76C138F91C}" destId="{A2732E26-9DAF-4075-B212-A0FAF20963D1}" srcOrd="4" destOrd="0" presId="urn:microsoft.com/office/officeart/2018/5/layout/IconCircleLabelList"/>
    <dgm:cxn modelId="{7403DE34-C6B3-4A77-BCD8-49A79A67F2F8}" type="presParOf" srcId="{A2732E26-9DAF-4075-B212-A0FAF20963D1}" destId="{60EFF8C9-DC30-4AAE-8175-4E7CC532FA3B}" srcOrd="0" destOrd="0" presId="urn:microsoft.com/office/officeart/2018/5/layout/IconCircleLabelList"/>
    <dgm:cxn modelId="{2143403D-FEE3-4425-AF32-6D81A142619E}" type="presParOf" srcId="{A2732E26-9DAF-4075-B212-A0FAF20963D1}" destId="{C58925B6-0A5D-4A1F-A457-818FF4E506B6}" srcOrd="1" destOrd="0" presId="urn:microsoft.com/office/officeart/2018/5/layout/IconCircleLabelList"/>
    <dgm:cxn modelId="{23F4060F-EC5F-4AFC-A734-544EF590A202}" type="presParOf" srcId="{A2732E26-9DAF-4075-B212-A0FAF20963D1}" destId="{F59BAF00-E12A-4675-936A-602662E9C6C8}" srcOrd="2" destOrd="0" presId="urn:microsoft.com/office/officeart/2018/5/layout/IconCircleLabelList"/>
    <dgm:cxn modelId="{0A7C760D-A29C-44D6-BAE8-3B516676DAFE}" type="presParOf" srcId="{A2732E26-9DAF-4075-B212-A0FAF20963D1}" destId="{FE1E1726-3DAF-4F54-8DB7-FEFCB505CB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A980-4359-449B-855D-2572CE3B37A4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E82DB-CC2A-4746-9D4B-3626CDE8AED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50919-9386-453D-AE74-5A160E5FAC59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Fragmented communication between patients, providers, and facilities.</a:t>
          </a:r>
        </a:p>
      </dsp:txBody>
      <dsp:txXfrm>
        <a:off x="1437631" y="531"/>
        <a:ext cx="6449068" cy="1244702"/>
      </dsp:txXfrm>
    </dsp:sp>
    <dsp:sp modelId="{18DCE946-E4DE-4412-A7B4-650039D5F2C1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F6124-47AB-4145-9037-AE68666387B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16422-A459-4825-A03F-DB82D696B704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Difficulty managing appointments, records, and consultations.</a:t>
          </a:r>
        </a:p>
      </dsp:txBody>
      <dsp:txXfrm>
        <a:off x="1437631" y="1556410"/>
        <a:ext cx="6449068" cy="1244702"/>
      </dsp:txXfrm>
    </dsp:sp>
    <dsp:sp modelId="{FE93B5BA-7856-4F6F-BD35-0064832815A7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704E2-58A6-494F-B39A-A252CD2CA33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DFAED-9DEC-48B3-B429-3505FC3BB6A3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Lack of a unified platform for streamlined healthcare access.</a:t>
          </a:r>
        </a:p>
      </dsp:txBody>
      <dsp:txXfrm>
        <a:off x="1437631" y="3112289"/>
        <a:ext cx="6449068" cy="12447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DFDD1-28CD-40DF-BA6A-F2BB7989C313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F9E52-2FC0-46B6-9B0A-F9F96777921D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Invest in MediConnect to make healthcare accessible to everyone.</a:t>
          </a:r>
        </a:p>
      </dsp:txBody>
      <dsp:txXfrm>
        <a:off x="2092" y="2349886"/>
        <a:ext cx="1741992" cy="696796"/>
      </dsp:txXfrm>
    </dsp:sp>
    <dsp:sp modelId="{EACA6F17-778D-4170-BCE9-E50C2FA3C6ED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0FF72-66D0-43BE-837E-786ABA54DE26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Contact:</a:t>
          </a:r>
        </a:p>
      </dsp:txBody>
      <dsp:txXfrm>
        <a:off x="2048933" y="2349886"/>
        <a:ext cx="1741992" cy="696796"/>
      </dsp:txXfrm>
    </dsp:sp>
    <dsp:sp modelId="{E4ED8386-638B-458D-90DA-AF86686D140E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7FDE-F0D6-487B-9071-5AE3780C8ECE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Email: pellurisivasagar@gmail.com</a:t>
          </a:r>
        </a:p>
      </dsp:txBody>
      <dsp:txXfrm>
        <a:off x="4095774" y="2349886"/>
        <a:ext cx="1741992" cy="696796"/>
      </dsp:txXfrm>
    </dsp:sp>
    <dsp:sp modelId="{A0822FAF-213E-48EA-AA63-AD161CEA627A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0ADB7-BE96-4FF7-95CF-1DF45E53F989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Phone: +91 9581942531</a:t>
          </a:r>
        </a:p>
      </dsp:txBody>
      <dsp:txXfrm>
        <a:off x="6142615" y="2349886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03498-8590-4CB9-BDFB-57CD3BA7AE85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Improves access, communication, and patient outcomes.</a:t>
          </a:r>
        </a:p>
      </dsp:txBody>
      <dsp:txXfrm>
        <a:off x="0" y="4105454"/>
        <a:ext cx="5000124" cy="1347501"/>
      </dsp:txXfrm>
    </dsp:sp>
    <dsp:sp modelId="{7AEEC638-B915-4632-B06F-3BCDF598E9B7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include appointment scheduling, telemedicine, and EHR management.</a:t>
          </a:r>
        </a:p>
      </dsp:txBody>
      <dsp:txXfrm rot="10800000">
        <a:off x="0" y="2053209"/>
        <a:ext cx="5000124" cy="1346620"/>
      </dsp:txXfrm>
    </dsp:sp>
    <dsp:sp modelId="{DEC14A64-6F64-40A6-995B-63AD018EC16A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 integrated platform for healthcare connectivity.</a:t>
          </a:r>
        </a:p>
      </dsp:txBody>
      <dsp:txXfrm rot="10800000">
        <a:off x="0" y="964"/>
        <a:ext cx="5000124" cy="134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697A8-9FFB-48CD-90D0-D27DF4E60669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7CC5E-D507-4ACA-80B1-D8E6B2B37AF7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D8AF8-E7C8-4699-A064-16509C593A76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Appointment Scheduling: Simplified booking and reminders.</a:t>
          </a:r>
        </a:p>
      </dsp:txBody>
      <dsp:txXfrm>
        <a:off x="518589" y="1265836"/>
        <a:ext cx="1582031" cy="632812"/>
      </dsp:txXfrm>
    </dsp:sp>
    <dsp:sp modelId="{B75ECA82-88EE-4FD4-877C-6C607C3BE663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EDE77-66A7-4090-AC51-671D625F7E27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1173B-C40E-4550-9AA8-B3452A602722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Telemedicine: Remote consultations with healthcare providers.</a:t>
          </a:r>
        </a:p>
      </dsp:txBody>
      <dsp:txXfrm>
        <a:off x="2377476" y="1265836"/>
        <a:ext cx="1582031" cy="632812"/>
      </dsp:txXfrm>
    </dsp:sp>
    <dsp:sp modelId="{41E46F6C-7E55-49AC-A9B4-8CC05A52611D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55F97-7F02-4502-A641-B300AEB83FE7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AF798-88E6-40B2-BCE5-8B09B09CBB81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EHR Integration: Easy access to patient records.</a:t>
          </a:r>
        </a:p>
      </dsp:txBody>
      <dsp:txXfrm>
        <a:off x="4236363" y="1265836"/>
        <a:ext cx="1582031" cy="632812"/>
      </dsp:txXfrm>
    </dsp:sp>
    <dsp:sp modelId="{843A17AC-F02A-4088-B7B4-F7058AD48FD1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6B652-4975-404A-B46A-D0271F816BD8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D459E-9861-48CB-A40C-9F25746B5BC8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Collaboration Tools: Seamless communication for providers.</a:t>
          </a:r>
        </a:p>
      </dsp:txBody>
      <dsp:txXfrm>
        <a:off x="6095249" y="1265836"/>
        <a:ext cx="1582031" cy="632812"/>
      </dsp:txXfrm>
    </dsp:sp>
    <dsp:sp modelId="{CBBC9ACC-7A38-4C2C-BCBE-34F7D791BC58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9A47F-DAFA-4550-9958-81485BE9FE74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21B35-D511-485E-A8A2-F0B9882C4CF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Analytics: Data-driven insights for better outcomes.</a:t>
          </a:r>
        </a:p>
      </dsp:txBody>
      <dsp:txXfrm>
        <a:off x="3306919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5A1B4-4149-43F2-B451-0BC1A50DDEE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952F2-A65A-4A95-8387-45114FD852AE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Patients: Improved access to care and records.</a:t>
          </a:r>
        </a:p>
      </dsp:txBody>
      <dsp:txXfrm>
        <a:off x="78583" y="2435142"/>
        <a:ext cx="2399612" cy="720000"/>
      </dsp:txXfrm>
    </dsp:sp>
    <dsp:sp modelId="{57A047F6-51DE-41F2-830F-300824A3B8E0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4A758-56A2-47F5-A6F4-B92D3763202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Healthcare Providers: Efficient management of interactions.</a:t>
          </a:r>
        </a:p>
      </dsp:txBody>
      <dsp:txXfrm>
        <a:off x="2898129" y="2435142"/>
        <a:ext cx="2399612" cy="720000"/>
      </dsp:txXfrm>
    </dsp:sp>
    <dsp:sp modelId="{C8E845D1-5564-446F-A9A7-A3049EB192D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72C39-A6A8-4B65-9177-FE3623971CB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Hospitals and Clinics: Streamlined operations and communication.</a:t>
          </a:r>
        </a:p>
      </dsp:txBody>
      <dsp:txXfrm>
        <a:off x="5717674" y="2435142"/>
        <a:ext cx="23996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F122B-29D5-424F-9E0E-2F1AB49B200C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Subscription plans for providers and institutions.</a:t>
          </a:r>
        </a:p>
      </dsp:txBody>
      <dsp:txXfrm>
        <a:off x="429570" y="472"/>
        <a:ext cx="3346456" cy="2007873"/>
      </dsp:txXfrm>
    </dsp:sp>
    <dsp:sp modelId="{0E3457BB-C216-4CD3-BA85-6213DBE441F6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Pay-per-use telemedicine services for patients.</a:t>
          </a:r>
        </a:p>
      </dsp:txBody>
      <dsp:txXfrm>
        <a:off x="4110672" y="472"/>
        <a:ext cx="3346456" cy="2007873"/>
      </dsp:txXfrm>
    </dsp:sp>
    <dsp:sp modelId="{1E71AC0E-56F8-4C95-B3EF-57F27400587E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Partnerships with insurance companies and pharmacies.</a:t>
          </a:r>
        </a:p>
      </dsp:txBody>
      <dsp:txXfrm>
        <a:off x="2270121" y="2342991"/>
        <a:ext cx="3346456" cy="20078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B681A-D072-4BF0-A668-9C56FAD33288}">
      <dsp:nvSpPr>
        <dsp:cNvPr id="0" name=""/>
        <dsp:cNvSpPr/>
      </dsp:nvSpPr>
      <dsp:spPr>
        <a:xfrm>
          <a:off x="34178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E1FB6-844B-4C84-9FA2-EB12BDA5F6CE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5222A-FCE2-4A6D-9323-C6A0DC40330C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One-stop solution for healthcare needs.</a:t>
          </a:r>
        </a:p>
      </dsp:txBody>
      <dsp:txXfrm>
        <a:off x="2092" y="2524067"/>
        <a:ext cx="1741992" cy="696796"/>
      </dsp:txXfrm>
    </dsp:sp>
    <dsp:sp modelId="{9B3EE297-9D60-47D4-8FF1-0CE206A38F28}">
      <dsp:nvSpPr>
        <dsp:cNvPr id="0" name=""/>
        <dsp:cNvSpPr/>
      </dsp:nvSpPr>
      <dsp:spPr>
        <a:xfrm>
          <a:off x="238862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18A2F-8BC6-42FA-AB53-C5D24E8EB03C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88BB1-F7AC-4F9C-A4DA-FB2A35F1D52B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User-friendly interface with cutting-edge technology.</a:t>
          </a:r>
        </a:p>
      </dsp:txBody>
      <dsp:txXfrm>
        <a:off x="2048933" y="2524067"/>
        <a:ext cx="1741992" cy="696796"/>
      </dsp:txXfrm>
    </dsp:sp>
    <dsp:sp modelId="{7FFC741F-C326-4F24-8386-64959CB305DB}">
      <dsp:nvSpPr>
        <dsp:cNvPr id="0" name=""/>
        <dsp:cNvSpPr/>
      </dsp:nvSpPr>
      <dsp:spPr>
        <a:xfrm>
          <a:off x="4435462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B6EDF-2561-42AE-95F1-DA1A2CBF9420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14AE3-EED1-43A3-8F5F-41AEA7479AB1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Scalable for various healthcare environments.</a:t>
          </a:r>
        </a:p>
      </dsp:txBody>
      <dsp:txXfrm>
        <a:off x="4095774" y="2524067"/>
        <a:ext cx="1741992" cy="696796"/>
      </dsp:txXfrm>
    </dsp:sp>
    <dsp:sp modelId="{4712001E-DB8E-4D72-9B55-A888D85F1FD4}">
      <dsp:nvSpPr>
        <dsp:cNvPr id="0" name=""/>
        <dsp:cNvSpPr/>
      </dsp:nvSpPr>
      <dsp:spPr>
        <a:xfrm>
          <a:off x="6482303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A9F00-C546-4382-94D4-E523152FB119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E2AC0-900F-4648-97FB-AE0E9587FB17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Focus on data security and compliance.</a:t>
          </a:r>
        </a:p>
      </dsp:txBody>
      <dsp:txXfrm>
        <a:off x="6142615" y="2524067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AA26B-778F-42EF-82B5-1134FC766BBF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3504A-3011-4336-B99E-3338D1EE0A02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9DC65-553B-48B9-841E-55D435DBC00D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Global digital health market: $500 billion forecasted growth by 2028.</a:t>
          </a:r>
        </a:p>
      </dsp:txBody>
      <dsp:txXfrm>
        <a:off x="80381" y="2738169"/>
        <a:ext cx="2306250" cy="720000"/>
      </dsp:txXfrm>
    </dsp:sp>
    <dsp:sp modelId="{E1AEB3BF-FDDB-46AF-B79D-379A0A42D9BA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82A38-356F-48E6-BEC5-73F589B1D468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72544-6B98-45D6-96E1-4D16FA192EE9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Increasing demand for telemedicine and digital solutions.</a:t>
          </a:r>
        </a:p>
      </dsp:txBody>
      <dsp:txXfrm>
        <a:off x="2790224" y="2738169"/>
        <a:ext cx="2306250" cy="720000"/>
      </dsp:txXfrm>
    </dsp:sp>
    <dsp:sp modelId="{AB4EB835-E3A9-4826-B81E-35D5BAC0C701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61117-7DB6-4F6A-A3B4-908AAE56FFE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BDFAC-8572-47AF-A215-4AE05EEB60D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Potential to disrupt traditional healthcare models.</a:t>
          </a:r>
        </a:p>
      </dsp:txBody>
      <dsp:txXfrm>
        <a:off x="5500068" y="2738169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C9600-8388-419A-92DF-78A71F242DE2}">
      <dsp:nvSpPr>
        <dsp:cNvPr id="0" name=""/>
        <dsp:cNvSpPr/>
      </dsp:nvSpPr>
      <dsp:spPr>
        <a:xfrm>
          <a:off x="0" y="3275482"/>
          <a:ext cx="1971675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Phase 3</a:t>
          </a:r>
        </a:p>
      </dsp:txBody>
      <dsp:txXfrm>
        <a:off x="0" y="3275482"/>
        <a:ext cx="1971675" cy="1075086"/>
      </dsp:txXfrm>
    </dsp:sp>
    <dsp:sp modelId="{90CACF86-A9C0-4953-A59A-7304DD4FF1F0}">
      <dsp:nvSpPr>
        <dsp:cNvPr id="0" name=""/>
        <dsp:cNvSpPr/>
      </dsp:nvSpPr>
      <dsp:spPr>
        <a:xfrm>
          <a:off x="1971675" y="3275482"/>
          <a:ext cx="5915025" cy="10750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304800" rIns="1199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Expansion into International Markets.</a:t>
          </a:r>
        </a:p>
      </dsp:txBody>
      <dsp:txXfrm>
        <a:off x="1971675" y="3275482"/>
        <a:ext cx="5915025" cy="1075086"/>
      </dsp:txXfrm>
    </dsp:sp>
    <dsp:sp modelId="{28F65FDD-B9F2-450C-8F7C-583456E50587}">
      <dsp:nvSpPr>
        <dsp:cNvPr id="0" name=""/>
        <dsp:cNvSpPr/>
      </dsp:nvSpPr>
      <dsp:spPr>
        <a:xfrm rot="10800000">
          <a:off x="0" y="1638125"/>
          <a:ext cx="1971675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Phase 2</a:t>
          </a:r>
        </a:p>
      </dsp:txBody>
      <dsp:txXfrm rot="-10800000">
        <a:off x="0" y="1638125"/>
        <a:ext cx="1971675" cy="1074763"/>
      </dsp:txXfrm>
    </dsp:sp>
    <dsp:sp modelId="{C409A5EA-BCEF-4B60-B676-5DF99591A5A1}">
      <dsp:nvSpPr>
        <dsp:cNvPr id="0" name=""/>
        <dsp:cNvSpPr/>
      </dsp:nvSpPr>
      <dsp:spPr>
        <a:xfrm>
          <a:off x="1971675" y="1638125"/>
          <a:ext cx="5915025" cy="107476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304800" rIns="1199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Scaling with Partnerships and New Features.</a:t>
          </a:r>
        </a:p>
      </dsp:txBody>
      <dsp:txXfrm>
        <a:off x="1971675" y="1638125"/>
        <a:ext cx="5915025" cy="1074763"/>
      </dsp:txXfrm>
    </dsp:sp>
    <dsp:sp modelId="{81957BED-759E-46A0-9D92-5DF94FD73479}">
      <dsp:nvSpPr>
        <dsp:cNvPr id="0" name=""/>
        <dsp:cNvSpPr/>
      </dsp:nvSpPr>
      <dsp:spPr>
        <a:xfrm rot="10800000">
          <a:off x="0" y="769"/>
          <a:ext cx="1971675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Phase 1</a:t>
          </a:r>
        </a:p>
      </dsp:txBody>
      <dsp:txXfrm rot="-10800000">
        <a:off x="0" y="769"/>
        <a:ext cx="1971675" cy="1074763"/>
      </dsp:txXfrm>
    </dsp:sp>
    <dsp:sp modelId="{E5B7B4CD-2FEB-49D0-B672-FD2342A106E2}">
      <dsp:nvSpPr>
        <dsp:cNvPr id="0" name=""/>
        <dsp:cNvSpPr/>
      </dsp:nvSpPr>
      <dsp:spPr>
        <a:xfrm>
          <a:off x="1971675" y="769"/>
          <a:ext cx="5915025" cy="107476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304800" rIns="1199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Platform Development and Initial Launch.</a:t>
          </a:r>
        </a:p>
      </dsp:txBody>
      <dsp:txXfrm>
        <a:off x="1971675" y="769"/>
        <a:ext cx="5915025" cy="10747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CEA4F-AA55-47F1-A202-A3FDFD0DBE3F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8C6C-F790-40C4-8AC3-50239E81670D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F3553-9289-4B3C-95CC-B921E79858E7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Pelluri Bala Venkata Siva Sagar - Founder/CEO.</a:t>
          </a:r>
        </a:p>
      </dsp:txBody>
      <dsp:txXfrm>
        <a:off x="80381" y="2738169"/>
        <a:ext cx="2306250" cy="720000"/>
      </dsp:txXfrm>
    </dsp:sp>
    <dsp:sp modelId="{2FAC6720-1928-494A-9D92-B7D6274A1AFA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94A6C-08F6-445E-9051-8B91BA750F4D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16947-F677-4293-BD0B-E887B862BE5D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Experienced in healthcare tech and innovation.</a:t>
          </a:r>
        </a:p>
      </dsp:txBody>
      <dsp:txXfrm>
        <a:off x="2790224" y="2738169"/>
        <a:ext cx="2306250" cy="720000"/>
      </dsp:txXfrm>
    </dsp:sp>
    <dsp:sp modelId="{60EFF8C9-DC30-4AAE-8175-4E7CC532FA3B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925B6-0A5D-4A1F-A457-818FF4E506B6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E1726-3DAF-4F54-8DB7-FEFCB505CB68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Supported by a team of developers and industry experts.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96020-5F81-40F0-935F-5B5B103CE62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0BAF-0E03-4531-BC53-CEABAA374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4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0BAF-0E03-4531-BC53-CEABAA3743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4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2700">
                <a:solidFill>
                  <a:schemeClr val="tx2"/>
                </a:solidFill>
              </a:rPr>
              <a:t>MediConnect: Revolutionizing Healthcare Connectivity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>
                <a:solidFill>
                  <a:schemeClr val="tx2"/>
                </a:solidFill>
              </a:rPr>
              <a:t>Connecting Patients, Providers, and Institutions Seamlessly</a:t>
            </a:r>
          </a:p>
        </p:txBody>
      </p:sp>
      <p:pic>
        <p:nvPicPr>
          <p:cNvPr id="7" name="Graphic 6" descr="Ambulance">
            <a:extLst>
              <a:ext uri="{FF2B5EF4-FFF2-40B4-BE49-F238E27FC236}">
                <a16:creationId xmlns:a16="http://schemas.microsoft.com/office/drawing/2014/main" id="{C2414111-6566-903D-D6F9-91E33EF06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8000">
        <p14:reveal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E9FC26-7FFC-1C6A-5D9F-B99F4719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Meet the Team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4790543-0E13-B184-CEA7-A40A08503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68679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green swirly pattern&#10;&#10;Description automatically generated">
            <a:extLst>
              <a:ext uri="{FF2B5EF4-FFF2-40B4-BE49-F238E27FC236}">
                <a16:creationId xmlns:a16="http://schemas.microsoft.com/office/drawing/2014/main" id="{14EC680E-707D-E7F0-9F0A-006A7867DD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054" r="1894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Join Us in Transforming Healthcare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915C4-7100-5683-146C-38D851E1A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463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The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1BAA9-C2B2-9463-2E53-D4402A508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60169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000">
                <a:solidFill>
                  <a:srgbClr val="FFFFFF"/>
                </a:solidFill>
              </a:rPr>
              <a:t>Our Solution - MediConnect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F6FBD5-471E-7439-5C77-EFDB4F4F9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1848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2455F2-BC2F-F46F-AEF6-B41ADDBB3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2734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Who We Serve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BCD68-E3C5-B2A3-C782-CC5241918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4051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BAD382-FEE8-499E-B47D-A619D195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33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Business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A2406-387B-19DC-FA5B-001AAF848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9342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B8294D-2385-C7DA-EC42-20C3554D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33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Why MediConnect?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9A041-90EE-DFF7-1164-AC352AA69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4884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714DAE-E443-DB40-DFE1-83A133A3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295" r="1770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Healthcare Market Potential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39189-F559-49B1-47B3-080D062EE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20072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242514-B187-E819-74DF-B3494A635A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Our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5BFE5-4664-B145-D269-26AF4B6D7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7737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188">
        <p14:reveal/>
      </p:transition>
    </mc:Choice>
    <mc:Fallback>
      <p:transition spd="slow" advTm="5188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314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MediConnect: Revolutionizing Healthcare Connectivity</vt:lpstr>
      <vt:lpstr>The Problem</vt:lpstr>
      <vt:lpstr>Our Solution - MediConnect</vt:lpstr>
      <vt:lpstr>Key Features</vt:lpstr>
      <vt:lpstr>Who We Serve</vt:lpstr>
      <vt:lpstr>Business Model</vt:lpstr>
      <vt:lpstr>Why MediConnect?</vt:lpstr>
      <vt:lpstr>Healthcare Market Potential</vt:lpstr>
      <vt:lpstr>Our Roadmap</vt:lpstr>
      <vt:lpstr>Meet the Team</vt:lpstr>
      <vt:lpstr>Join Us in Transforming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bala pelluri</dc:creator>
  <cp:keywords/>
  <dc:description>generated using python-pptx</dc:description>
  <cp:lastModifiedBy>bala pelluri</cp:lastModifiedBy>
  <cp:revision>2</cp:revision>
  <dcterms:created xsi:type="dcterms:W3CDTF">2013-01-27T09:14:16Z</dcterms:created>
  <dcterms:modified xsi:type="dcterms:W3CDTF">2024-11-20T15:13:02Z</dcterms:modified>
  <cp:category/>
</cp:coreProperties>
</file>