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73" r:id="rId10"/>
    <p:sldId id="262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1" r:id="rId19"/>
    <p:sldId id="274" r:id="rId20"/>
    <p:sldId id="275" r:id="rId21"/>
    <p:sldId id="280" r:id="rId22"/>
    <p:sldId id="276" r:id="rId23"/>
    <p:sldId id="278" r:id="rId24"/>
    <p:sldId id="281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7D94A-3754-8C84-7A90-CC0A1DEA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BBE055-5607-995E-9079-7A409711A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69106-9116-DEDE-D146-885776CA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5265E-F252-CE5D-603B-0956796C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2DFE-802B-9961-47B9-8AE46E26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5A2E-0E85-937D-6DE0-8C955A67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D51CA-AF63-848C-01D2-2A3AA99E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BFFC-6418-6FE8-6D45-6EE25AE0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973B2-D9BA-6DA0-6162-1EF7E635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E894-E986-20A7-F59B-F2DD9D1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6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876B5-298E-B82E-D649-857827964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D2459-EA4D-C38F-9DD5-0A21FC8F6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B4EF4-FEC1-DB45-4844-0C1A2322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CD3DF-7405-E393-C198-CD4BBE45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3E31A-8181-F766-D443-692A0876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5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F41-A7E1-40BE-9C5F-99805F71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5C072-87B3-01A5-4F61-4D8A247D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E4790-A5C9-C90F-04BC-C35DB2D8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3726F-A6D6-259F-67CE-C9E1FD6F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432D-ED72-C73D-125E-EAD9BEC6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05100-D656-8664-817C-4F13A804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C4529-B01A-9A9E-D198-CC91ADF5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EBB58-3534-FB3F-90D2-E544C8DE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179A0-0BE3-F772-1C1C-369C2274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8BFBD-64C9-8909-A676-07DA98D6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A8213-0C69-44E6-204C-9CFAEF4E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6E4F9-C778-8FEC-0929-9DE478BE6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99A58-04DB-7656-D63A-7FA170C5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9DAAC-C761-4114-1ED8-C9A51F8E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12BB4-1842-7A6E-F042-04E61831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F7259-7A1C-3390-0E5B-D56AB1F7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9801-7AB6-4535-20B9-E2D4BDA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D96B1-8FF6-17B9-2EA6-2D0808EC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FF8CA-28A8-CFAB-885B-7BD1AB8F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54AAF-7600-7150-0F57-259CE4797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B59FFB-4104-7B07-7268-588F19195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B5B8A-ADCE-1B3A-C216-A5BA1242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8728B1-5A67-145E-1827-1CDEA50C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802F76-9B9C-9AEA-CB31-A37C7566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D985-78C4-E4FD-34A4-F5307391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7B5130-5045-87BD-96F8-0208A0A9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5E2551-0994-B64F-4FEF-131EFF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E098D-D5E9-E9E5-2343-95EE7833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D6A589-E8E0-C9EF-BB7F-BD0A14A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7B4936-07A5-C5C6-E452-62B9E70B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F422F-2AE5-BDE0-29CC-75AB525D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E9D9-99F1-BB82-BA97-EE8151AD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16D94-BE75-6F1C-2CB0-F52BC12E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08270-FE4E-E511-1D1D-ED6BE6B78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66D12-C85F-416E-C857-20DC0217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E509E-1C3A-0C3D-07DE-2851964E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9A60C-115E-6A67-EBE4-E0076D70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D37A7-90B9-CA76-EB85-DD31436B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35C56B-E901-4E7C-E4E1-82E675FDC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4D107-0E7F-4F7E-3DA1-10ACD354D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040A2-585F-A0A9-1FB1-214284AA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1BCF8-8D51-D24F-5EB3-647A5A3D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57161-5398-F040-1A8E-FB5C1389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6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510390-ACE8-61FE-3F50-03798142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E5725-7200-A337-DE74-CCAC755E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BEA1E-0886-74B1-2554-1385B9DAD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A8D7A-90C9-4BFC-9926-970EA6CBF22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5DC0B-56B5-34DC-4576-671772FE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56ECA-7E33-7634-B9E5-4D30609DC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254B-54DB-46D8-8A10-A0BD22AF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9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6556-9F35-5A35-7DA3-2C3D5ED84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Union find</a:t>
            </a:r>
            <a:r>
              <a:rPr lang="ko-KR" altLang="en-US" sz="4800" dirty="0"/>
              <a:t>를 이용한 </a:t>
            </a:r>
            <a:br>
              <a:rPr lang="en-US" altLang="ko-KR" sz="4800" dirty="0"/>
            </a:br>
            <a:r>
              <a:rPr lang="en-US" altLang="ko-KR" sz="4800" dirty="0"/>
              <a:t>faster watershed algorithm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ECBBC-83DE-D370-7B8F-92EED5AF2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2019-13351 </a:t>
            </a:r>
            <a:r>
              <a:rPr lang="ko-KR" altLang="en-US" dirty="0"/>
              <a:t>이재민</a:t>
            </a:r>
          </a:p>
        </p:txBody>
      </p:sp>
    </p:spTree>
    <p:extLst>
      <p:ext uri="{BB962C8B-B14F-4D97-AF65-F5344CB8AC3E}">
        <p14:creationId xmlns:p14="http://schemas.microsoft.com/office/powerpoint/2010/main" val="114507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77964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76883"/>
              </p:ext>
            </p:extLst>
          </p:nvPr>
        </p:nvGraphicFramePr>
        <p:xfrm>
          <a:off x="7937428" y="1782963"/>
          <a:ext cx="1877691" cy="421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72406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180A69B-6641-21EE-D843-EF360054478B}"/>
              </a:ext>
            </a:extLst>
          </p:cNvPr>
          <p:cNvSpPr/>
          <p:nvPr/>
        </p:nvSpPr>
        <p:spPr>
          <a:xfrm>
            <a:off x="2642532" y="1996580"/>
            <a:ext cx="6458124" cy="318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Sorting with Priority Queue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consumes O(</a:t>
            </a:r>
            <a:r>
              <a:rPr lang="en-US" altLang="ko-KR" sz="2400" b="1" dirty="0" err="1">
                <a:solidFill>
                  <a:schemeClr val="tx1"/>
                </a:solidFill>
              </a:rPr>
              <a:t>NlogN</a:t>
            </a:r>
            <a:r>
              <a:rPr lang="en-US" altLang="ko-KR" sz="2400" b="1" dirty="0">
                <a:solidFill>
                  <a:schemeClr val="tx1"/>
                </a:solidFill>
              </a:rPr>
              <a:t>) time.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0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Faster 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ED6AD8-FCF1-F547-E852-19F8EC5FED3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Step1- Finding “window” minima(maxima)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2348"/>
              </p:ext>
            </p:extLst>
          </p:nvPr>
        </p:nvGraphicFramePr>
        <p:xfrm>
          <a:off x="60960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8889D77-23D3-F111-4851-457C473B1C47}"/>
              </a:ext>
            </a:extLst>
          </p:cNvPr>
          <p:cNvSpPr/>
          <p:nvPr/>
        </p:nvSpPr>
        <p:spPr>
          <a:xfrm>
            <a:off x="4806892" y="3808602"/>
            <a:ext cx="931178" cy="1845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C38FE4-9EAF-9070-0180-98F8D9D2EFE9}"/>
              </a:ext>
            </a:extLst>
          </p:cNvPr>
          <p:cNvCxnSpPr>
            <a:cxnSpLocks/>
          </p:cNvCxnSpPr>
          <p:nvPr/>
        </p:nvCxnSpPr>
        <p:spPr>
          <a:xfrm flipH="1">
            <a:off x="6954473" y="2871286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912C0-500A-D337-D85F-63263963BC7F}"/>
              </a:ext>
            </a:extLst>
          </p:cNvPr>
          <p:cNvCxnSpPr>
            <a:cxnSpLocks/>
          </p:cNvCxnSpPr>
          <p:nvPr/>
        </p:nvCxnSpPr>
        <p:spPr>
          <a:xfrm flipH="1">
            <a:off x="8205831" y="286289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5DB831-EC25-39AB-7709-AAA659230CF3}"/>
              </a:ext>
            </a:extLst>
          </p:cNvPr>
          <p:cNvCxnSpPr>
            <a:cxnSpLocks/>
          </p:cNvCxnSpPr>
          <p:nvPr/>
        </p:nvCxnSpPr>
        <p:spPr>
          <a:xfrm rot="2700000" flipH="1">
            <a:off x="6954472" y="342495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195C70-E24D-51DE-E716-8B32CA8A70CE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5831" y="5257100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AAE03-E7B3-70CE-D3F1-43C4FA4765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02848" y="466987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F3CA59-B238-F7C2-5240-8185B602BA92}"/>
              </a:ext>
            </a:extLst>
          </p:cNvPr>
          <p:cNvCxnSpPr>
            <a:cxnSpLocks/>
          </p:cNvCxnSpPr>
          <p:nvPr/>
        </p:nvCxnSpPr>
        <p:spPr>
          <a:xfrm rot="5400000" flipH="1">
            <a:off x="6413384" y="351218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7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Faster 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ED6AD8-FCF1-F547-E852-19F8EC5F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45218"/>
              </p:ext>
            </p:extLst>
          </p:nvPr>
        </p:nvGraphicFramePr>
        <p:xfrm>
          <a:off x="8382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Merge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8889D77-23D3-F111-4851-457C473B1C47}"/>
              </a:ext>
            </a:extLst>
          </p:cNvPr>
          <p:cNvSpPr/>
          <p:nvPr/>
        </p:nvSpPr>
        <p:spPr>
          <a:xfrm>
            <a:off x="4806892" y="3808602"/>
            <a:ext cx="931178" cy="1845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C38FE4-9EAF-9070-0180-98F8D9D2EFE9}"/>
              </a:ext>
            </a:extLst>
          </p:cNvPr>
          <p:cNvCxnSpPr>
            <a:cxnSpLocks/>
          </p:cNvCxnSpPr>
          <p:nvPr/>
        </p:nvCxnSpPr>
        <p:spPr>
          <a:xfrm flipH="1">
            <a:off x="6954473" y="2871286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912C0-500A-D337-D85F-63263963BC7F}"/>
              </a:ext>
            </a:extLst>
          </p:cNvPr>
          <p:cNvCxnSpPr>
            <a:cxnSpLocks/>
          </p:cNvCxnSpPr>
          <p:nvPr/>
        </p:nvCxnSpPr>
        <p:spPr>
          <a:xfrm flipH="1">
            <a:off x="8205831" y="286289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5DB831-EC25-39AB-7709-AAA659230CF3}"/>
              </a:ext>
            </a:extLst>
          </p:cNvPr>
          <p:cNvCxnSpPr>
            <a:cxnSpLocks/>
          </p:cNvCxnSpPr>
          <p:nvPr/>
        </p:nvCxnSpPr>
        <p:spPr>
          <a:xfrm rot="2700000" flipH="1">
            <a:off x="6954472" y="342495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195C70-E24D-51DE-E716-8B32CA8A70CE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5831" y="5257100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AAE03-E7B3-70CE-D3F1-43C4FA4765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02848" y="466987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F3CA59-B238-F7C2-5240-8185B602BA92}"/>
              </a:ext>
            </a:extLst>
          </p:cNvPr>
          <p:cNvCxnSpPr>
            <a:cxnSpLocks/>
          </p:cNvCxnSpPr>
          <p:nvPr/>
        </p:nvCxnSpPr>
        <p:spPr>
          <a:xfrm rot="5400000" flipH="1">
            <a:off x="6413384" y="351218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60F7D66D-5558-0A35-D5F9-E4F721A8C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47683"/>
              </p:ext>
            </p:extLst>
          </p:nvPr>
        </p:nvGraphicFramePr>
        <p:xfrm>
          <a:off x="8382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5295D4-2F41-9E08-5904-D8635BD5E130}"/>
              </a:ext>
            </a:extLst>
          </p:cNvPr>
          <p:cNvCxnSpPr>
            <a:cxnSpLocks/>
          </p:cNvCxnSpPr>
          <p:nvPr/>
        </p:nvCxnSpPr>
        <p:spPr>
          <a:xfrm flipH="1">
            <a:off x="1696673" y="2871286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6DB1AD-6B67-AB10-EEB7-66A396270767}"/>
              </a:ext>
            </a:extLst>
          </p:cNvPr>
          <p:cNvCxnSpPr>
            <a:cxnSpLocks/>
          </p:cNvCxnSpPr>
          <p:nvPr/>
        </p:nvCxnSpPr>
        <p:spPr>
          <a:xfrm flipH="1">
            <a:off x="2948031" y="286289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69384E-13BA-83B9-E688-AB8C89A588EE}"/>
              </a:ext>
            </a:extLst>
          </p:cNvPr>
          <p:cNvCxnSpPr>
            <a:cxnSpLocks/>
          </p:cNvCxnSpPr>
          <p:nvPr/>
        </p:nvCxnSpPr>
        <p:spPr>
          <a:xfrm rot="2700000" flipH="1">
            <a:off x="1696672" y="342495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83FA26-D52A-6C35-3CA0-C92AB4B21B3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48031" y="5257100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F5C9D4-AD32-AA3C-9648-CA0C4C15B4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5048" y="466987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CCB9B9-965A-C9CA-62E8-5C63639AA453}"/>
              </a:ext>
            </a:extLst>
          </p:cNvPr>
          <p:cNvCxnSpPr>
            <a:cxnSpLocks/>
          </p:cNvCxnSpPr>
          <p:nvPr/>
        </p:nvCxnSpPr>
        <p:spPr>
          <a:xfrm rot="5400000" flipH="1">
            <a:off x="1155584" y="351218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4868AF65-449B-CD6F-D186-2D63787B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64583"/>
              </p:ext>
            </p:extLst>
          </p:nvPr>
        </p:nvGraphicFramePr>
        <p:xfrm>
          <a:off x="6095999" y="2248855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3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Faster 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ED6AD8-FCF1-F547-E852-19F8EC5FED3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Merge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8889D77-23D3-F111-4851-457C473B1C47}"/>
              </a:ext>
            </a:extLst>
          </p:cNvPr>
          <p:cNvSpPr/>
          <p:nvPr/>
        </p:nvSpPr>
        <p:spPr>
          <a:xfrm>
            <a:off x="4806892" y="3808602"/>
            <a:ext cx="931178" cy="1845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C38FE4-9EAF-9070-0180-98F8D9D2EFE9}"/>
              </a:ext>
            </a:extLst>
          </p:cNvPr>
          <p:cNvCxnSpPr>
            <a:cxnSpLocks/>
          </p:cNvCxnSpPr>
          <p:nvPr/>
        </p:nvCxnSpPr>
        <p:spPr>
          <a:xfrm flipH="1">
            <a:off x="6954473" y="2871286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912C0-500A-D337-D85F-63263963BC7F}"/>
              </a:ext>
            </a:extLst>
          </p:cNvPr>
          <p:cNvCxnSpPr>
            <a:cxnSpLocks/>
          </p:cNvCxnSpPr>
          <p:nvPr/>
        </p:nvCxnSpPr>
        <p:spPr>
          <a:xfrm flipH="1">
            <a:off x="8205831" y="286289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5DB831-EC25-39AB-7709-AAA659230CF3}"/>
              </a:ext>
            </a:extLst>
          </p:cNvPr>
          <p:cNvCxnSpPr>
            <a:cxnSpLocks/>
          </p:cNvCxnSpPr>
          <p:nvPr/>
        </p:nvCxnSpPr>
        <p:spPr>
          <a:xfrm rot="2700000" flipH="1">
            <a:off x="6954472" y="342495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195C70-E24D-51DE-E716-8B32CA8A70CE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5831" y="5257100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AAE03-E7B3-70CE-D3F1-43C4FA4765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02848" y="466987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F3CA59-B238-F7C2-5240-8185B602BA92}"/>
              </a:ext>
            </a:extLst>
          </p:cNvPr>
          <p:cNvCxnSpPr>
            <a:cxnSpLocks/>
          </p:cNvCxnSpPr>
          <p:nvPr/>
        </p:nvCxnSpPr>
        <p:spPr>
          <a:xfrm rot="5400000" flipH="1">
            <a:off x="6413384" y="351218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60F7D66D-5558-0A35-D5F9-E4F721A8C1F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5295D4-2F41-9E08-5904-D8635BD5E130}"/>
              </a:ext>
            </a:extLst>
          </p:cNvPr>
          <p:cNvCxnSpPr>
            <a:cxnSpLocks/>
          </p:cNvCxnSpPr>
          <p:nvPr/>
        </p:nvCxnSpPr>
        <p:spPr>
          <a:xfrm flipH="1">
            <a:off x="1696673" y="2871286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6DB1AD-6B67-AB10-EEB7-66A396270767}"/>
              </a:ext>
            </a:extLst>
          </p:cNvPr>
          <p:cNvCxnSpPr>
            <a:cxnSpLocks/>
          </p:cNvCxnSpPr>
          <p:nvPr/>
        </p:nvCxnSpPr>
        <p:spPr>
          <a:xfrm flipH="1">
            <a:off x="2948031" y="286289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69384E-13BA-83B9-E688-AB8C89A588EE}"/>
              </a:ext>
            </a:extLst>
          </p:cNvPr>
          <p:cNvCxnSpPr>
            <a:cxnSpLocks/>
          </p:cNvCxnSpPr>
          <p:nvPr/>
        </p:nvCxnSpPr>
        <p:spPr>
          <a:xfrm rot="2700000" flipH="1">
            <a:off x="1696672" y="3424957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83FA26-D52A-6C35-3CA0-C92AB4B21B3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48031" y="5257100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F5C9D4-AD32-AA3C-9648-CA0C4C15B4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5048" y="466987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CCB9B9-965A-C9CA-62E8-5C63639AA453}"/>
              </a:ext>
            </a:extLst>
          </p:cNvPr>
          <p:cNvCxnSpPr>
            <a:cxnSpLocks/>
          </p:cNvCxnSpPr>
          <p:nvPr/>
        </p:nvCxnSpPr>
        <p:spPr>
          <a:xfrm rot="5400000" flipH="1">
            <a:off x="1155584" y="3512182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4868AF65-449B-CD6F-D186-2D63787B1A95}"/>
              </a:ext>
            </a:extLst>
          </p:cNvPr>
          <p:cNvGraphicFramePr>
            <a:graphicFrameLocks noGrp="1"/>
          </p:cNvGraphicFramePr>
          <p:nvPr/>
        </p:nvGraphicFramePr>
        <p:xfrm>
          <a:off x="6095999" y="2248855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B7BCA2-BA5B-CA1F-E8A8-782FA603118D}"/>
              </a:ext>
            </a:extLst>
          </p:cNvPr>
          <p:cNvSpPr/>
          <p:nvPr/>
        </p:nvSpPr>
        <p:spPr>
          <a:xfrm>
            <a:off x="2642532" y="1996580"/>
            <a:ext cx="6458124" cy="318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Faster algorithm produce same result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 O(N) complexity!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1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Oversegmentation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ED6AD8-FCF1-F547-E852-19F8EC5FED3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Step1- Finding local minima(maxima)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27143"/>
              </p:ext>
            </p:extLst>
          </p:nvPr>
        </p:nvGraphicFramePr>
        <p:xfrm>
          <a:off x="60960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8889D77-23D3-F111-4851-457C473B1C47}"/>
              </a:ext>
            </a:extLst>
          </p:cNvPr>
          <p:cNvSpPr/>
          <p:nvPr/>
        </p:nvSpPr>
        <p:spPr>
          <a:xfrm>
            <a:off x="4806892" y="3808602"/>
            <a:ext cx="931178" cy="1845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55656"/>
              </p:ext>
            </p:extLst>
          </p:nvPr>
        </p:nvGraphicFramePr>
        <p:xfrm>
          <a:off x="10051454" y="2244358"/>
          <a:ext cx="1877691" cy="240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2944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03CEBE-66F5-D604-30C4-F40E65ADDDE1}"/>
              </a:ext>
            </a:extLst>
          </p:cNvPr>
          <p:cNvSpPr txBox="1"/>
          <p:nvPr/>
        </p:nvSpPr>
        <p:spPr>
          <a:xfrm>
            <a:off x="868960" y="1688438"/>
            <a:ext cx="54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threshold=1 (soft)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4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06464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70672"/>
              </p:ext>
            </p:extLst>
          </p:nvPr>
        </p:nvGraphicFramePr>
        <p:xfrm>
          <a:off x="7979373" y="2244358"/>
          <a:ext cx="1877691" cy="240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2944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4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5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11815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6441"/>
              </p:ext>
            </p:extLst>
          </p:nvPr>
        </p:nvGraphicFramePr>
        <p:xfrm>
          <a:off x="7979373" y="2244358"/>
          <a:ext cx="1877691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2944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46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59312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/>
        </p:nvGraphicFramePr>
        <p:xfrm>
          <a:off x="7937428" y="1782963"/>
          <a:ext cx="1877691" cy="421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72406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40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68742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/>
        </p:nvGraphicFramePr>
        <p:xfrm>
          <a:off x="7937428" y="1782963"/>
          <a:ext cx="1877691" cy="421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72406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8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E8206-CFB5-A041-4D2A-5C2860CF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5664-510C-0695-6044-8DE4EFD0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기존의</a:t>
            </a:r>
            <a:r>
              <a:rPr lang="en-US" altLang="ko-KR" dirty="0"/>
              <a:t> watershed algorithm</a:t>
            </a:r>
            <a:r>
              <a:rPr lang="ko-KR" altLang="en-US" dirty="0"/>
              <a:t>과 </a:t>
            </a:r>
            <a:r>
              <a:rPr lang="en-US" altLang="ko-KR" dirty="0"/>
              <a:t>union find </a:t>
            </a:r>
            <a:r>
              <a:rPr lang="ko-KR" altLang="en-US" dirty="0"/>
              <a:t>기반 새로운 알고리즘으로 동일한 </a:t>
            </a:r>
            <a:r>
              <a:rPr lang="en-US" altLang="ko-KR" dirty="0"/>
              <a:t>image</a:t>
            </a:r>
            <a:r>
              <a:rPr lang="ko-KR" altLang="en-US" dirty="0"/>
              <a:t>들을 </a:t>
            </a:r>
            <a:r>
              <a:rPr lang="en-US" altLang="ko-KR" dirty="0"/>
              <a:t>segment</a:t>
            </a:r>
            <a:r>
              <a:rPr lang="ko-KR" altLang="en-US" dirty="0"/>
              <a:t>하여 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새로운 알고리즘이 더 짧은 시간에 같은 결과를 얻을 수 있음을 증명한다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0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07138"/>
              </p:ext>
            </p:extLst>
          </p:nvPr>
        </p:nvGraphicFramePr>
        <p:xfrm>
          <a:off x="7937428" y="1782963"/>
          <a:ext cx="1877691" cy="300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/>
        </p:nvGraphicFramePr>
        <p:xfrm>
          <a:off x="7937428" y="1782963"/>
          <a:ext cx="1877691" cy="300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8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06819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32921"/>
              </p:ext>
            </p:extLst>
          </p:nvPr>
        </p:nvGraphicFramePr>
        <p:xfrm>
          <a:off x="7937428" y="1782963"/>
          <a:ext cx="1877691" cy="300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1CDA1F1-5E4F-748E-9E43-4AC4A6582F56}"/>
              </a:ext>
            </a:extLst>
          </p:cNvPr>
          <p:cNvSpPr/>
          <p:nvPr/>
        </p:nvSpPr>
        <p:spPr>
          <a:xfrm>
            <a:off x="2642532" y="1996580"/>
            <a:ext cx="6458124" cy="318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Conventional method can simply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apply threshold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4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BEECD1-BE0F-C017-D532-43455A0567E0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Step3- Merge </a:t>
            </a:r>
            <a:r>
              <a:rPr lang="en-US" altLang="ko-KR" dirty="0" err="1"/>
              <a:t>oversegmented</a:t>
            </a:r>
            <a:r>
              <a:rPr lang="en-US" altLang="ko-KR" dirty="0"/>
              <a:t> segments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3E5E04-7560-226C-5A96-62FD6163D969}"/>
              </a:ext>
            </a:extLst>
          </p:cNvPr>
          <p:cNvCxnSpPr>
            <a:cxnSpLocks/>
          </p:cNvCxnSpPr>
          <p:nvPr/>
        </p:nvCxnSpPr>
        <p:spPr>
          <a:xfrm rot="5400000" flipH="1">
            <a:off x="3636628" y="4669863"/>
            <a:ext cx="5956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3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BEECD1-BE0F-C017-D532-43455A0567E0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Step3- Merge </a:t>
            </a:r>
            <a:r>
              <a:rPr lang="en-US" altLang="ko-KR" dirty="0" err="1"/>
              <a:t>oversegmented</a:t>
            </a:r>
            <a:r>
              <a:rPr lang="en-US" altLang="ko-KR" dirty="0"/>
              <a:t> minima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83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Avoiding </a:t>
            </a:r>
            <a:r>
              <a:rPr lang="en-US" altLang="ko-KR" dirty="0" err="1"/>
              <a:t>Oversegmentation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75063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BEECD1-BE0F-C017-D532-43455A0567E0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Step3- Merge </a:t>
            </a:r>
            <a:r>
              <a:rPr lang="en-US" altLang="ko-KR" dirty="0" err="1"/>
              <a:t>oversegmented</a:t>
            </a:r>
            <a:r>
              <a:rPr lang="en-US" altLang="ko-KR" dirty="0"/>
              <a:t> minima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3A074-9BC2-D6E5-0699-BFCFC23EC6FD}"/>
              </a:ext>
            </a:extLst>
          </p:cNvPr>
          <p:cNvSpPr/>
          <p:nvPr/>
        </p:nvSpPr>
        <p:spPr>
          <a:xfrm>
            <a:off x="2642532" y="1996580"/>
            <a:ext cx="6458124" cy="318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Faster method requires 1 more step to apply threshold.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However, still O(N)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24635-D49E-BD75-788A-6EB973F9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5FBBA-30EB-53EA-1F12-6A8260E6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- </a:t>
            </a:r>
            <a:r>
              <a:rPr lang="ko-KR" altLang="en-US" dirty="0"/>
              <a:t>이론적 검증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- </a:t>
            </a:r>
            <a:r>
              <a:rPr lang="ko-KR" altLang="en-US" dirty="0"/>
              <a:t>코드 구현</a:t>
            </a:r>
            <a:r>
              <a:rPr lang="en-US" altLang="ko-KR" dirty="0"/>
              <a:t>(</a:t>
            </a:r>
            <a:r>
              <a:rPr lang="ko-KR" altLang="en-US" dirty="0"/>
              <a:t>실험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- </a:t>
            </a:r>
            <a:r>
              <a:rPr lang="ko-KR" altLang="en-US" dirty="0"/>
              <a:t>결과 논문 작성</a:t>
            </a:r>
            <a:r>
              <a:rPr lang="en-US" altLang="ko-KR" dirty="0"/>
              <a:t>, </a:t>
            </a:r>
            <a:r>
              <a:rPr lang="ko-KR" altLang="en-US" dirty="0"/>
              <a:t>포스터 제작</a:t>
            </a:r>
          </a:p>
        </p:txBody>
      </p:sp>
    </p:spTree>
    <p:extLst>
      <p:ext uri="{BB962C8B-B14F-4D97-AF65-F5344CB8AC3E}">
        <p14:creationId xmlns:p14="http://schemas.microsoft.com/office/powerpoint/2010/main" val="190405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ED6AD8-FCF1-F547-E852-19F8EC5F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9025"/>
              </p:ext>
            </p:extLst>
          </p:nvPr>
        </p:nvGraphicFramePr>
        <p:xfrm>
          <a:off x="8382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Step1- Finding local minima(maxima)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94456"/>
              </p:ext>
            </p:extLst>
          </p:nvPr>
        </p:nvGraphicFramePr>
        <p:xfrm>
          <a:off x="6096000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8889D77-23D3-F111-4851-457C473B1C47}"/>
              </a:ext>
            </a:extLst>
          </p:cNvPr>
          <p:cNvSpPr/>
          <p:nvPr/>
        </p:nvSpPr>
        <p:spPr>
          <a:xfrm>
            <a:off x="4806892" y="3808602"/>
            <a:ext cx="931178" cy="1845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21918"/>
              </p:ext>
            </p:extLst>
          </p:nvPr>
        </p:nvGraphicFramePr>
        <p:xfrm>
          <a:off x="10051454" y="2244358"/>
          <a:ext cx="1877691" cy="300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2944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4561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99638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0467"/>
              </p:ext>
            </p:extLst>
          </p:nvPr>
        </p:nvGraphicFramePr>
        <p:xfrm>
          <a:off x="7937427" y="1782963"/>
          <a:ext cx="1877691" cy="3007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2944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4561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46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72486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12216"/>
              </p:ext>
            </p:extLst>
          </p:nvPr>
        </p:nvGraphicFramePr>
        <p:xfrm>
          <a:off x="7937428" y="1782963"/>
          <a:ext cx="1877691" cy="421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2944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4561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4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91204"/>
              </p:ext>
            </p:extLst>
          </p:nvPr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4581"/>
              </p:ext>
            </p:extLst>
          </p:nvPr>
        </p:nvGraphicFramePr>
        <p:xfrm>
          <a:off x="7937428" y="1782963"/>
          <a:ext cx="1877691" cy="481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(0,2)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4561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72406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1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49903"/>
              </p:ext>
            </p:extLst>
          </p:nvPr>
        </p:nvGraphicFramePr>
        <p:xfrm>
          <a:off x="7937428" y="1782963"/>
          <a:ext cx="1877691" cy="421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72406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3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42E1-F44D-5441-E775-98F1E8C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Watershed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BFC5-40A7-3428-6585-918281214015}"/>
              </a:ext>
            </a:extLst>
          </p:cNvPr>
          <p:cNvSpPr txBox="1"/>
          <p:nvPr/>
        </p:nvSpPr>
        <p:spPr>
          <a:xfrm>
            <a:off x="868960" y="1319106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Step2- Flooding process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2BB11247-7D9B-8BE9-44E4-296639BBA66A}"/>
              </a:ext>
            </a:extLst>
          </p:cNvPr>
          <p:cNvGraphicFramePr>
            <a:graphicFrameLocks noGrp="1"/>
          </p:cNvGraphicFramePr>
          <p:nvPr/>
        </p:nvGraphicFramePr>
        <p:xfrm>
          <a:off x="3319244" y="2244358"/>
          <a:ext cx="3597525" cy="360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5">
                  <a:extLst>
                    <a:ext uri="{9D8B030D-6E8A-4147-A177-3AD203B41FA5}">
                      <a16:colId xmlns:a16="http://schemas.microsoft.com/office/drawing/2014/main" val="1349280788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3732441221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1930051819"/>
                    </a:ext>
                  </a:extLst>
                </a:gridCol>
              </a:tblGrid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84056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8579"/>
                  </a:ext>
                </a:extLst>
              </a:tr>
              <a:tr h="120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75471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AF6E4B6-CE2F-7799-AD09-9E6A8FF22ACE}"/>
              </a:ext>
            </a:extLst>
          </p:cNvPr>
          <p:cNvGraphicFramePr>
            <a:graphicFrameLocks noGrp="1"/>
          </p:cNvGraphicFramePr>
          <p:nvPr/>
        </p:nvGraphicFramePr>
        <p:xfrm>
          <a:off x="7937428" y="1782963"/>
          <a:ext cx="1877691" cy="421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91">
                  <a:extLst>
                    <a:ext uri="{9D8B030D-6E8A-4147-A177-3AD203B41FA5}">
                      <a16:colId xmlns:a16="http://schemas.microsoft.com/office/drawing/2014/main" val="166115140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1371221671"/>
                    </a:ext>
                  </a:extLst>
                </a:gridCol>
              </a:tblGrid>
              <a:tr h="601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Priority_Queue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8532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Index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2679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66860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72406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72462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68898"/>
                  </a:ext>
                </a:extLst>
              </a:tr>
              <a:tr h="601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9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5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828</Words>
  <Application>Microsoft Office PowerPoint</Application>
  <PresentationFormat>와이드스크린</PresentationFormat>
  <Paragraphs>507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Union find를 이용한  faster watershed algorithm</vt:lpstr>
      <vt:lpstr>Objective</vt:lpstr>
      <vt:lpstr>Schedule</vt:lpstr>
      <vt:lpstr>Watershed algorithm</vt:lpstr>
      <vt:lpstr>Watershed algorithm</vt:lpstr>
      <vt:lpstr>Watershed algorithm</vt:lpstr>
      <vt:lpstr>Watershed algorithm</vt:lpstr>
      <vt:lpstr>Watershed algorithm</vt:lpstr>
      <vt:lpstr>Watershed algorithm</vt:lpstr>
      <vt:lpstr>Watershed algorithm</vt:lpstr>
      <vt:lpstr>Faster Watershed algorithm</vt:lpstr>
      <vt:lpstr>Faster Watershed algorithm</vt:lpstr>
      <vt:lpstr>Faster Watershed algorithm</vt:lpstr>
      <vt:lpstr>Oversegmentation</vt:lpstr>
      <vt:lpstr>Avoiding Oversegmentation</vt:lpstr>
      <vt:lpstr>Avoiding Oversegmentation</vt:lpstr>
      <vt:lpstr>Avoiding Oversegmentation</vt:lpstr>
      <vt:lpstr>Avoiding Oversegmentation</vt:lpstr>
      <vt:lpstr>Avoiding Oversegmentation</vt:lpstr>
      <vt:lpstr>Avoiding Oversegmentation</vt:lpstr>
      <vt:lpstr>Avoiding Oversegmentation</vt:lpstr>
      <vt:lpstr>Avoiding Oversegmentation</vt:lpstr>
      <vt:lpstr>Avoiding Oversegmentation</vt:lpstr>
      <vt:lpstr>Avoiding Oversegmentation</vt:lpstr>
      <vt:lpstr>Avoiding Oversegmentation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find를 이용한  faster watershed algorithm</dc:title>
  <dc:creator>이재민</dc:creator>
  <cp:lastModifiedBy>이재민</cp:lastModifiedBy>
  <cp:revision>6</cp:revision>
  <dcterms:created xsi:type="dcterms:W3CDTF">2023-09-14T04:11:47Z</dcterms:created>
  <dcterms:modified xsi:type="dcterms:W3CDTF">2023-09-14T05:53:57Z</dcterms:modified>
</cp:coreProperties>
</file>