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286"/>
  </p:normalViewPr>
  <p:slideViewPr>
    <p:cSldViewPr snapToGrid="0">
      <p:cViewPr>
        <p:scale>
          <a:sx n="88" d="100"/>
          <a:sy n="88" d="100"/>
        </p:scale>
        <p:origin x="158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ED06-88C3-C95D-3F19-D97FD422A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3F660-BE71-969B-D7FD-128F8C795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21AF1-F75C-F6C5-123D-1D992F2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1246B-CFCE-AD93-1130-ADEE20A9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63630-1114-8E86-A703-E6C29141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42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871DB-2B47-A67F-D02C-C2EB4356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8CE8B-6F6B-D493-3166-518D02D4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459F5-B275-77B9-A020-97EC6924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84D38-6E2F-006C-A138-D0D0673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34917-4CC6-FB7A-C390-CF92F24B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06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5FE32-46C1-9CA4-A7F1-2A7152A55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57BBEB-837B-F32E-5F33-F4DF9569C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C40F-0771-EDA5-3816-4D1814E6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3C2B1-C647-D11E-C498-AFD2251E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56984-9333-D267-3D37-5C6C00AE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7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228A0-F912-134F-BA4E-44D10E7C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A6DFB-95BC-D63E-CE65-BB05A1DB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2738D-EA48-5708-F59B-8F9C9DAF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D09FB-ADB9-2580-A2D6-85AFA9E7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0B421-BB7B-24AA-3AFF-98EF9662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09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68037-6518-8141-1C65-04E3FC4B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E5827-E252-ED4D-63A7-0A61510B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0F61D-0D6B-FC0B-8537-B0B61542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055A-9F79-2628-452B-D8A9F254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18376-78BA-34F9-6443-2CF08FC2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6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BD5D4-B0D0-43B1-9A5D-C6793437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C8AB3-278D-BBFA-7148-171605AA8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7D55A-CEBE-8FAA-7985-71445CF6E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15AEB-BF68-1847-0977-974F96C8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87484-7BE0-CEEA-B3C5-6D340D4C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6A314-BFCE-1CCA-494A-8A453D73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6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E3D3-5449-D7B1-D51F-D6B63095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22A7C-2902-B123-2869-377B5FA3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A5DDE-3847-5C2E-F19B-BA3E900E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D20BB-8EFB-E68F-3040-56BBC64D6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2494A7-DB72-6B41-E34B-0AF5EF0FC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9DF12-5093-FC99-2EC1-96C74762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E2E7C2-5BAA-F31F-C19B-4DF0EAFE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924CA4-62F6-5003-A1E3-DEF79302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74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A6CAF-187E-A7AB-EAA9-44420362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AE9C7-213C-A7E3-06C5-FAA25AA6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DCD2D-67BE-019C-45E0-ED8E9468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10372-646C-6068-9610-07069DCA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3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083C8B-0751-342C-8B56-82AF6C4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DAEC4-3F9A-A1B0-FBE1-F52A2DAB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93517-1A2D-F592-B2D9-0683692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64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296FF-4505-30A4-5E6C-1830E8A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022A-697C-31D3-8EA0-77D693B5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16A1F-E826-E179-6F59-6FEB47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20C8C-3A4E-3B4B-D714-D347D4CF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37E0E-9139-29E4-2430-24ECCBCC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5E226-54E8-3734-69A1-4D307B2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DF68-33F6-7FB3-820E-5FE09143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810B7-A8F8-69DE-1F7E-80E77147D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8D5EF-0560-8CD2-B655-CD2A5E25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426841-3319-73DD-39E5-C9C7756F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78B8E-7CE5-4C23-AD22-926E3F1A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97C6A-BA67-82B9-58EB-8145E6C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1D19E1-1FED-4430-858E-5EB1EC21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19EB3-273A-46AB-74EB-D2E71B52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7ADFB-B2F1-3578-08B8-A91A638AD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29AF-A451-6B4E-9752-B7673AA63EE2}" type="datetimeFigureOut">
              <a:rPr kumimoji="1" lang="zh-CN" altLang="en-US" smtClean="0"/>
              <a:t>2023/2/19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61AB5-BEE6-2844-B94B-0B129CC3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ECE94-A216-026D-B6FC-4136111A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E9D1-0D04-7F4A-9279-B095F311AC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2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8">
            <a:extLst>
              <a:ext uri="{FF2B5EF4-FFF2-40B4-BE49-F238E27FC236}">
                <a16:creationId xmlns:a16="http://schemas.microsoft.com/office/drawing/2014/main" id="{AF59C042-720C-869C-9EFC-3F0DB0AB03FA}"/>
              </a:ext>
            </a:extLst>
          </p:cNvPr>
          <p:cNvGrpSpPr/>
          <p:nvPr/>
        </p:nvGrpSpPr>
        <p:grpSpPr>
          <a:xfrm>
            <a:off x="1869368" y="953402"/>
            <a:ext cx="6747748" cy="5184766"/>
            <a:chOff x="2564103" y="1440492"/>
            <a:chExt cx="4015794" cy="3658852"/>
          </a:xfrm>
        </p:grpSpPr>
        <p:sp>
          <p:nvSpPr>
            <p:cNvPr id="5" name="Freeform: Shape 57">
              <a:extLst>
                <a:ext uri="{FF2B5EF4-FFF2-40B4-BE49-F238E27FC236}">
                  <a16:creationId xmlns:a16="http://schemas.microsoft.com/office/drawing/2014/main" id="{40E2C82E-8233-F5D8-7D21-73AFEF149D6B}"/>
                </a:ext>
              </a:extLst>
            </p:cNvPr>
            <p:cNvSpPr/>
            <p:nvPr/>
          </p:nvSpPr>
          <p:spPr>
            <a:xfrm rot="10800000">
              <a:off x="2966532" y="3434239"/>
              <a:ext cx="3210935" cy="1482975"/>
            </a:xfrm>
            <a:custGeom>
              <a:avLst/>
              <a:gdLst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504339 w 5354392"/>
                <a:gd name="connsiteY9" fmla="*/ 1248293 h 1857735"/>
                <a:gd name="connsiteX10" fmla="*/ 4486713 w 5354392"/>
                <a:gd name="connsiteY10" fmla="*/ 1258108 h 1857735"/>
                <a:gd name="connsiteX11" fmla="*/ 4792416 w 5354392"/>
                <a:gd name="connsiteY11" fmla="*/ 1330181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504339 w 5354392"/>
                <a:gd name="connsiteY9" fmla="*/ 1248293 h 1857735"/>
                <a:gd name="connsiteX10" fmla="*/ 4792416 w 5354392"/>
                <a:gd name="connsiteY10" fmla="*/ 1330181 h 1857735"/>
                <a:gd name="connsiteX11" fmla="*/ 2677196 w 5354392"/>
                <a:gd name="connsiteY11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4792416 w 5354392"/>
                <a:gd name="connsiteY9" fmla="*/ 1330181 h 1857735"/>
                <a:gd name="connsiteX10" fmla="*/ 2677196 w 5354392"/>
                <a:gd name="connsiteY10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799257 w 5354392"/>
                <a:gd name="connsiteY3" fmla="*/ 1260269 h 1857735"/>
                <a:gd name="connsiteX4" fmla="*/ 536573 w 5354392"/>
                <a:gd name="connsiteY4" fmla="*/ 1322200 h 1857735"/>
                <a:gd name="connsiteX5" fmla="*/ 0 w 5354392"/>
                <a:gd name="connsiteY5" fmla="*/ 631185 h 1857735"/>
                <a:gd name="connsiteX6" fmla="*/ 2677196 w 5354392"/>
                <a:gd name="connsiteY6" fmla="*/ 0 h 1857735"/>
                <a:gd name="connsiteX7" fmla="*/ 5354392 w 5354392"/>
                <a:gd name="connsiteY7" fmla="*/ 631185 h 1857735"/>
                <a:gd name="connsiteX8" fmla="*/ 4817819 w 5354392"/>
                <a:gd name="connsiteY8" fmla="*/ 1322200 h 1857735"/>
                <a:gd name="connsiteX9" fmla="*/ 2677196 w 5354392"/>
                <a:gd name="connsiteY9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811207 w 5354392"/>
                <a:gd name="connsiteY2" fmla="*/ 1271422 h 1857735"/>
                <a:gd name="connsiteX3" fmla="*/ 536573 w 5354392"/>
                <a:gd name="connsiteY3" fmla="*/ 1322200 h 1857735"/>
                <a:gd name="connsiteX4" fmla="*/ 0 w 5354392"/>
                <a:gd name="connsiteY4" fmla="*/ 631185 h 1857735"/>
                <a:gd name="connsiteX5" fmla="*/ 2677196 w 5354392"/>
                <a:gd name="connsiteY5" fmla="*/ 0 h 1857735"/>
                <a:gd name="connsiteX6" fmla="*/ 5354392 w 5354392"/>
                <a:gd name="connsiteY6" fmla="*/ 631185 h 1857735"/>
                <a:gd name="connsiteX7" fmla="*/ 4817819 w 5354392"/>
                <a:gd name="connsiteY7" fmla="*/ 1322200 h 1857735"/>
                <a:gd name="connsiteX8" fmla="*/ 2677196 w 5354392"/>
                <a:gd name="connsiteY8" fmla="*/ 1857735 h 1857735"/>
                <a:gd name="connsiteX0" fmla="*/ 2677196 w 5354392"/>
                <a:gd name="connsiteY0" fmla="*/ 1857735 h 1857735"/>
                <a:gd name="connsiteX1" fmla="*/ 561976 w 5354392"/>
                <a:gd name="connsiteY1" fmla="*/ 1330181 h 1857735"/>
                <a:gd name="connsiteX2" fmla="*/ 536573 w 5354392"/>
                <a:gd name="connsiteY2" fmla="*/ 1322200 h 1857735"/>
                <a:gd name="connsiteX3" fmla="*/ 0 w 5354392"/>
                <a:gd name="connsiteY3" fmla="*/ 631185 h 1857735"/>
                <a:gd name="connsiteX4" fmla="*/ 2677196 w 5354392"/>
                <a:gd name="connsiteY4" fmla="*/ 0 h 1857735"/>
                <a:gd name="connsiteX5" fmla="*/ 5354392 w 5354392"/>
                <a:gd name="connsiteY5" fmla="*/ 631185 h 1857735"/>
                <a:gd name="connsiteX6" fmla="*/ 4817819 w 5354392"/>
                <a:gd name="connsiteY6" fmla="*/ 1322200 h 1857735"/>
                <a:gd name="connsiteX7" fmla="*/ 2677196 w 5354392"/>
                <a:gd name="connsiteY7" fmla="*/ 1857735 h 1857735"/>
                <a:gd name="connsiteX0" fmla="*/ 2677196 w 5354392"/>
                <a:gd name="connsiteY0" fmla="*/ 1857735 h 1857735"/>
                <a:gd name="connsiteX1" fmla="*/ 536573 w 5354392"/>
                <a:gd name="connsiteY1" fmla="*/ 1322200 h 1857735"/>
                <a:gd name="connsiteX2" fmla="*/ 0 w 5354392"/>
                <a:gd name="connsiteY2" fmla="*/ 631185 h 1857735"/>
                <a:gd name="connsiteX3" fmla="*/ 2677196 w 5354392"/>
                <a:gd name="connsiteY3" fmla="*/ 0 h 1857735"/>
                <a:gd name="connsiteX4" fmla="*/ 5354392 w 5354392"/>
                <a:gd name="connsiteY4" fmla="*/ 631185 h 1857735"/>
                <a:gd name="connsiteX5" fmla="*/ 4817819 w 5354392"/>
                <a:gd name="connsiteY5" fmla="*/ 1322200 h 1857735"/>
                <a:gd name="connsiteX6" fmla="*/ 2677196 w 5354392"/>
                <a:gd name="connsiteY6" fmla="*/ 1857735 h 1857735"/>
                <a:gd name="connsiteX0" fmla="*/ 2677196 w 4817819"/>
                <a:gd name="connsiteY0" fmla="*/ 1857735 h 1857735"/>
                <a:gd name="connsiteX1" fmla="*/ 536573 w 4817819"/>
                <a:gd name="connsiteY1" fmla="*/ 1322200 h 1857735"/>
                <a:gd name="connsiteX2" fmla="*/ 0 w 4817819"/>
                <a:gd name="connsiteY2" fmla="*/ 631185 h 1857735"/>
                <a:gd name="connsiteX3" fmla="*/ 2677196 w 4817819"/>
                <a:gd name="connsiteY3" fmla="*/ 0 h 1857735"/>
                <a:gd name="connsiteX4" fmla="*/ 4817819 w 4817819"/>
                <a:gd name="connsiteY4" fmla="*/ 1322200 h 1857735"/>
                <a:gd name="connsiteX5" fmla="*/ 2677196 w 4817819"/>
                <a:gd name="connsiteY5" fmla="*/ 1857735 h 1857735"/>
                <a:gd name="connsiteX0" fmla="*/ 2140623 w 4281246"/>
                <a:gd name="connsiteY0" fmla="*/ 1857735 h 1857735"/>
                <a:gd name="connsiteX1" fmla="*/ 0 w 4281246"/>
                <a:gd name="connsiteY1" fmla="*/ 1322200 h 1857735"/>
                <a:gd name="connsiteX2" fmla="*/ 2140623 w 4281246"/>
                <a:gd name="connsiteY2" fmla="*/ 0 h 1857735"/>
                <a:gd name="connsiteX3" fmla="*/ 4281246 w 4281246"/>
                <a:gd name="connsiteY3" fmla="*/ 1322200 h 1857735"/>
                <a:gd name="connsiteX4" fmla="*/ 2140623 w 4281246"/>
                <a:gd name="connsiteY4" fmla="*/ 1857735 h 1857735"/>
                <a:gd name="connsiteX0" fmla="*/ 2140623 w 4281246"/>
                <a:gd name="connsiteY0" fmla="*/ 1654535 h 1654535"/>
                <a:gd name="connsiteX1" fmla="*/ 0 w 4281246"/>
                <a:gd name="connsiteY1" fmla="*/ 1119000 h 1654535"/>
                <a:gd name="connsiteX2" fmla="*/ 2108873 w 4281246"/>
                <a:gd name="connsiteY2" fmla="*/ 0 h 1654535"/>
                <a:gd name="connsiteX3" fmla="*/ 4281246 w 4281246"/>
                <a:gd name="connsiteY3" fmla="*/ 1119000 h 1654535"/>
                <a:gd name="connsiteX4" fmla="*/ 2140623 w 4281246"/>
                <a:gd name="connsiteY4" fmla="*/ 1654535 h 165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1246" h="1654535">
                  <a:moveTo>
                    <a:pt x="2140623" y="1654535"/>
                  </a:moveTo>
                  <a:lnTo>
                    <a:pt x="0" y="1119000"/>
                  </a:lnTo>
                  <a:lnTo>
                    <a:pt x="2108873" y="0"/>
                  </a:lnTo>
                  <a:lnTo>
                    <a:pt x="4281246" y="1119000"/>
                  </a:lnTo>
                  <a:lnTo>
                    <a:pt x="2140623" y="165453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Freeform: Shape 58">
              <a:extLst>
                <a:ext uri="{FF2B5EF4-FFF2-40B4-BE49-F238E27FC236}">
                  <a16:creationId xmlns:a16="http://schemas.microsoft.com/office/drawing/2014/main" id="{B2922254-D960-4141-1C25-5885C43982D7}"/>
                </a:ext>
              </a:extLst>
            </p:cNvPr>
            <p:cNvSpPr/>
            <p:nvPr/>
          </p:nvSpPr>
          <p:spPr>
            <a:xfrm rot="10800000">
              <a:off x="3498293" y="2771494"/>
              <a:ext cx="2142674" cy="1154131"/>
            </a:xfrm>
            <a:custGeom>
              <a:avLst/>
              <a:gdLst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184027 w 3902523"/>
                <a:gd name="connsiteY9" fmla="*/ 1109910 h 1516248"/>
                <a:gd name="connsiteX10" fmla="*/ 3175851 w 3902523"/>
                <a:gd name="connsiteY10" fmla="*/ 1114370 h 1516248"/>
                <a:gd name="connsiteX11" fmla="*/ 3376548 w 3902523"/>
                <a:gd name="connsiteY11" fmla="*/ 1160770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184027 w 3902523"/>
                <a:gd name="connsiteY9" fmla="*/ 1109910 h 1516248"/>
                <a:gd name="connsiteX10" fmla="*/ 3376548 w 3902523"/>
                <a:gd name="connsiteY10" fmla="*/ 1160770 h 1516248"/>
                <a:gd name="connsiteX11" fmla="*/ 1951263 w 3902523"/>
                <a:gd name="connsiteY11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3376548 w 3902523"/>
                <a:gd name="connsiteY9" fmla="*/ 1160770 h 1516248"/>
                <a:gd name="connsiteX10" fmla="*/ 1951263 w 3902523"/>
                <a:gd name="connsiteY10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718983 w 3902523"/>
                <a:gd name="connsiteY3" fmla="*/ 1109797 h 1516248"/>
                <a:gd name="connsiteX4" fmla="*/ 519650 w 3902523"/>
                <a:gd name="connsiteY4" fmla="*/ 1155882 h 1516248"/>
                <a:gd name="connsiteX5" fmla="*/ 0 w 3902523"/>
                <a:gd name="connsiteY5" fmla="*/ 486661 h 1516248"/>
                <a:gd name="connsiteX6" fmla="*/ 1951262 w 3902523"/>
                <a:gd name="connsiteY6" fmla="*/ 0 h 1516248"/>
                <a:gd name="connsiteX7" fmla="*/ 3902523 w 3902523"/>
                <a:gd name="connsiteY7" fmla="*/ 486661 h 1516248"/>
                <a:gd name="connsiteX8" fmla="*/ 3382874 w 3902523"/>
                <a:gd name="connsiteY8" fmla="*/ 1155882 h 1516248"/>
                <a:gd name="connsiteX9" fmla="*/ 1951263 w 3902523"/>
                <a:gd name="connsiteY9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724017 w 3902523"/>
                <a:gd name="connsiteY2" fmla="*/ 1114983 h 1516248"/>
                <a:gd name="connsiteX3" fmla="*/ 519650 w 3902523"/>
                <a:gd name="connsiteY3" fmla="*/ 1155882 h 1516248"/>
                <a:gd name="connsiteX4" fmla="*/ 0 w 3902523"/>
                <a:gd name="connsiteY4" fmla="*/ 486661 h 1516248"/>
                <a:gd name="connsiteX5" fmla="*/ 1951262 w 3902523"/>
                <a:gd name="connsiteY5" fmla="*/ 0 h 1516248"/>
                <a:gd name="connsiteX6" fmla="*/ 3902523 w 3902523"/>
                <a:gd name="connsiteY6" fmla="*/ 486661 h 1516248"/>
                <a:gd name="connsiteX7" fmla="*/ 3382874 w 3902523"/>
                <a:gd name="connsiteY7" fmla="*/ 1155882 h 1516248"/>
                <a:gd name="connsiteX8" fmla="*/ 1951263 w 3902523"/>
                <a:gd name="connsiteY8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519650 w 3902523"/>
                <a:gd name="connsiteY2" fmla="*/ 1155882 h 1516248"/>
                <a:gd name="connsiteX3" fmla="*/ 0 w 3902523"/>
                <a:gd name="connsiteY3" fmla="*/ 486661 h 1516248"/>
                <a:gd name="connsiteX4" fmla="*/ 1951262 w 3902523"/>
                <a:gd name="connsiteY4" fmla="*/ 0 h 1516248"/>
                <a:gd name="connsiteX5" fmla="*/ 3902523 w 3902523"/>
                <a:gd name="connsiteY5" fmla="*/ 486661 h 1516248"/>
                <a:gd name="connsiteX6" fmla="*/ 3382874 w 3902523"/>
                <a:gd name="connsiteY6" fmla="*/ 1155882 h 1516248"/>
                <a:gd name="connsiteX7" fmla="*/ 1951263 w 3902523"/>
                <a:gd name="connsiteY7" fmla="*/ 1516248 h 1516248"/>
                <a:gd name="connsiteX0" fmla="*/ 1951263 w 3902523"/>
                <a:gd name="connsiteY0" fmla="*/ 1516248 h 1516248"/>
                <a:gd name="connsiteX1" fmla="*/ 525976 w 3902523"/>
                <a:gd name="connsiteY1" fmla="*/ 1160769 h 1516248"/>
                <a:gd name="connsiteX2" fmla="*/ 0 w 3902523"/>
                <a:gd name="connsiteY2" fmla="*/ 486661 h 1516248"/>
                <a:gd name="connsiteX3" fmla="*/ 1951262 w 3902523"/>
                <a:gd name="connsiteY3" fmla="*/ 0 h 1516248"/>
                <a:gd name="connsiteX4" fmla="*/ 3902523 w 3902523"/>
                <a:gd name="connsiteY4" fmla="*/ 486661 h 1516248"/>
                <a:gd name="connsiteX5" fmla="*/ 3382874 w 3902523"/>
                <a:gd name="connsiteY5" fmla="*/ 1155882 h 1516248"/>
                <a:gd name="connsiteX6" fmla="*/ 1951263 w 3902523"/>
                <a:gd name="connsiteY6" fmla="*/ 1516248 h 1516248"/>
                <a:gd name="connsiteX0" fmla="*/ 1951263 w 3382874"/>
                <a:gd name="connsiteY0" fmla="*/ 1516248 h 1516248"/>
                <a:gd name="connsiteX1" fmla="*/ 525976 w 3382874"/>
                <a:gd name="connsiteY1" fmla="*/ 1160769 h 1516248"/>
                <a:gd name="connsiteX2" fmla="*/ 0 w 3382874"/>
                <a:gd name="connsiteY2" fmla="*/ 486661 h 1516248"/>
                <a:gd name="connsiteX3" fmla="*/ 1951262 w 3382874"/>
                <a:gd name="connsiteY3" fmla="*/ 0 h 1516248"/>
                <a:gd name="connsiteX4" fmla="*/ 3382874 w 3382874"/>
                <a:gd name="connsiteY4" fmla="*/ 1155882 h 1516248"/>
                <a:gd name="connsiteX5" fmla="*/ 1951263 w 3382874"/>
                <a:gd name="connsiteY5" fmla="*/ 1516248 h 1516248"/>
                <a:gd name="connsiteX0" fmla="*/ 1425287 w 2856898"/>
                <a:gd name="connsiteY0" fmla="*/ 1516248 h 1516248"/>
                <a:gd name="connsiteX1" fmla="*/ 0 w 2856898"/>
                <a:gd name="connsiteY1" fmla="*/ 1160769 h 1516248"/>
                <a:gd name="connsiteX2" fmla="*/ 1425286 w 2856898"/>
                <a:gd name="connsiteY2" fmla="*/ 0 h 1516248"/>
                <a:gd name="connsiteX3" fmla="*/ 2856898 w 2856898"/>
                <a:gd name="connsiteY3" fmla="*/ 1155882 h 1516248"/>
                <a:gd name="connsiteX4" fmla="*/ 1425287 w 2856898"/>
                <a:gd name="connsiteY4" fmla="*/ 1516248 h 1516248"/>
                <a:gd name="connsiteX0" fmla="*/ 1425287 w 2856898"/>
                <a:gd name="connsiteY0" fmla="*/ 1287648 h 1287648"/>
                <a:gd name="connsiteX1" fmla="*/ 0 w 2856898"/>
                <a:gd name="connsiteY1" fmla="*/ 932169 h 1287648"/>
                <a:gd name="connsiteX2" fmla="*/ 1399886 w 2856898"/>
                <a:gd name="connsiteY2" fmla="*/ 0 h 1287648"/>
                <a:gd name="connsiteX3" fmla="*/ 2856898 w 2856898"/>
                <a:gd name="connsiteY3" fmla="*/ 927282 h 1287648"/>
                <a:gd name="connsiteX4" fmla="*/ 1425287 w 2856898"/>
                <a:gd name="connsiteY4" fmla="*/ 1287648 h 128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898" h="1287648">
                  <a:moveTo>
                    <a:pt x="1425287" y="1287648"/>
                  </a:moveTo>
                  <a:lnTo>
                    <a:pt x="0" y="932169"/>
                  </a:lnTo>
                  <a:lnTo>
                    <a:pt x="1399886" y="0"/>
                  </a:lnTo>
                  <a:lnTo>
                    <a:pt x="2856898" y="927282"/>
                  </a:lnTo>
                  <a:lnTo>
                    <a:pt x="1425287" y="128764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59">
              <a:extLst>
                <a:ext uri="{FF2B5EF4-FFF2-40B4-BE49-F238E27FC236}">
                  <a16:creationId xmlns:a16="http://schemas.microsoft.com/office/drawing/2014/main" id="{8DD94124-0095-30B9-8851-0A39764C205E}"/>
                </a:ext>
              </a:extLst>
            </p:cNvPr>
            <p:cNvSpPr/>
            <p:nvPr/>
          </p:nvSpPr>
          <p:spPr>
            <a:xfrm rot="10800000">
              <a:off x="4040799" y="2105002"/>
              <a:ext cx="1058284" cy="893287"/>
            </a:xfrm>
            <a:custGeom>
              <a:avLst/>
              <a:gdLst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531810 w 2480154"/>
                <a:gd name="connsiteY2" fmla="*/ 994168 h 1168078"/>
                <a:gd name="connsiteX3" fmla="*/ 0 w 2480154"/>
                <a:gd name="connsiteY3" fmla="*/ 309286 h 1168078"/>
                <a:gd name="connsiteX4" fmla="*/ 1240077 w 2480154"/>
                <a:gd name="connsiteY4" fmla="*/ 0 h 1168078"/>
                <a:gd name="connsiteX5" fmla="*/ 2480154 w 2480154"/>
                <a:gd name="connsiteY5" fmla="*/ 309286 h 1168078"/>
                <a:gd name="connsiteX6" fmla="*/ 1948344 w 2480154"/>
                <a:gd name="connsiteY6" fmla="*/ 994168 h 1168078"/>
                <a:gd name="connsiteX7" fmla="*/ 1942856 w 2480154"/>
                <a:gd name="connsiteY7" fmla="*/ 992799 h 1168078"/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531810 w 2480154"/>
                <a:gd name="connsiteY2" fmla="*/ 994168 h 1168078"/>
                <a:gd name="connsiteX3" fmla="*/ 0 w 2480154"/>
                <a:gd name="connsiteY3" fmla="*/ 309286 h 1168078"/>
                <a:gd name="connsiteX4" fmla="*/ 1240077 w 2480154"/>
                <a:gd name="connsiteY4" fmla="*/ 0 h 1168078"/>
                <a:gd name="connsiteX5" fmla="*/ 2480154 w 2480154"/>
                <a:gd name="connsiteY5" fmla="*/ 309286 h 1168078"/>
                <a:gd name="connsiteX6" fmla="*/ 1948344 w 2480154"/>
                <a:gd name="connsiteY6" fmla="*/ 994168 h 1168078"/>
                <a:gd name="connsiteX7" fmla="*/ 1240077 w 2480154"/>
                <a:gd name="connsiteY7" fmla="*/ 1168078 h 1168078"/>
                <a:gd name="connsiteX0" fmla="*/ 1240077 w 2480154"/>
                <a:gd name="connsiteY0" fmla="*/ 1168078 h 1168078"/>
                <a:gd name="connsiteX1" fmla="*/ 537299 w 2480154"/>
                <a:gd name="connsiteY1" fmla="*/ 992799 h 1168078"/>
                <a:gd name="connsiteX2" fmla="*/ 0 w 2480154"/>
                <a:gd name="connsiteY2" fmla="*/ 309286 h 1168078"/>
                <a:gd name="connsiteX3" fmla="*/ 1240077 w 2480154"/>
                <a:gd name="connsiteY3" fmla="*/ 0 h 1168078"/>
                <a:gd name="connsiteX4" fmla="*/ 2480154 w 2480154"/>
                <a:gd name="connsiteY4" fmla="*/ 309286 h 1168078"/>
                <a:gd name="connsiteX5" fmla="*/ 1948344 w 2480154"/>
                <a:gd name="connsiteY5" fmla="*/ 994168 h 1168078"/>
                <a:gd name="connsiteX6" fmla="*/ 1240077 w 2480154"/>
                <a:gd name="connsiteY6" fmla="*/ 1168078 h 1168078"/>
                <a:gd name="connsiteX0" fmla="*/ 1240077 w 1948344"/>
                <a:gd name="connsiteY0" fmla="*/ 1168078 h 1168078"/>
                <a:gd name="connsiteX1" fmla="*/ 537299 w 1948344"/>
                <a:gd name="connsiteY1" fmla="*/ 992799 h 1168078"/>
                <a:gd name="connsiteX2" fmla="*/ 0 w 1948344"/>
                <a:gd name="connsiteY2" fmla="*/ 309286 h 1168078"/>
                <a:gd name="connsiteX3" fmla="*/ 1240077 w 1948344"/>
                <a:gd name="connsiteY3" fmla="*/ 0 h 1168078"/>
                <a:gd name="connsiteX4" fmla="*/ 1948344 w 1948344"/>
                <a:gd name="connsiteY4" fmla="*/ 994168 h 1168078"/>
                <a:gd name="connsiteX5" fmla="*/ 1240077 w 1948344"/>
                <a:gd name="connsiteY5" fmla="*/ 1168078 h 1168078"/>
                <a:gd name="connsiteX0" fmla="*/ 702778 w 1411045"/>
                <a:gd name="connsiteY0" fmla="*/ 1168078 h 1168078"/>
                <a:gd name="connsiteX1" fmla="*/ 0 w 1411045"/>
                <a:gd name="connsiteY1" fmla="*/ 992799 h 1168078"/>
                <a:gd name="connsiteX2" fmla="*/ 702778 w 1411045"/>
                <a:gd name="connsiteY2" fmla="*/ 0 h 1168078"/>
                <a:gd name="connsiteX3" fmla="*/ 1411045 w 1411045"/>
                <a:gd name="connsiteY3" fmla="*/ 994168 h 1168078"/>
                <a:gd name="connsiteX4" fmla="*/ 702778 w 1411045"/>
                <a:gd name="connsiteY4" fmla="*/ 1168078 h 1168078"/>
                <a:gd name="connsiteX0" fmla="*/ 702778 w 1411045"/>
                <a:gd name="connsiteY0" fmla="*/ 996628 h 996628"/>
                <a:gd name="connsiteX1" fmla="*/ 0 w 1411045"/>
                <a:gd name="connsiteY1" fmla="*/ 821349 h 996628"/>
                <a:gd name="connsiteX2" fmla="*/ 696428 w 1411045"/>
                <a:gd name="connsiteY2" fmla="*/ 0 h 996628"/>
                <a:gd name="connsiteX3" fmla="*/ 1411045 w 1411045"/>
                <a:gd name="connsiteY3" fmla="*/ 822718 h 996628"/>
                <a:gd name="connsiteX4" fmla="*/ 702778 w 1411045"/>
                <a:gd name="connsiteY4" fmla="*/ 996628 h 99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045" h="996628">
                  <a:moveTo>
                    <a:pt x="702778" y="996628"/>
                  </a:moveTo>
                  <a:lnTo>
                    <a:pt x="0" y="821349"/>
                  </a:lnTo>
                  <a:lnTo>
                    <a:pt x="696428" y="0"/>
                  </a:lnTo>
                  <a:lnTo>
                    <a:pt x="1411045" y="822718"/>
                  </a:lnTo>
                  <a:lnTo>
                    <a:pt x="702778" y="99662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Freeform: Shape 60">
              <a:extLst>
                <a:ext uri="{FF2B5EF4-FFF2-40B4-BE49-F238E27FC236}">
                  <a16:creationId xmlns:a16="http://schemas.microsoft.com/office/drawing/2014/main" id="{1D170128-D8C2-445B-B2A1-3E4FD8A42509}"/>
                </a:ext>
              </a:extLst>
            </p:cNvPr>
            <p:cNvSpPr/>
            <p:nvPr/>
          </p:nvSpPr>
          <p:spPr>
            <a:xfrm>
              <a:off x="2564103" y="3914243"/>
              <a:ext cx="4015794" cy="1185101"/>
            </a:xfrm>
            <a:custGeom>
              <a:avLst/>
              <a:gdLst>
                <a:gd name="connsiteX0" fmla="*/ 4817819 w 5354392"/>
                <a:gd name="connsiteY0" fmla="*/ 0 h 1322200"/>
                <a:gd name="connsiteX1" fmla="*/ 5354392 w 5354392"/>
                <a:gd name="connsiteY1" fmla="*/ 691015 h 1322200"/>
                <a:gd name="connsiteX2" fmla="*/ 2677196 w 5354392"/>
                <a:gd name="connsiteY2" fmla="*/ 1322200 h 1322200"/>
                <a:gd name="connsiteX3" fmla="*/ 0 w 5354392"/>
                <a:gd name="connsiteY3" fmla="*/ 691015 h 1322200"/>
                <a:gd name="connsiteX4" fmla="*/ 536573 w 5354392"/>
                <a:gd name="connsiteY4" fmla="*/ 0 h 1322200"/>
                <a:gd name="connsiteX5" fmla="*/ 2677196 w 5354392"/>
                <a:gd name="connsiteY5" fmla="*/ 504680 h 132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392" h="1322200">
                  <a:moveTo>
                    <a:pt x="4817819" y="0"/>
                  </a:moveTo>
                  <a:lnTo>
                    <a:pt x="5354392" y="691015"/>
                  </a:lnTo>
                  <a:lnTo>
                    <a:pt x="2677196" y="1322200"/>
                  </a:lnTo>
                  <a:lnTo>
                    <a:pt x="0" y="691015"/>
                  </a:lnTo>
                  <a:lnTo>
                    <a:pt x="536573" y="0"/>
                  </a:lnTo>
                  <a:lnTo>
                    <a:pt x="2677196" y="5046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reeform: Shape 61">
              <a:extLst>
                <a:ext uri="{FF2B5EF4-FFF2-40B4-BE49-F238E27FC236}">
                  <a16:creationId xmlns:a16="http://schemas.microsoft.com/office/drawing/2014/main" id="{EAECE264-EC58-70E1-BD03-A7D723A37111}"/>
                </a:ext>
              </a:extLst>
            </p:cNvPr>
            <p:cNvSpPr/>
            <p:nvPr/>
          </p:nvSpPr>
          <p:spPr>
            <a:xfrm>
              <a:off x="3108556" y="3094493"/>
              <a:ext cx="2926892" cy="1036029"/>
            </a:xfrm>
            <a:custGeom>
              <a:avLst/>
              <a:gdLst>
                <a:gd name="connsiteX0" fmla="*/ 3382873 w 3902523"/>
                <a:gd name="connsiteY0" fmla="*/ 0 h 1155882"/>
                <a:gd name="connsiteX1" fmla="*/ 3902523 w 3902523"/>
                <a:gd name="connsiteY1" fmla="*/ 669221 h 1155882"/>
                <a:gd name="connsiteX2" fmla="*/ 1951261 w 3902523"/>
                <a:gd name="connsiteY2" fmla="*/ 1155882 h 1155882"/>
                <a:gd name="connsiteX3" fmla="*/ 0 w 3902523"/>
                <a:gd name="connsiteY3" fmla="*/ 669221 h 1155882"/>
                <a:gd name="connsiteX4" fmla="*/ 519649 w 3902523"/>
                <a:gd name="connsiteY4" fmla="*/ 0 h 1155882"/>
                <a:gd name="connsiteX5" fmla="*/ 1951261 w 3902523"/>
                <a:gd name="connsiteY5" fmla="*/ 330981 h 115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2523" h="1155882">
                  <a:moveTo>
                    <a:pt x="3382873" y="0"/>
                  </a:moveTo>
                  <a:lnTo>
                    <a:pt x="3902523" y="669221"/>
                  </a:lnTo>
                  <a:lnTo>
                    <a:pt x="1951261" y="1155882"/>
                  </a:lnTo>
                  <a:lnTo>
                    <a:pt x="0" y="669221"/>
                  </a:lnTo>
                  <a:lnTo>
                    <a:pt x="519649" y="0"/>
                  </a:lnTo>
                  <a:lnTo>
                    <a:pt x="1951261" y="3309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: Shape 62">
              <a:extLst>
                <a:ext uri="{FF2B5EF4-FFF2-40B4-BE49-F238E27FC236}">
                  <a16:creationId xmlns:a16="http://schemas.microsoft.com/office/drawing/2014/main" id="{1FAF5B54-731E-BFBF-C4E9-9DDC321C9511}"/>
                </a:ext>
              </a:extLst>
            </p:cNvPr>
            <p:cNvSpPr/>
            <p:nvPr/>
          </p:nvSpPr>
          <p:spPr>
            <a:xfrm>
              <a:off x="4171598" y="1440492"/>
              <a:ext cx="800805" cy="735589"/>
            </a:xfrm>
            <a:custGeom>
              <a:avLst/>
              <a:gdLst>
                <a:gd name="connsiteX0" fmla="*/ 533870 w 1067740"/>
                <a:gd name="connsiteY0" fmla="*/ 0 h 820687"/>
                <a:gd name="connsiteX1" fmla="*/ 1067740 w 1067740"/>
                <a:gd name="connsiteY1" fmla="*/ 687535 h 820687"/>
                <a:gd name="connsiteX2" fmla="*/ 533870 w 1067740"/>
                <a:gd name="connsiteY2" fmla="*/ 820687 h 820687"/>
                <a:gd name="connsiteX3" fmla="*/ 0 w 1067740"/>
                <a:gd name="connsiteY3" fmla="*/ 687535 h 82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740" h="820687">
                  <a:moveTo>
                    <a:pt x="533870" y="0"/>
                  </a:moveTo>
                  <a:lnTo>
                    <a:pt x="1067740" y="687535"/>
                  </a:lnTo>
                  <a:lnTo>
                    <a:pt x="533870" y="820687"/>
                  </a:lnTo>
                  <a:lnTo>
                    <a:pt x="0" y="6875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: Shape 63">
              <a:extLst>
                <a:ext uri="{FF2B5EF4-FFF2-40B4-BE49-F238E27FC236}">
                  <a16:creationId xmlns:a16="http://schemas.microsoft.com/office/drawing/2014/main" id="{68A3F253-FE61-B829-35E7-9A13BA10369A}"/>
                </a:ext>
              </a:extLst>
            </p:cNvPr>
            <p:cNvSpPr/>
            <p:nvPr/>
          </p:nvSpPr>
          <p:spPr>
            <a:xfrm>
              <a:off x="3641942" y="2260878"/>
              <a:ext cx="1860116" cy="891082"/>
            </a:xfrm>
            <a:custGeom>
              <a:avLst/>
              <a:gdLst>
                <a:gd name="connsiteX0" fmla="*/ 1948344 w 2480154"/>
                <a:gd name="connsiteY0" fmla="*/ 0 h 994168"/>
                <a:gd name="connsiteX1" fmla="*/ 2480154 w 2480154"/>
                <a:gd name="connsiteY1" fmla="*/ 684882 h 994168"/>
                <a:gd name="connsiteX2" fmla="*/ 1240077 w 2480154"/>
                <a:gd name="connsiteY2" fmla="*/ 994168 h 994168"/>
                <a:gd name="connsiteX3" fmla="*/ 0 w 2480154"/>
                <a:gd name="connsiteY3" fmla="*/ 684882 h 994168"/>
                <a:gd name="connsiteX4" fmla="*/ 531810 w 2480154"/>
                <a:gd name="connsiteY4" fmla="*/ 0 h 994168"/>
                <a:gd name="connsiteX5" fmla="*/ 1240077 w 2480154"/>
                <a:gd name="connsiteY5" fmla="*/ 176648 h 9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0154" h="994168">
                  <a:moveTo>
                    <a:pt x="1948344" y="0"/>
                  </a:moveTo>
                  <a:lnTo>
                    <a:pt x="2480154" y="684882"/>
                  </a:lnTo>
                  <a:lnTo>
                    <a:pt x="1240077" y="994168"/>
                  </a:lnTo>
                  <a:lnTo>
                    <a:pt x="0" y="684882"/>
                  </a:lnTo>
                  <a:lnTo>
                    <a:pt x="531810" y="0"/>
                  </a:lnTo>
                  <a:lnTo>
                    <a:pt x="1240077" y="1766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: Shape 64">
              <a:extLst>
                <a:ext uri="{FF2B5EF4-FFF2-40B4-BE49-F238E27FC236}">
                  <a16:creationId xmlns:a16="http://schemas.microsoft.com/office/drawing/2014/main" id="{12E57556-FCE2-F3CA-FABA-79FE2EDBD1EF}"/>
                </a:ext>
              </a:extLst>
            </p:cNvPr>
            <p:cNvSpPr/>
            <p:nvPr/>
          </p:nvSpPr>
          <p:spPr>
            <a:xfrm>
              <a:off x="4572000" y="1440492"/>
              <a:ext cx="400403" cy="735589"/>
            </a:xfrm>
            <a:custGeom>
              <a:avLst/>
              <a:gdLst>
                <a:gd name="connsiteX0" fmla="*/ 0 w 533870"/>
                <a:gd name="connsiteY0" fmla="*/ 0 h 820687"/>
                <a:gd name="connsiteX1" fmla="*/ 533870 w 533870"/>
                <a:gd name="connsiteY1" fmla="*/ 687535 h 820687"/>
                <a:gd name="connsiteX2" fmla="*/ 0 w 533870"/>
                <a:gd name="connsiteY2" fmla="*/ 820687 h 820687"/>
                <a:gd name="connsiteX3" fmla="*/ 0 w 533870"/>
                <a:gd name="connsiteY3" fmla="*/ 0 h 82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870" h="820687">
                  <a:moveTo>
                    <a:pt x="0" y="0"/>
                  </a:moveTo>
                  <a:lnTo>
                    <a:pt x="533870" y="687535"/>
                  </a:lnTo>
                  <a:lnTo>
                    <a:pt x="0" y="820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Freeform: Shape 65">
              <a:extLst>
                <a:ext uri="{FF2B5EF4-FFF2-40B4-BE49-F238E27FC236}">
                  <a16:creationId xmlns:a16="http://schemas.microsoft.com/office/drawing/2014/main" id="{A191BC35-B38A-43E0-D592-8E812130FDEC}"/>
                </a:ext>
              </a:extLst>
            </p:cNvPr>
            <p:cNvSpPr/>
            <p:nvPr/>
          </p:nvSpPr>
          <p:spPr>
            <a:xfrm>
              <a:off x="4572001" y="2260878"/>
              <a:ext cx="930058" cy="891082"/>
            </a:xfrm>
            <a:custGeom>
              <a:avLst/>
              <a:gdLst>
                <a:gd name="connsiteX0" fmla="*/ 708267 w 1240077"/>
                <a:gd name="connsiteY0" fmla="*/ 0 h 994168"/>
                <a:gd name="connsiteX1" fmla="*/ 1240077 w 1240077"/>
                <a:gd name="connsiteY1" fmla="*/ 684882 h 994168"/>
                <a:gd name="connsiteX2" fmla="*/ 0 w 1240077"/>
                <a:gd name="connsiteY2" fmla="*/ 994168 h 994168"/>
                <a:gd name="connsiteX3" fmla="*/ 0 w 1240077"/>
                <a:gd name="connsiteY3" fmla="*/ 176648 h 994168"/>
                <a:gd name="connsiteX4" fmla="*/ 708267 w 1240077"/>
                <a:gd name="connsiteY4" fmla="*/ 0 h 99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77" h="994168">
                  <a:moveTo>
                    <a:pt x="708267" y="0"/>
                  </a:moveTo>
                  <a:lnTo>
                    <a:pt x="1240077" y="684882"/>
                  </a:lnTo>
                  <a:lnTo>
                    <a:pt x="0" y="994168"/>
                  </a:lnTo>
                  <a:lnTo>
                    <a:pt x="0" y="176648"/>
                  </a:lnTo>
                  <a:lnTo>
                    <a:pt x="708267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Freeform: Shape 66">
              <a:extLst>
                <a:ext uri="{FF2B5EF4-FFF2-40B4-BE49-F238E27FC236}">
                  <a16:creationId xmlns:a16="http://schemas.microsoft.com/office/drawing/2014/main" id="{FC05A176-26FD-6F85-441A-79C02B286831}"/>
                </a:ext>
              </a:extLst>
            </p:cNvPr>
            <p:cNvSpPr/>
            <p:nvPr/>
          </p:nvSpPr>
          <p:spPr>
            <a:xfrm>
              <a:off x="4572001" y="3094493"/>
              <a:ext cx="1463447" cy="1036029"/>
            </a:xfrm>
            <a:custGeom>
              <a:avLst/>
              <a:gdLst>
                <a:gd name="connsiteX0" fmla="*/ 1431613 w 1951263"/>
                <a:gd name="connsiteY0" fmla="*/ 0 h 1155882"/>
                <a:gd name="connsiteX1" fmla="*/ 1951263 w 1951263"/>
                <a:gd name="connsiteY1" fmla="*/ 669221 h 1155882"/>
                <a:gd name="connsiteX2" fmla="*/ 1 w 1951263"/>
                <a:gd name="connsiteY2" fmla="*/ 1155882 h 1155882"/>
                <a:gd name="connsiteX3" fmla="*/ 0 w 1951263"/>
                <a:gd name="connsiteY3" fmla="*/ 1155882 h 1155882"/>
                <a:gd name="connsiteX4" fmla="*/ 0 w 1951263"/>
                <a:gd name="connsiteY4" fmla="*/ 330981 h 1155882"/>
                <a:gd name="connsiteX5" fmla="*/ 1 w 1951263"/>
                <a:gd name="connsiteY5" fmla="*/ 330981 h 1155882"/>
                <a:gd name="connsiteX6" fmla="*/ 1431613 w 1951263"/>
                <a:gd name="connsiteY6" fmla="*/ 0 h 115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1263" h="1155882">
                  <a:moveTo>
                    <a:pt x="1431613" y="0"/>
                  </a:moveTo>
                  <a:lnTo>
                    <a:pt x="1951263" y="669221"/>
                  </a:lnTo>
                  <a:lnTo>
                    <a:pt x="1" y="1155882"/>
                  </a:lnTo>
                  <a:lnTo>
                    <a:pt x="0" y="1155882"/>
                  </a:lnTo>
                  <a:lnTo>
                    <a:pt x="0" y="330981"/>
                  </a:lnTo>
                  <a:lnTo>
                    <a:pt x="1" y="330981"/>
                  </a:lnTo>
                  <a:lnTo>
                    <a:pt x="1431613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" name="Freeform: Shape 67">
              <a:extLst>
                <a:ext uri="{FF2B5EF4-FFF2-40B4-BE49-F238E27FC236}">
                  <a16:creationId xmlns:a16="http://schemas.microsoft.com/office/drawing/2014/main" id="{1C2DA403-5EBA-856E-610F-15D2F2EFD4E5}"/>
                </a:ext>
              </a:extLst>
            </p:cNvPr>
            <p:cNvSpPr/>
            <p:nvPr/>
          </p:nvSpPr>
          <p:spPr>
            <a:xfrm>
              <a:off x="4572000" y="3914243"/>
              <a:ext cx="2007897" cy="1185101"/>
            </a:xfrm>
            <a:custGeom>
              <a:avLst/>
              <a:gdLst>
                <a:gd name="connsiteX0" fmla="*/ 2140623 w 2677196"/>
                <a:gd name="connsiteY0" fmla="*/ 0 h 1322200"/>
                <a:gd name="connsiteX1" fmla="*/ 2677196 w 2677196"/>
                <a:gd name="connsiteY1" fmla="*/ 691015 h 1322200"/>
                <a:gd name="connsiteX2" fmla="*/ 0 w 2677196"/>
                <a:gd name="connsiteY2" fmla="*/ 1322200 h 1322200"/>
                <a:gd name="connsiteX3" fmla="*/ 0 w 2677196"/>
                <a:gd name="connsiteY3" fmla="*/ 504680 h 1322200"/>
                <a:gd name="connsiteX4" fmla="*/ 2140623 w 2677196"/>
                <a:gd name="connsiteY4" fmla="*/ 0 h 132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7196" h="1322200">
                  <a:moveTo>
                    <a:pt x="2140623" y="0"/>
                  </a:moveTo>
                  <a:lnTo>
                    <a:pt x="2677196" y="691015"/>
                  </a:lnTo>
                  <a:lnTo>
                    <a:pt x="0" y="1322200"/>
                  </a:lnTo>
                  <a:lnTo>
                    <a:pt x="0" y="504680"/>
                  </a:lnTo>
                  <a:lnTo>
                    <a:pt x="214062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6" name="Freeform: Shape 53">
            <a:extLst>
              <a:ext uri="{FF2B5EF4-FFF2-40B4-BE49-F238E27FC236}">
                <a16:creationId xmlns:a16="http://schemas.microsoft.com/office/drawing/2014/main" id="{41536FD6-6A31-5EB0-DA88-B0CC42AD9C91}"/>
              </a:ext>
            </a:extLst>
          </p:cNvPr>
          <p:cNvSpPr/>
          <p:nvPr/>
        </p:nvSpPr>
        <p:spPr>
          <a:xfrm>
            <a:off x="6139390" y="956568"/>
            <a:ext cx="5199851" cy="874840"/>
          </a:xfrm>
          <a:custGeom>
            <a:avLst/>
            <a:gdLst>
              <a:gd name="connsiteX0" fmla="*/ 0 w 3899889"/>
              <a:gd name="connsiteY0" fmla="*/ 0 h 784128"/>
              <a:gd name="connsiteX1" fmla="*/ 3899889 w 3899889"/>
              <a:gd name="connsiteY1" fmla="*/ 0 h 784128"/>
              <a:gd name="connsiteX2" fmla="*/ 3899889 w 3899889"/>
              <a:gd name="connsiteY2" fmla="*/ 784128 h 784128"/>
              <a:gd name="connsiteX3" fmla="*/ 509484 w 3899889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9889" h="784128">
                <a:moveTo>
                  <a:pt x="0" y="0"/>
                </a:moveTo>
                <a:lnTo>
                  <a:pt x="3899889" y="0"/>
                </a:lnTo>
                <a:lnTo>
                  <a:pt x="3899889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17" name="Freeform: Shape 54">
            <a:extLst>
              <a:ext uri="{FF2B5EF4-FFF2-40B4-BE49-F238E27FC236}">
                <a16:creationId xmlns:a16="http://schemas.microsoft.com/office/drawing/2014/main" id="{827C2C16-9DDA-E5DC-070A-2CBAB7A584E8}"/>
              </a:ext>
            </a:extLst>
          </p:cNvPr>
          <p:cNvSpPr/>
          <p:nvPr/>
        </p:nvSpPr>
        <p:spPr>
          <a:xfrm>
            <a:off x="7044100" y="2121682"/>
            <a:ext cx="4295142" cy="874840"/>
          </a:xfrm>
          <a:custGeom>
            <a:avLst/>
            <a:gdLst>
              <a:gd name="connsiteX0" fmla="*/ 0 w 3221357"/>
              <a:gd name="connsiteY0" fmla="*/ 0 h 784128"/>
              <a:gd name="connsiteX1" fmla="*/ 3221357 w 3221357"/>
              <a:gd name="connsiteY1" fmla="*/ 0 h 784128"/>
              <a:gd name="connsiteX2" fmla="*/ 3221357 w 3221357"/>
              <a:gd name="connsiteY2" fmla="*/ 784128 h 784128"/>
              <a:gd name="connsiteX3" fmla="*/ 509484 w 3221357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1357" h="784128">
                <a:moveTo>
                  <a:pt x="0" y="0"/>
                </a:moveTo>
                <a:lnTo>
                  <a:pt x="3221357" y="0"/>
                </a:lnTo>
                <a:lnTo>
                  <a:pt x="3221357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18" name="Freeform: Shape 55">
            <a:extLst>
              <a:ext uri="{FF2B5EF4-FFF2-40B4-BE49-F238E27FC236}">
                <a16:creationId xmlns:a16="http://schemas.microsoft.com/office/drawing/2014/main" id="{61841EDD-36B7-4092-F06E-E883C9F5BC96}"/>
              </a:ext>
            </a:extLst>
          </p:cNvPr>
          <p:cNvSpPr/>
          <p:nvPr/>
        </p:nvSpPr>
        <p:spPr>
          <a:xfrm>
            <a:off x="7951298" y="3289998"/>
            <a:ext cx="3387943" cy="874840"/>
          </a:xfrm>
          <a:custGeom>
            <a:avLst/>
            <a:gdLst>
              <a:gd name="connsiteX0" fmla="*/ 0 w 2540958"/>
              <a:gd name="connsiteY0" fmla="*/ 0 h 784128"/>
              <a:gd name="connsiteX1" fmla="*/ 2540958 w 2540958"/>
              <a:gd name="connsiteY1" fmla="*/ 0 h 784128"/>
              <a:gd name="connsiteX2" fmla="*/ 2540958 w 2540958"/>
              <a:gd name="connsiteY2" fmla="*/ 784128 h 784128"/>
              <a:gd name="connsiteX3" fmla="*/ 509484 w 2540958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958" h="784128">
                <a:moveTo>
                  <a:pt x="0" y="0"/>
                </a:moveTo>
                <a:lnTo>
                  <a:pt x="2540958" y="0"/>
                </a:lnTo>
                <a:lnTo>
                  <a:pt x="2540958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  <p:sp>
        <p:nvSpPr>
          <p:cNvPr id="19" name="Freeform: Shape 56">
            <a:extLst>
              <a:ext uri="{FF2B5EF4-FFF2-40B4-BE49-F238E27FC236}">
                <a16:creationId xmlns:a16="http://schemas.microsoft.com/office/drawing/2014/main" id="{0D343760-AA14-1E5F-D7C9-AEFCE88D78BA}"/>
              </a:ext>
            </a:extLst>
          </p:cNvPr>
          <p:cNvSpPr/>
          <p:nvPr/>
        </p:nvSpPr>
        <p:spPr>
          <a:xfrm>
            <a:off x="8858492" y="4458313"/>
            <a:ext cx="2480749" cy="874840"/>
          </a:xfrm>
          <a:custGeom>
            <a:avLst/>
            <a:gdLst>
              <a:gd name="connsiteX0" fmla="*/ 0 w 1860562"/>
              <a:gd name="connsiteY0" fmla="*/ 0 h 784128"/>
              <a:gd name="connsiteX1" fmla="*/ 1860562 w 1860562"/>
              <a:gd name="connsiteY1" fmla="*/ 0 h 784128"/>
              <a:gd name="connsiteX2" fmla="*/ 1860562 w 1860562"/>
              <a:gd name="connsiteY2" fmla="*/ 784128 h 784128"/>
              <a:gd name="connsiteX3" fmla="*/ 509484 w 1860562"/>
              <a:gd name="connsiteY3" fmla="*/ 784128 h 7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62" h="784128">
                <a:moveTo>
                  <a:pt x="0" y="0"/>
                </a:moveTo>
                <a:lnTo>
                  <a:pt x="1860562" y="0"/>
                </a:lnTo>
                <a:lnTo>
                  <a:pt x="1860562" y="784128"/>
                </a:lnTo>
                <a:lnTo>
                  <a:pt x="509484" y="784128"/>
                </a:lnTo>
                <a:close/>
              </a:path>
            </a:pathLst>
          </a:cu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8640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688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9D4E1DF2-EEC3-4838-9A30-4BA482B6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565150"/>
            <a:ext cx="76581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8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舒凯</dc:creator>
  <cp:lastModifiedBy>龚 舒凯</cp:lastModifiedBy>
  <cp:revision>1</cp:revision>
  <dcterms:created xsi:type="dcterms:W3CDTF">2023-02-19T15:19:10Z</dcterms:created>
  <dcterms:modified xsi:type="dcterms:W3CDTF">2023-02-25T12:59:26Z</dcterms:modified>
</cp:coreProperties>
</file>