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  <p:sldMasterId id="2147483744" r:id="rId4"/>
  </p:sldMasterIdLst>
  <p:notesMasterIdLst>
    <p:notesMasterId r:id="rId10"/>
  </p:notesMasterIdLst>
  <p:sldIdLst>
    <p:sldId id="352" r:id="rId5"/>
    <p:sldId id="354" r:id="rId6"/>
    <p:sldId id="307" r:id="rId7"/>
    <p:sldId id="355" r:id="rId8"/>
    <p:sldId id="3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6" autoAdjust="0"/>
    <p:restoredTop sz="96286" autoAdjust="0"/>
  </p:normalViewPr>
  <p:slideViewPr>
    <p:cSldViewPr snapToGrid="0" showGuides="1">
      <p:cViewPr>
        <p:scale>
          <a:sx n="42" d="100"/>
          <a:sy n="42" d="100"/>
        </p:scale>
        <p:origin x="1464" y="1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8E8430-120D-6AC1-A171-6F445DC6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19C222-C711-E234-196E-25E84381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ABBB1-1E7C-C036-7EC5-D4268DDB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4CFE8-45B1-F921-8C3A-584F67BF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89337-8E32-82D3-50B6-8F077A4F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5C346-E0CE-84DB-F38D-E32849AC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1A448-3EDD-4D5E-61E8-C99CB529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8E7AC0-7AE8-FB0C-7ED9-8996ACB9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8813C-DD94-13EF-CAAD-B7D3A250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1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0724E-40F2-6597-2538-F8003002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046C68-99D8-8870-2D6A-55E202435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93846-75B2-675A-9484-1AB579F3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8EA50-5B8B-7786-D017-760A1766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68CB1-F9E8-582A-AE61-1D8B0C9F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7169C-BF7E-3615-3733-17C2462F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ECC4B-2CFD-3B79-7D42-11BEF983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32F16-D032-251B-3DE5-BD33825F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C6833-3643-C512-7317-818428AE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EBC82-CCC3-700C-DE06-6ADEADD4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D2FC3-119B-7431-1FAC-5C3A6D8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7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21D6BE-5F55-5B6C-A79C-94FEF5F4F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B6F81-047D-BF87-84EB-88D37707F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8F07C-5037-38F3-D2AA-3BFA6B74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6484-6391-1E23-9BCF-D7779487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9E818-753C-BC03-464E-2F6E6FE6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36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B6E0D-0035-A80C-8022-41864B5F1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F66E7E-8FB8-C517-E342-A3678FC1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D98B1-7668-C76C-D634-C9D5716E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EDE7D-BFD0-E143-0715-E49A725C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EDC4C-D670-FDD6-9330-4F22860B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7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9E40E-23E5-D702-5449-3249BAB3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68680-8CE2-65D7-075B-34DEA773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7BBBB-25D1-53E2-F1E8-7F976DBF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7266A-CE1C-DB14-8E7A-C0200097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96FF7-A4A0-9048-39E7-F72533C7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876CC-E1A7-92D8-3907-A4926734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2FB7E-51F4-CE39-DE7E-0AD9502B9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A4E29-0220-05A2-CE8B-6EE2137E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7FFA8-5FE2-3A27-9E98-50B6F036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ABEA4-22A9-B579-B9B8-88FBA60D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5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3B04B-CBB1-C69D-15D5-0A04A265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9613F-949C-FD6D-FC87-F82A1A926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921D0-A011-7AC6-863C-08F3ABFC5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5DA4F-F7E8-7A7B-49F6-4E0DF492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69927-724E-D52D-27E6-7522A2E6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7802D-3986-F7BA-2CBC-B80CA1E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132B-07C0-6FEA-460B-63272D62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E3253-F7DA-40EC-75AB-03D53DA0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21068-3871-6559-D3FC-02CCFDF8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308630-D93D-0DBD-3C57-8D03EB8DE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C5FB0-7061-D0D0-0491-DF1B33BBA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ED468E-6BD3-989D-B064-3D1A2201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FBDC3C-BE74-6896-D819-92B2705F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26A080-E2CE-0D88-F287-79DEE187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157D7-7688-FEE1-AF39-7E926FC5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5A1EBB-B4B8-E632-7FB0-97B8B890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DB0741-7D4F-6307-ECB8-5343978D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FB4C3B-BCCA-64B8-EBA1-6EA2F37B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64BA09-AAF4-B6F4-D90C-A5AF89C4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158221-0294-C816-6B19-D736B5A4F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9D104-8353-7FCF-0A38-EBA36C8B1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3AAA-DE82-4D42-AC13-C0B77A056514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F6066-D3C5-A53B-81E2-C90808C68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AE81F-6CF8-7C80-E671-672D8FEB9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98B8-E6DE-004B-B646-A12C7AB32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77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ACBDE00-E987-4D9D-A32D-DC64FAA42BFE}"/>
              </a:ext>
            </a:extLst>
          </p:cNvPr>
          <p:cNvSpPr/>
          <p:nvPr/>
        </p:nvSpPr>
        <p:spPr>
          <a:xfrm>
            <a:off x="1" y="1162051"/>
            <a:ext cx="5210341" cy="874840"/>
          </a:xfrm>
          <a:custGeom>
            <a:avLst/>
            <a:gdLst>
              <a:gd name="connsiteX0" fmla="*/ 0 w 3907757"/>
              <a:gd name="connsiteY0" fmla="*/ 0 h 784128"/>
              <a:gd name="connsiteX1" fmla="*/ 3907757 w 3907757"/>
              <a:gd name="connsiteY1" fmla="*/ 0 h 784128"/>
              <a:gd name="connsiteX2" fmla="*/ 3398273 w 3907757"/>
              <a:gd name="connsiteY2" fmla="*/ 784128 h 784128"/>
              <a:gd name="connsiteX3" fmla="*/ 0 w 3907757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7757" h="784128">
                <a:moveTo>
                  <a:pt x="0" y="0"/>
                </a:moveTo>
                <a:lnTo>
                  <a:pt x="3907757" y="0"/>
                </a:lnTo>
                <a:lnTo>
                  <a:pt x="3398273" y="784128"/>
                </a:lnTo>
                <a:lnTo>
                  <a:pt x="0" y="784128"/>
                </a:lnTo>
                <a:close/>
              </a:path>
            </a:pathLst>
          </a:cu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548640" rtlCol="0" anchor="ctr">
            <a:noAutofit/>
          </a:bodyPr>
          <a:lstStyle/>
          <a:p>
            <a:pPr algn="r"/>
            <a:r>
              <a:rPr lang="en-US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01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6EE383F-AD71-49FD-A609-45861C2FD6C7}"/>
              </a:ext>
            </a:extLst>
          </p:cNvPr>
          <p:cNvSpPr/>
          <p:nvPr/>
        </p:nvSpPr>
        <p:spPr>
          <a:xfrm>
            <a:off x="0" y="2327165"/>
            <a:ext cx="4305631" cy="874840"/>
          </a:xfrm>
          <a:custGeom>
            <a:avLst/>
            <a:gdLst>
              <a:gd name="connsiteX0" fmla="*/ 0 w 3229224"/>
              <a:gd name="connsiteY0" fmla="*/ 0 h 784128"/>
              <a:gd name="connsiteX1" fmla="*/ 3229224 w 3229224"/>
              <a:gd name="connsiteY1" fmla="*/ 0 h 784128"/>
              <a:gd name="connsiteX2" fmla="*/ 2719739 w 3229224"/>
              <a:gd name="connsiteY2" fmla="*/ 784128 h 784128"/>
              <a:gd name="connsiteX3" fmla="*/ 0 w 3229224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224" h="784128">
                <a:moveTo>
                  <a:pt x="0" y="0"/>
                </a:moveTo>
                <a:lnTo>
                  <a:pt x="3229224" y="0"/>
                </a:lnTo>
                <a:lnTo>
                  <a:pt x="2719739" y="784128"/>
                </a:lnTo>
                <a:lnTo>
                  <a:pt x="0" y="784128"/>
                </a:lnTo>
                <a:close/>
              </a:path>
            </a:pathLst>
          </a:cu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54864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02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4D05940-7FA6-4940-986A-A548DC08A7C6}"/>
              </a:ext>
            </a:extLst>
          </p:cNvPr>
          <p:cNvSpPr/>
          <p:nvPr/>
        </p:nvSpPr>
        <p:spPr>
          <a:xfrm>
            <a:off x="0" y="3495481"/>
            <a:ext cx="3398435" cy="874840"/>
          </a:xfrm>
          <a:custGeom>
            <a:avLst/>
            <a:gdLst>
              <a:gd name="connsiteX0" fmla="*/ 0 w 2548827"/>
              <a:gd name="connsiteY0" fmla="*/ 0 h 784128"/>
              <a:gd name="connsiteX1" fmla="*/ 2548827 w 2548827"/>
              <a:gd name="connsiteY1" fmla="*/ 0 h 784128"/>
              <a:gd name="connsiteX2" fmla="*/ 2039342 w 2548827"/>
              <a:gd name="connsiteY2" fmla="*/ 784128 h 784128"/>
              <a:gd name="connsiteX3" fmla="*/ 0 w 2548827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827" h="784128">
                <a:moveTo>
                  <a:pt x="0" y="0"/>
                </a:moveTo>
                <a:lnTo>
                  <a:pt x="2548827" y="0"/>
                </a:lnTo>
                <a:lnTo>
                  <a:pt x="2039342" y="784128"/>
                </a:lnTo>
                <a:lnTo>
                  <a:pt x="0" y="784128"/>
                </a:lnTo>
                <a:close/>
              </a:path>
            </a:pathLst>
          </a:cu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54864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03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FA07229-FFFB-416E-A25A-8C11BFE0B526}"/>
              </a:ext>
            </a:extLst>
          </p:cNvPr>
          <p:cNvSpPr/>
          <p:nvPr/>
        </p:nvSpPr>
        <p:spPr>
          <a:xfrm>
            <a:off x="1" y="4663796"/>
            <a:ext cx="2491241" cy="874840"/>
          </a:xfrm>
          <a:custGeom>
            <a:avLst/>
            <a:gdLst>
              <a:gd name="connsiteX0" fmla="*/ 0 w 1868431"/>
              <a:gd name="connsiteY0" fmla="*/ 0 h 784128"/>
              <a:gd name="connsiteX1" fmla="*/ 1868431 w 1868431"/>
              <a:gd name="connsiteY1" fmla="*/ 0 h 784128"/>
              <a:gd name="connsiteX2" fmla="*/ 1358947 w 1868431"/>
              <a:gd name="connsiteY2" fmla="*/ 784128 h 784128"/>
              <a:gd name="connsiteX3" fmla="*/ 0 w 1868431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431" h="784128">
                <a:moveTo>
                  <a:pt x="0" y="0"/>
                </a:moveTo>
                <a:lnTo>
                  <a:pt x="1868431" y="0"/>
                </a:lnTo>
                <a:lnTo>
                  <a:pt x="1358947" y="784128"/>
                </a:lnTo>
                <a:lnTo>
                  <a:pt x="0" y="784128"/>
                </a:lnTo>
                <a:close/>
              </a:path>
            </a:pathLst>
          </a:cu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54864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04</a:t>
            </a:r>
          </a:p>
        </p:txBody>
      </p: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Pyramid with 4 Levels – Slide Template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4E1410-11CB-4C03-BFD1-7A5D39DEDF3B}"/>
              </a:ext>
            </a:extLst>
          </p:cNvPr>
          <p:cNvGrpSpPr/>
          <p:nvPr/>
        </p:nvGrpSpPr>
        <p:grpSpPr>
          <a:xfrm>
            <a:off x="2045819" y="7746861"/>
            <a:ext cx="6747748" cy="5184766"/>
            <a:chOff x="2564103" y="1440492"/>
            <a:chExt cx="4015794" cy="3658852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70976F-A52D-4EC3-8687-5781AB2729EA}"/>
                </a:ext>
              </a:extLst>
            </p:cNvPr>
            <p:cNvSpPr/>
            <p:nvPr/>
          </p:nvSpPr>
          <p:spPr>
            <a:xfrm rot="10800000">
              <a:off x="2966532" y="3434239"/>
              <a:ext cx="3210935" cy="1482975"/>
            </a:xfrm>
            <a:custGeom>
              <a:avLst/>
              <a:gdLst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811207 w 5354392"/>
                <a:gd name="connsiteY2" fmla="*/ 1271422 h 1857735"/>
                <a:gd name="connsiteX3" fmla="*/ 799257 w 5354392"/>
                <a:gd name="connsiteY3" fmla="*/ 1260269 h 1857735"/>
                <a:gd name="connsiteX4" fmla="*/ 536573 w 5354392"/>
                <a:gd name="connsiteY4" fmla="*/ 1322200 h 1857735"/>
                <a:gd name="connsiteX5" fmla="*/ 0 w 5354392"/>
                <a:gd name="connsiteY5" fmla="*/ 631185 h 1857735"/>
                <a:gd name="connsiteX6" fmla="*/ 2677196 w 5354392"/>
                <a:gd name="connsiteY6" fmla="*/ 0 h 1857735"/>
                <a:gd name="connsiteX7" fmla="*/ 5354392 w 5354392"/>
                <a:gd name="connsiteY7" fmla="*/ 631185 h 1857735"/>
                <a:gd name="connsiteX8" fmla="*/ 4817819 w 5354392"/>
                <a:gd name="connsiteY8" fmla="*/ 1322200 h 1857735"/>
                <a:gd name="connsiteX9" fmla="*/ 4504339 w 5354392"/>
                <a:gd name="connsiteY9" fmla="*/ 1248293 h 1857735"/>
                <a:gd name="connsiteX10" fmla="*/ 4486713 w 5354392"/>
                <a:gd name="connsiteY10" fmla="*/ 1258108 h 1857735"/>
                <a:gd name="connsiteX11" fmla="*/ 4792416 w 5354392"/>
                <a:gd name="connsiteY11" fmla="*/ 1330181 h 1857735"/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811207 w 5354392"/>
                <a:gd name="connsiteY2" fmla="*/ 1271422 h 1857735"/>
                <a:gd name="connsiteX3" fmla="*/ 799257 w 5354392"/>
                <a:gd name="connsiteY3" fmla="*/ 1260269 h 1857735"/>
                <a:gd name="connsiteX4" fmla="*/ 536573 w 5354392"/>
                <a:gd name="connsiteY4" fmla="*/ 1322200 h 1857735"/>
                <a:gd name="connsiteX5" fmla="*/ 0 w 5354392"/>
                <a:gd name="connsiteY5" fmla="*/ 631185 h 1857735"/>
                <a:gd name="connsiteX6" fmla="*/ 2677196 w 5354392"/>
                <a:gd name="connsiteY6" fmla="*/ 0 h 1857735"/>
                <a:gd name="connsiteX7" fmla="*/ 5354392 w 5354392"/>
                <a:gd name="connsiteY7" fmla="*/ 631185 h 1857735"/>
                <a:gd name="connsiteX8" fmla="*/ 4817819 w 5354392"/>
                <a:gd name="connsiteY8" fmla="*/ 1322200 h 1857735"/>
                <a:gd name="connsiteX9" fmla="*/ 4504339 w 5354392"/>
                <a:gd name="connsiteY9" fmla="*/ 1248293 h 1857735"/>
                <a:gd name="connsiteX10" fmla="*/ 4792416 w 5354392"/>
                <a:gd name="connsiteY10" fmla="*/ 1330181 h 1857735"/>
                <a:gd name="connsiteX11" fmla="*/ 2677196 w 5354392"/>
                <a:gd name="connsiteY11" fmla="*/ 1857735 h 1857735"/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811207 w 5354392"/>
                <a:gd name="connsiteY2" fmla="*/ 1271422 h 1857735"/>
                <a:gd name="connsiteX3" fmla="*/ 799257 w 5354392"/>
                <a:gd name="connsiteY3" fmla="*/ 1260269 h 1857735"/>
                <a:gd name="connsiteX4" fmla="*/ 536573 w 5354392"/>
                <a:gd name="connsiteY4" fmla="*/ 1322200 h 1857735"/>
                <a:gd name="connsiteX5" fmla="*/ 0 w 5354392"/>
                <a:gd name="connsiteY5" fmla="*/ 631185 h 1857735"/>
                <a:gd name="connsiteX6" fmla="*/ 2677196 w 5354392"/>
                <a:gd name="connsiteY6" fmla="*/ 0 h 1857735"/>
                <a:gd name="connsiteX7" fmla="*/ 5354392 w 5354392"/>
                <a:gd name="connsiteY7" fmla="*/ 631185 h 1857735"/>
                <a:gd name="connsiteX8" fmla="*/ 4817819 w 5354392"/>
                <a:gd name="connsiteY8" fmla="*/ 1322200 h 1857735"/>
                <a:gd name="connsiteX9" fmla="*/ 4792416 w 5354392"/>
                <a:gd name="connsiteY9" fmla="*/ 1330181 h 1857735"/>
                <a:gd name="connsiteX10" fmla="*/ 2677196 w 5354392"/>
                <a:gd name="connsiteY10" fmla="*/ 1857735 h 1857735"/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811207 w 5354392"/>
                <a:gd name="connsiteY2" fmla="*/ 1271422 h 1857735"/>
                <a:gd name="connsiteX3" fmla="*/ 799257 w 5354392"/>
                <a:gd name="connsiteY3" fmla="*/ 1260269 h 1857735"/>
                <a:gd name="connsiteX4" fmla="*/ 536573 w 5354392"/>
                <a:gd name="connsiteY4" fmla="*/ 1322200 h 1857735"/>
                <a:gd name="connsiteX5" fmla="*/ 0 w 5354392"/>
                <a:gd name="connsiteY5" fmla="*/ 631185 h 1857735"/>
                <a:gd name="connsiteX6" fmla="*/ 2677196 w 5354392"/>
                <a:gd name="connsiteY6" fmla="*/ 0 h 1857735"/>
                <a:gd name="connsiteX7" fmla="*/ 5354392 w 5354392"/>
                <a:gd name="connsiteY7" fmla="*/ 631185 h 1857735"/>
                <a:gd name="connsiteX8" fmla="*/ 4817819 w 5354392"/>
                <a:gd name="connsiteY8" fmla="*/ 1322200 h 1857735"/>
                <a:gd name="connsiteX9" fmla="*/ 2677196 w 5354392"/>
                <a:gd name="connsiteY9" fmla="*/ 1857735 h 1857735"/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811207 w 5354392"/>
                <a:gd name="connsiteY2" fmla="*/ 1271422 h 1857735"/>
                <a:gd name="connsiteX3" fmla="*/ 536573 w 5354392"/>
                <a:gd name="connsiteY3" fmla="*/ 1322200 h 1857735"/>
                <a:gd name="connsiteX4" fmla="*/ 0 w 5354392"/>
                <a:gd name="connsiteY4" fmla="*/ 631185 h 1857735"/>
                <a:gd name="connsiteX5" fmla="*/ 2677196 w 5354392"/>
                <a:gd name="connsiteY5" fmla="*/ 0 h 1857735"/>
                <a:gd name="connsiteX6" fmla="*/ 5354392 w 5354392"/>
                <a:gd name="connsiteY6" fmla="*/ 631185 h 1857735"/>
                <a:gd name="connsiteX7" fmla="*/ 4817819 w 5354392"/>
                <a:gd name="connsiteY7" fmla="*/ 1322200 h 1857735"/>
                <a:gd name="connsiteX8" fmla="*/ 2677196 w 5354392"/>
                <a:gd name="connsiteY8" fmla="*/ 1857735 h 1857735"/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536573 w 5354392"/>
                <a:gd name="connsiteY2" fmla="*/ 1322200 h 1857735"/>
                <a:gd name="connsiteX3" fmla="*/ 0 w 5354392"/>
                <a:gd name="connsiteY3" fmla="*/ 631185 h 1857735"/>
                <a:gd name="connsiteX4" fmla="*/ 2677196 w 5354392"/>
                <a:gd name="connsiteY4" fmla="*/ 0 h 1857735"/>
                <a:gd name="connsiteX5" fmla="*/ 5354392 w 5354392"/>
                <a:gd name="connsiteY5" fmla="*/ 631185 h 1857735"/>
                <a:gd name="connsiteX6" fmla="*/ 4817819 w 5354392"/>
                <a:gd name="connsiteY6" fmla="*/ 1322200 h 1857735"/>
                <a:gd name="connsiteX7" fmla="*/ 2677196 w 5354392"/>
                <a:gd name="connsiteY7" fmla="*/ 1857735 h 1857735"/>
                <a:gd name="connsiteX0" fmla="*/ 2677196 w 5354392"/>
                <a:gd name="connsiteY0" fmla="*/ 1857735 h 1857735"/>
                <a:gd name="connsiteX1" fmla="*/ 536573 w 5354392"/>
                <a:gd name="connsiteY1" fmla="*/ 1322200 h 1857735"/>
                <a:gd name="connsiteX2" fmla="*/ 0 w 5354392"/>
                <a:gd name="connsiteY2" fmla="*/ 631185 h 1857735"/>
                <a:gd name="connsiteX3" fmla="*/ 2677196 w 5354392"/>
                <a:gd name="connsiteY3" fmla="*/ 0 h 1857735"/>
                <a:gd name="connsiteX4" fmla="*/ 5354392 w 5354392"/>
                <a:gd name="connsiteY4" fmla="*/ 631185 h 1857735"/>
                <a:gd name="connsiteX5" fmla="*/ 4817819 w 5354392"/>
                <a:gd name="connsiteY5" fmla="*/ 1322200 h 1857735"/>
                <a:gd name="connsiteX6" fmla="*/ 2677196 w 5354392"/>
                <a:gd name="connsiteY6" fmla="*/ 1857735 h 1857735"/>
                <a:gd name="connsiteX0" fmla="*/ 2677196 w 4817819"/>
                <a:gd name="connsiteY0" fmla="*/ 1857735 h 1857735"/>
                <a:gd name="connsiteX1" fmla="*/ 536573 w 4817819"/>
                <a:gd name="connsiteY1" fmla="*/ 1322200 h 1857735"/>
                <a:gd name="connsiteX2" fmla="*/ 0 w 4817819"/>
                <a:gd name="connsiteY2" fmla="*/ 631185 h 1857735"/>
                <a:gd name="connsiteX3" fmla="*/ 2677196 w 4817819"/>
                <a:gd name="connsiteY3" fmla="*/ 0 h 1857735"/>
                <a:gd name="connsiteX4" fmla="*/ 4817819 w 4817819"/>
                <a:gd name="connsiteY4" fmla="*/ 1322200 h 1857735"/>
                <a:gd name="connsiteX5" fmla="*/ 2677196 w 4817819"/>
                <a:gd name="connsiteY5" fmla="*/ 1857735 h 1857735"/>
                <a:gd name="connsiteX0" fmla="*/ 2140623 w 4281246"/>
                <a:gd name="connsiteY0" fmla="*/ 1857735 h 1857735"/>
                <a:gd name="connsiteX1" fmla="*/ 0 w 4281246"/>
                <a:gd name="connsiteY1" fmla="*/ 1322200 h 1857735"/>
                <a:gd name="connsiteX2" fmla="*/ 2140623 w 4281246"/>
                <a:gd name="connsiteY2" fmla="*/ 0 h 1857735"/>
                <a:gd name="connsiteX3" fmla="*/ 4281246 w 4281246"/>
                <a:gd name="connsiteY3" fmla="*/ 1322200 h 1857735"/>
                <a:gd name="connsiteX4" fmla="*/ 2140623 w 4281246"/>
                <a:gd name="connsiteY4" fmla="*/ 1857735 h 1857735"/>
                <a:gd name="connsiteX0" fmla="*/ 2140623 w 4281246"/>
                <a:gd name="connsiteY0" fmla="*/ 1654535 h 1654535"/>
                <a:gd name="connsiteX1" fmla="*/ 0 w 4281246"/>
                <a:gd name="connsiteY1" fmla="*/ 1119000 h 1654535"/>
                <a:gd name="connsiteX2" fmla="*/ 2108873 w 4281246"/>
                <a:gd name="connsiteY2" fmla="*/ 0 h 1654535"/>
                <a:gd name="connsiteX3" fmla="*/ 4281246 w 4281246"/>
                <a:gd name="connsiteY3" fmla="*/ 1119000 h 1654535"/>
                <a:gd name="connsiteX4" fmla="*/ 2140623 w 4281246"/>
                <a:gd name="connsiteY4" fmla="*/ 1654535 h 165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1246" h="1654535">
                  <a:moveTo>
                    <a:pt x="2140623" y="1654535"/>
                  </a:moveTo>
                  <a:lnTo>
                    <a:pt x="0" y="1119000"/>
                  </a:lnTo>
                  <a:lnTo>
                    <a:pt x="2108873" y="0"/>
                  </a:lnTo>
                  <a:lnTo>
                    <a:pt x="4281246" y="1119000"/>
                  </a:lnTo>
                  <a:lnTo>
                    <a:pt x="2140623" y="1654535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86E7A27-24AD-4B0B-B2C0-2F71B23F5D37}"/>
                </a:ext>
              </a:extLst>
            </p:cNvPr>
            <p:cNvSpPr/>
            <p:nvPr/>
          </p:nvSpPr>
          <p:spPr>
            <a:xfrm rot="10800000">
              <a:off x="3498293" y="2771494"/>
              <a:ext cx="2142674" cy="1154131"/>
            </a:xfrm>
            <a:custGeom>
              <a:avLst/>
              <a:gdLst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724017 w 3902523"/>
                <a:gd name="connsiteY2" fmla="*/ 1114983 h 1516248"/>
                <a:gd name="connsiteX3" fmla="*/ 718983 w 3902523"/>
                <a:gd name="connsiteY3" fmla="*/ 1109797 h 1516248"/>
                <a:gd name="connsiteX4" fmla="*/ 519650 w 3902523"/>
                <a:gd name="connsiteY4" fmla="*/ 1155882 h 1516248"/>
                <a:gd name="connsiteX5" fmla="*/ 0 w 3902523"/>
                <a:gd name="connsiteY5" fmla="*/ 486661 h 1516248"/>
                <a:gd name="connsiteX6" fmla="*/ 1951262 w 3902523"/>
                <a:gd name="connsiteY6" fmla="*/ 0 h 1516248"/>
                <a:gd name="connsiteX7" fmla="*/ 3902523 w 3902523"/>
                <a:gd name="connsiteY7" fmla="*/ 486661 h 1516248"/>
                <a:gd name="connsiteX8" fmla="*/ 3382874 w 3902523"/>
                <a:gd name="connsiteY8" fmla="*/ 1155882 h 1516248"/>
                <a:gd name="connsiteX9" fmla="*/ 3184027 w 3902523"/>
                <a:gd name="connsiteY9" fmla="*/ 1109910 h 1516248"/>
                <a:gd name="connsiteX10" fmla="*/ 3175851 w 3902523"/>
                <a:gd name="connsiteY10" fmla="*/ 1114370 h 1516248"/>
                <a:gd name="connsiteX11" fmla="*/ 3376548 w 3902523"/>
                <a:gd name="connsiteY11" fmla="*/ 1160770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724017 w 3902523"/>
                <a:gd name="connsiteY2" fmla="*/ 1114983 h 1516248"/>
                <a:gd name="connsiteX3" fmla="*/ 718983 w 3902523"/>
                <a:gd name="connsiteY3" fmla="*/ 1109797 h 1516248"/>
                <a:gd name="connsiteX4" fmla="*/ 519650 w 3902523"/>
                <a:gd name="connsiteY4" fmla="*/ 1155882 h 1516248"/>
                <a:gd name="connsiteX5" fmla="*/ 0 w 3902523"/>
                <a:gd name="connsiteY5" fmla="*/ 486661 h 1516248"/>
                <a:gd name="connsiteX6" fmla="*/ 1951262 w 3902523"/>
                <a:gd name="connsiteY6" fmla="*/ 0 h 1516248"/>
                <a:gd name="connsiteX7" fmla="*/ 3902523 w 3902523"/>
                <a:gd name="connsiteY7" fmla="*/ 486661 h 1516248"/>
                <a:gd name="connsiteX8" fmla="*/ 3382874 w 3902523"/>
                <a:gd name="connsiteY8" fmla="*/ 1155882 h 1516248"/>
                <a:gd name="connsiteX9" fmla="*/ 3184027 w 3902523"/>
                <a:gd name="connsiteY9" fmla="*/ 1109910 h 1516248"/>
                <a:gd name="connsiteX10" fmla="*/ 3376548 w 3902523"/>
                <a:gd name="connsiteY10" fmla="*/ 1160770 h 1516248"/>
                <a:gd name="connsiteX11" fmla="*/ 1951263 w 3902523"/>
                <a:gd name="connsiteY11" fmla="*/ 1516248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724017 w 3902523"/>
                <a:gd name="connsiteY2" fmla="*/ 1114983 h 1516248"/>
                <a:gd name="connsiteX3" fmla="*/ 718983 w 3902523"/>
                <a:gd name="connsiteY3" fmla="*/ 1109797 h 1516248"/>
                <a:gd name="connsiteX4" fmla="*/ 519650 w 3902523"/>
                <a:gd name="connsiteY4" fmla="*/ 1155882 h 1516248"/>
                <a:gd name="connsiteX5" fmla="*/ 0 w 3902523"/>
                <a:gd name="connsiteY5" fmla="*/ 486661 h 1516248"/>
                <a:gd name="connsiteX6" fmla="*/ 1951262 w 3902523"/>
                <a:gd name="connsiteY6" fmla="*/ 0 h 1516248"/>
                <a:gd name="connsiteX7" fmla="*/ 3902523 w 3902523"/>
                <a:gd name="connsiteY7" fmla="*/ 486661 h 1516248"/>
                <a:gd name="connsiteX8" fmla="*/ 3382874 w 3902523"/>
                <a:gd name="connsiteY8" fmla="*/ 1155882 h 1516248"/>
                <a:gd name="connsiteX9" fmla="*/ 3376548 w 3902523"/>
                <a:gd name="connsiteY9" fmla="*/ 1160770 h 1516248"/>
                <a:gd name="connsiteX10" fmla="*/ 1951263 w 3902523"/>
                <a:gd name="connsiteY10" fmla="*/ 1516248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724017 w 3902523"/>
                <a:gd name="connsiteY2" fmla="*/ 1114983 h 1516248"/>
                <a:gd name="connsiteX3" fmla="*/ 718983 w 3902523"/>
                <a:gd name="connsiteY3" fmla="*/ 1109797 h 1516248"/>
                <a:gd name="connsiteX4" fmla="*/ 519650 w 3902523"/>
                <a:gd name="connsiteY4" fmla="*/ 1155882 h 1516248"/>
                <a:gd name="connsiteX5" fmla="*/ 0 w 3902523"/>
                <a:gd name="connsiteY5" fmla="*/ 486661 h 1516248"/>
                <a:gd name="connsiteX6" fmla="*/ 1951262 w 3902523"/>
                <a:gd name="connsiteY6" fmla="*/ 0 h 1516248"/>
                <a:gd name="connsiteX7" fmla="*/ 3902523 w 3902523"/>
                <a:gd name="connsiteY7" fmla="*/ 486661 h 1516248"/>
                <a:gd name="connsiteX8" fmla="*/ 3382874 w 3902523"/>
                <a:gd name="connsiteY8" fmla="*/ 1155882 h 1516248"/>
                <a:gd name="connsiteX9" fmla="*/ 1951263 w 3902523"/>
                <a:gd name="connsiteY9" fmla="*/ 1516248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724017 w 3902523"/>
                <a:gd name="connsiteY2" fmla="*/ 1114983 h 1516248"/>
                <a:gd name="connsiteX3" fmla="*/ 519650 w 3902523"/>
                <a:gd name="connsiteY3" fmla="*/ 1155882 h 1516248"/>
                <a:gd name="connsiteX4" fmla="*/ 0 w 3902523"/>
                <a:gd name="connsiteY4" fmla="*/ 486661 h 1516248"/>
                <a:gd name="connsiteX5" fmla="*/ 1951262 w 3902523"/>
                <a:gd name="connsiteY5" fmla="*/ 0 h 1516248"/>
                <a:gd name="connsiteX6" fmla="*/ 3902523 w 3902523"/>
                <a:gd name="connsiteY6" fmla="*/ 486661 h 1516248"/>
                <a:gd name="connsiteX7" fmla="*/ 3382874 w 3902523"/>
                <a:gd name="connsiteY7" fmla="*/ 1155882 h 1516248"/>
                <a:gd name="connsiteX8" fmla="*/ 1951263 w 3902523"/>
                <a:gd name="connsiteY8" fmla="*/ 1516248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519650 w 3902523"/>
                <a:gd name="connsiteY2" fmla="*/ 1155882 h 1516248"/>
                <a:gd name="connsiteX3" fmla="*/ 0 w 3902523"/>
                <a:gd name="connsiteY3" fmla="*/ 486661 h 1516248"/>
                <a:gd name="connsiteX4" fmla="*/ 1951262 w 3902523"/>
                <a:gd name="connsiteY4" fmla="*/ 0 h 1516248"/>
                <a:gd name="connsiteX5" fmla="*/ 3902523 w 3902523"/>
                <a:gd name="connsiteY5" fmla="*/ 486661 h 1516248"/>
                <a:gd name="connsiteX6" fmla="*/ 3382874 w 3902523"/>
                <a:gd name="connsiteY6" fmla="*/ 1155882 h 1516248"/>
                <a:gd name="connsiteX7" fmla="*/ 1951263 w 3902523"/>
                <a:gd name="connsiteY7" fmla="*/ 1516248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0 w 3902523"/>
                <a:gd name="connsiteY2" fmla="*/ 486661 h 1516248"/>
                <a:gd name="connsiteX3" fmla="*/ 1951262 w 3902523"/>
                <a:gd name="connsiteY3" fmla="*/ 0 h 1516248"/>
                <a:gd name="connsiteX4" fmla="*/ 3902523 w 3902523"/>
                <a:gd name="connsiteY4" fmla="*/ 486661 h 1516248"/>
                <a:gd name="connsiteX5" fmla="*/ 3382874 w 3902523"/>
                <a:gd name="connsiteY5" fmla="*/ 1155882 h 1516248"/>
                <a:gd name="connsiteX6" fmla="*/ 1951263 w 3902523"/>
                <a:gd name="connsiteY6" fmla="*/ 1516248 h 1516248"/>
                <a:gd name="connsiteX0" fmla="*/ 1951263 w 3382874"/>
                <a:gd name="connsiteY0" fmla="*/ 1516248 h 1516248"/>
                <a:gd name="connsiteX1" fmla="*/ 525976 w 3382874"/>
                <a:gd name="connsiteY1" fmla="*/ 1160769 h 1516248"/>
                <a:gd name="connsiteX2" fmla="*/ 0 w 3382874"/>
                <a:gd name="connsiteY2" fmla="*/ 486661 h 1516248"/>
                <a:gd name="connsiteX3" fmla="*/ 1951262 w 3382874"/>
                <a:gd name="connsiteY3" fmla="*/ 0 h 1516248"/>
                <a:gd name="connsiteX4" fmla="*/ 3382874 w 3382874"/>
                <a:gd name="connsiteY4" fmla="*/ 1155882 h 1516248"/>
                <a:gd name="connsiteX5" fmla="*/ 1951263 w 3382874"/>
                <a:gd name="connsiteY5" fmla="*/ 1516248 h 1516248"/>
                <a:gd name="connsiteX0" fmla="*/ 1425287 w 2856898"/>
                <a:gd name="connsiteY0" fmla="*/ 1516248 h 1516248"/>
                <a:gd name="connsiteX1" fmla="*/ 0 w 2856898"/>
                <a:gd name="connsiteY1" fmla="*/ 1160769 h 1516248"/>
                <a:gd name="connsiteX2" fmla="*/ 1425286 w 2856898"/>
                <a:gd name="connsiteY2" fmla="*/ 0 h 1516248"/>
                <a:gd name="connsiteX3" fmla="*/ 2856898 w 2856898"/>
                <a:gd name="connsiteY3" fmla="*/ 1155882 h 1516248"/>
                <a:gd name="connsiteX4" fmla="*/ 1425287 w 2856898"/>
                <a:gd name="connsiteY4" fmla="*/ 1516248 h 1516248"/>
                <a:gd name="connsiteX0" fmla="*/ 1425287 w 2856898"/>
                <a:gd name="connsiteY0" fmla="*/ 1287648 h 1287648"/>
                <a:gd name="connsiteX1" fmla="*/ 0 w 2856898"/>
                <a:gd name="connsiteY1" fmla="*/ 932169 h 1287648"/>
                <a:gd name="connsiteX2" fmla="*/ 1399886 w 2856898"/>
                <a:gd name="connsiteY2" fmla="*/ 0 h 1287648"/>
                <a:gd name="connsiteX3" fmla="*/ 2856898 w 2856898"/>
                <a:gd name="connsiteY3" fmla="*/ 927282 h 1287648"/>
                <a:gd name="connsiteX4" fmla="*/ 1425287 w 2856898"/>
                <a:gd name="connsiteY4" fmla="*/ 1287648 h 1287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6898" h="1287648">
                  <a:moveTo>
                    <a:pt x="1425287" y="1287648"/>
                  </a:moveTo>
                  <a:lnTo>
                    <a:pt x="0" y="932169"/>
                  </a:lnTo>
                  <a:lnTo>
                    <a:pt x="1399886" y="0"/>
                  </a:lnTo>
                  <a:lnTo>
                    <a:pt x="2856898" y="927282"/>
                  </a:lnTo>
                  <a:lnTo>
                    <a:pt x="1425287" y="128764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A892A86-59E1-4258-B0E6-346A580A00B7}"/>
                </a:ext>
              </a:extLst>
            </p:cNvPr>
            <p:cNvSpPr/>
            <p:nvPr/>
          </p:nvSpPr>
          <p:spPr>
            <a:xfrm rot="10800000">
              <a:off x="4040799" y="2105002"/>
              <a:ext cx="1058284" cy="893287"/>
            </a:xfrm>
            <a:custGeom>
              <a:avLst/>
              <a:gdLst>
                <a:gd name="connsiteX0" fmla="*/ 1240077 w 2480154"/>
                <a:gd name="connsiteY0" fmla="*/ 1168078 h 1168078"/>
                <a:gd name="connsiteX1" fmla="*/ 537299 w 2480154"/>
                <a:gd name="connsiteY1" fmla="*/ 992799 h 1168078"/>
                <a:gd name="connsiteX2" fmla="*/ 531810 w 2480154"/>
                <a:gd name="connsiteY2" fmla="*/ 994168 h 1168078"/>
                <a:gd name="connsiteX3" fmla="*/ 0 w 2480154"/>
                <a:gd name="connsiteY3" fmla="*/ 309286 h 1168078"/>
                <a:gd name="connsiteX4" fmla="*/ 1240077 w 2480154"/>
                <a:gd name="connsiteY4" fmla="*/ 0 h 1168078"/>
                <a:gd name="connsiteX5" fmla="*/ 2480154 w 2480154"/>
                <a:gd name="connsiteY5" fmla="*/ 309286 h 1168078"/>
                <a:gd name="connsiteX6" fmla="*/ 1948344 w 2480154"/>
                <a:gd name="connsiteY6" fmla="*/ 994168 h 1168078"/>
                <a:gd name="connsiteX7" fmla="*/ 1942856 w 2480154"/>
                <a:gd name="connsiteY7" fmla="*/ 992799 h 1168078"/>
                <a:gd name="connsiteX0" fmla="*/ 1240077 w 2480154"/>
                <a:gd name="connsiteY0" fmla="*/ 1168078 h 1168078"/>
                <a:gd name="connsiteX1" fmla="*/ 537299 w 2480154"/>
                <a:gd name="connsiteY1" fmla="*/ 992799 h 1168078"/>
                <a:gd name="connsiteX2" fmla="*/ 531810 w 2480154"/>
                <a:gd name="connsiteY2" fmla="*/ 994168 h 1168078"/>
                <a:gd name="connsiteX3" fmla="*/ 0 w 2480154"/>
                <a:gd name="connsiteY3" fmla="*/ 309286 h 1168078"/>
                <a:gd name="connsiteX4" fmla="*/ 1240077 w 2480154"/>
                <a:gd name="connsiteY4" fmla="*/ 0 h 1168078"/>
                <a:gd name="connsiteX5" fmla="*/ 2480154 w 2480154"/>
                <a:gd name="connsiteY5" fmla="*/ 309286 h 1168078"/>
                <a:gd name="connsiteX6" fmla="*/ 1948344 w 2480154"/>
                <a:gd name="connsiteY6" fmla="*/ 994168 h 1168078"/>
                <a:gd name="connsiteX7" fmla="*/ 1240077 w 2480154"/>
                <a:gd name="connsiteY7" fmla="*/ 1168078 h 1168078"/>
                <a:gd name="connsiteX0" fmla="*/ 1240077 w 2480154"/>
                <a:gd name="connsiteY0" fmla="*/ 1168078 h 1168078"/>
                <a:gd name="connsiteX1" fmla="*/ 537299 w 2480154"/>
                <a:gd name="connsiteY1" fmla="*/ 992799 h 1168078"/>
                <a:gd name="connsiteX2" fmla="*/ 0 w 2480154"/>
                <a:gd name="connsiteY2" fmla="*/ 309286 h 1168078"/>
                <a:gd name="connsiteX3" fmla="*/ 1240077 w 2480154"/>
                <a:gd name="connsiteY3" fmla="*/ 0 h 1168078"/>
                <a:gd name="connsiteX4" fmla="*/ 2480154 w 2480154"/>
                <a:gd name="connsiteY4" fmla="*/ 309286 h 1168078"/>
                <a:gd name="connsiteX5" fmla="*/ 1948344 w 2480154"/>
                <a:gd name="connsiteY5" fmla="*/ 994168 h 1168078"/>
                <a:gd name="connsiteX6" fmla="*/ 1240077 w 2480154"/>
                <a:gd name="connsiteY6" fmla="*/ 1168078 h 1168078"/>
                <a:gd name="connsiteX0" fmla="*/ 1240077 w 1948344"/>
                <a:gd name="connsiteY0" fmla="*/ 1168078 h 1168078"/>
                <a:gd name="connsiteX1" fmla="*/ 537299 w 1948344"/>
                <a:gd name="connsiteY1" fmla="*/ 992799 h 1168078"/>
                <a:gd name="connsiteX2" fmla="*/ 0 w 1948344"/>
                <a:gd name="connsiteY2" fmla="*/ 309286 h 1168078"/>
                <a:gd name="connsiteX3" fmla="*/ 1240077 w 1948344"/>
                <a:gd name="connsiteY3" fmla="*/ 0 h 1168078"/>
                <a:gd name="connsiteX4" fmla="*/ 1948344 w 1948344"/>
                <a:gd name="connsiteY4" fmla="*/ 994168 h 1168078"/>
                <a:gd name="connsiteX5" fmla="*/ 1240077 w 1948344"/>
                <a:gd name="connsiteY5" fmla="*/ 1168078 h 1168078"/>
                <a:gd name="connsiteX0" fmla="*/ 702778 w 1411045"/>
                <a:gd name="connsiteY0" fmla="*/ 1168078 h 1168078"/>
                <a:gd name="connsiteX1" fmla="*/ 0 w 1411045"/>
                <a:gd name="connsiteY1" fmla="*/ 992799 h 1168078"/>
                <a:gd name="connsiteX2" fmla="*/ 702778 w 1411045"/>
                <a:gd name="connsiteY2" fmla="*/ 0 h 1168078"/>
                <a:gd name="connsiteX3" fmla="*/ 1411045 w 1411045"/>
                <a:gd name="connsiteY3" fmla="*/ 994168 h 1168078"/>
                <a:gd name="connsiteX4" fmla="*/ 702778 w 1411045"/>
                <a:gd name="connsiteY4" fmla="*/ 1168078 h 1168078"/>
                <a:gd name="connsiteX0" fmla="*/ 702778 w 1411045"/>
                <a:gd name="connsiteY0" fmla="*/ 996628 h 996628"/>
                <a:gd name="connsiteX1" fmla="*/ 0 w 1411045"/>
                <a:gd name="connsiteY1" fmla="*/ 821349 h 996628"/>
                <a:gd name="connsiteX2" fmla="*/ 696428 w 1411045"/>
                <a:gd name="connsiteY2" fmla="*/ 0 h 996628"/>
                <a:gd name="connsiteX3" fmla="*/ 1411045 w 1411045"/>
                <a:gd name="connsiteY3" fmla="*/ 822718 h 996628"/>
                <a:gd name="connsiteX4" fmla="*/ 702778 w 1411045"/>
                <a:gd name="connsiteY4" fmla="*/ 996628 h 99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045" h="996628">
                  <a:moveTo>
                    <a:pt x="702778" y="996628"/>
                  </a:moveTo>
                  <a:lnTo>
                    <a:pt x="0" y="821349"/>
                  </a:lnTo>
                  <a:lnTo>
                    <a:pt x="696428" y="0"/>
                  </a:lnTo>
                  <a:lnTo>
                    <a:pt x="1411045" y="822718"/>
                  </a:lnTo>
                  <a:lnTo>
                    <a:pt x="702778" y="99662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ECB9A4C-9C12-44AA-97C6-F4CF49898F1C}"/>
                </a:ext>
              </a:extLst>
            </p:cNvPr>
            <p:cNvSpPr/>
            <p:nvPr/>
          </p:nvSpPr>
          <p:spPr>
            <a:xfrm>
              <a:off x="2564103" y="3914243"/>
              <a:ext cx="4015794" cy="1185101"/>
            </a:xfrm>
            <a:custGeom>
              <a:avLst/>
              <a:gdLst>
                <a:gd name="connsiteX0" fmla="*/ 4817819 w 5354392"/>
                <a:gd name="connsiteY0" fmla="*/ 0 h 1322200"/>
                <a:gd name="connsiteX1" fmla="*/ 5354392 w 5354392"/>
                <a:gd name="connsiteY1" fmla="*/ 691015 h 1322200"/>
                <a:gd name="connsiteX2" fmla="*/ 2677196 w 5354392"/>
                <a:gd name="connsiteY2" fmla="*/ 1322200 h 1322200"/>
                <a:gd name="connsiteX3" fmla="*/ 0 w 5354392"/>
                <a:gd name="connsiteY3" fmla="*/ 691015 h 1322200"/>
                <a:gd name="connsiteX4" fmla="*/ 536573 w 5354392"/>
                <a:gd name="connsiteY4" fmla="*/ 0 h 1322200"/>
                <a:gd name="connsiteX5" fmla="*/ 2677196 w 5354392"/>
                <a:gd name="connsiteY5" fmla="*/ 504680 h 132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4392" h="1322200">
                  <a:moveTo>
                    <a:pt x="4817819" y="0"/>
                  </a:moveTo>
                  <a:lnTo>
                    <a:pt x="5354392" y="691015"/>
                  </a:lnTo>
                  <a:lnTo>
                    <a:pt x="2677196" y="1322200"/>
                  </a:lnTo>
                  <a:lnTo>
                    <a:pt x="0" y="691015"/>
                  </a:lnTo>
                  <a:lnTo>
                    <a:pt x="536573" y="0"/>
                  </a:lnTo>
                  <a:lnTo>
                    <a:pt x="2677196" y="5046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87B969-2D2B-4A4E-ACCB-F11187FDDBDD}"/>
                </a:ext>
              </a:extLst>
            </p:cNvPr>
            <p:cNvSpPr/>
            <p:nvPr/>
          </p:nvSpPr>
          <p:spPr>
            <a:xfrm>
              <a:off x="3108556" y="3094493"/>
              <a:ext cx="2926892" cy="1036029"/>
            </a:xfrm>
            <a:custGeom>
              <a:avLst/>
              <a:gdLst>
                <a:gd name="connsiteX0" fmla="*/ 3382873 w 3902523"/>
                <a:gd name="connsiteY0" fmla="*/ 0 h 1155882"/>
                <a:gd name="connsiteX1" fmla="*/ 3902523 w 3902523"/>
                <a:gd name="connsiteY1" fmla="*/ 669221 h 1155882"/>
                <a:gd name="connsiteX2" fmla="*/ 1951261 w 3902523"/>
                <a:gd name="connsiteY2" fmla="*/ 1155882 h 1155882"/>
                <a:gd name="connsiteX3" fmla="*/ 0 w 3902523"/>
                <a:gd name="connsiteY3" fmla="*/ 669221 h 1155882"/>
                <a:gd name="connsiteX4" fmla="*/ 519649 w 3902523"/>
                <a:gd name="connsiteY4" fmla="*/ 0 h 1155882"/>
                <a:gd name="connsiteX5" fmla="*/ 1951261 w 3902523"/>
                <a:gd name="connsiteY5" fmla="*/ 330981 h 115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2523" h="1155882">
                  <a:moveTo>
                    <a:pt x="3382873" y="0"/>
                  </a:moveTo>
                  <a:lnTo>
                    <a:pt x="3902523" y="669221"/>
                  </a:lnTo>
                  <a:lnTo>
                    <a:pt x="1951261" y="1155882"/>
                  </a:lnTo>
                  <a:lnTo>
                    <a:pt x="0" y="669221"/>
                  </a:lnTo>
                  <a:lnTo>
                    <a:pt x="519649" y="0"/>
                  </a:lnTo>
                  <a:lnTo>
                    <a:pt x="1951261" y="3309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D38773F-A438-4C85-A839-5DDEE5CBE6D8}"/>
                </a:ext>
              </a:extLst>
            </p:cNvPr>
            <p:cNvSpPr/>
            <p:nvPr/>
          </p:nvSpPr>
          <p:spPr>
            <a:xfrm>
              <a:off x="4171598" y="1440492"/>
              <a:ext cx="800805" cy="735589"/>
            </a:xfrm>
            <a:custGeom>
              <a:avLst/>
              <a:gdLst>
                <a:gd name="connsiteX0" fmla="*/ 533870 w 1067740"/>
                <a:gd name="connsiteY0" fmla="*/ 0 h 820687"/>
                <a:gd name="connsiteX1" fmla="*/ 1067740 w 1067740"/>
                <a:gd name="connsiteY1" fmla="*/ 687535 h 820687"/>
                <a:gd name="connsiteX2" fmla="*/ 533870 w 1067740"/>
                <a:gd name="connsiteY2" fmla="*/ 820687 h 820687"/>
                <a:gd name="connsiteX3" fmla="*/ 0 w 1067740"/>
                <a:gd name="connsiteY3" fmla="*/ 687535 h 82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740" h="820687">
                  <a:moveTo>
                    <a:pt x="533870" y="0"/>
                  </a:moveTo>
                  <a:lnTo>
                    <a:pt x="1067740" y="687535"/>
                  </a:lnTo>
                  <a:lnTo>
                    <a:pt x="533870" y="820687"/>
                  </a:lnTo>
                  <a:lnTo>
                    <a:pt x="0" y="6875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6E414F-ED22-432D-8BB2-F8811B1E571C}"/>
                </a:ext>
              </a:extLst>
            </p:cNvPr>
            <p:cNvSpPr/>
            <p:nvPr/>
          </p:nvSpPr>
          <p:spPr>
            <a:xfrm>
              <a:off x="3641942" y="2260878"/>
              <a:ext cx="1860116" cy="891082"/>
            </a:xfrm>
            <a:custGeom>
              <a:avLst/>
              <a:gdLst>
                <a:gd name="connsiteX0" fmla="*/ 1948344 w 2480154"/>
                <a:gd name="connsiteY0" fmla="*/ 0 h 994168"/>
                <a:gd name="connsiteX1" fmla="*/ 2480154 w 2480154"/>
                <a:gd name="connsiteY1" fmla="*/ 684882 h 994168"/>
                <a:gd name="connsiteX2" fmla="*/ 1240077 w 2480154"/>
                <a:gd name="connsiteY2" fmla="*/ 994168 h 994168"/>
                <a:gd name="connsiteX3" fmla="*/ 0 w 2480154"/>
                <a:gd name="connsiteY3" fmla="*/ 684882 h 994168"/>
                <a:gd name="connsiteX4" fmla="*/ 531810 w 2480154"/>
                <a:gd name="connsiteY4" fmla="*/ 0 h 994168"/>
                <a:gd name="connsiteX5" fmla="*/ 1240077 w 2480154"/>
                <a:gd name="connsiteY5" fmla="*/ 176648 h 99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0154" h="994168">
                  <a:moveTo>
                    <a:pt x="1948344" y="0"/>
                  </a:moveTo>
                  <a:lnTo>
                    <a:pt x="2480154" y="684882"/>
                  </a:lnTo>
                  <a:lnTo>
                    <a:pt x="1240077" y="994168"/>
                  </a:lnTo>
                  <a:lnTo>
                    <a:pt x="0" y="684882"/>
                  </a:lnTo>
                  <a:lnTo>
                    <a:pt x="531810" y="0"/>
                  </a:lnTo>
                  <a:lnTo>
                    <a:pt x="1240077" y="1766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D611F9D-B9A3-4069-96B6-1A481BA28957}"/>
                </a:ext>
              </a:extLst>
            </p:cNvPr>
            <p:cNvSpPr/>
            <p:nvPr/>
          </p:nvSpPr>
          <p:spPr>
            <a:xfrm>
              <a:off x="4572000" y="1440492"/>
              <a:ext cx="400403" cy="735589"/>
            </a:xfrm>
            <a:custGeom>
              <a:avLst/>
              <a:gdLst>
                <a:gd name="connsiteX0" fmla="*/ 0 w 533870"/>
                <a:gd name="connsiteY0" fmla="*/ 0 h 820687"/>
                <a:gd name="connsiteX1" fmla="*/ 533870 w 533870"/>
                <a:gd name="connsiteY1" fmla="*/ 687535 h 820687"/>
                <a:gd name="connsiteX2" fmla="*/ 0 w 533870"/>
                <a:gd name="connsiteY2" fmla="*/ 820687 h 820687"/>
                <a:gd name="connsiteX3" fmla="*/ 0 w 533870"/>
                <a:gd name="connsiteY3" fmla="*/ 0 h 82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870" h="820687">
                  <a:moveTo>
                    <a:pt x="0" y="0"/>
                  </a:moveTo>
                  <a:lnTo>
                    <a:pt x="533870" y="687535"/>
                  </a:lnTo>
                  <a:lnTo>
                    <a:pt x="0" y="820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4D09248-6021-418C-AA38-8DAF06471308}"/>
                </a:ext>
              </a:extLst>
            </p:cNvPr>
            <p:cNvSpPr/>
            <p:nvPr/>
          </p:nvSpPr>
          <p:spPr>
            <a:xfrm>
              <a:off x="4572001" y="2260878"/>
              <a:ext cx="930058" cy="891082"/>
            </a:xfrm>
            <a:custGeom>
              <a:avLst/>
              <a:gdLst>
                <a:gd name="connsiteX0" fmla="*/ 708267 w 1240077"/>
                <a:gd name="connsiteY0" fmla="*/ 0 h 994168"/>
                <a:gd name="connsiteX1" fmla="*/ 1240077 w 1240077"/>
                <a:gd name="connsiteY1" fmla="*/ 684882 h 994168"/>
                <a:gd name="connsiteX2" fmla="*/ 0 w 1240077"/>
                <a:gd name="connsiteY2" fmla="*/ 994168 h 994168"/>
                <a:gd name="connsiteX3" fmla="*/ 0 w 1240077"/>
                <a:gd name="connsiteY3" fmla="*/ 176648 h 994168"/>
                <a:gd name="connsiteX4" fmla="*/ 708267 w 1240077"/>
                <a:gd name="connsiteY4" fmla="*/ 0 h 99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077" h="994168">
                  <a:moveTo>
                    <a:pt x="708267" y="0"/>
                  </a:moveTo>
                  <a:lnTo>
                    <a:pt x="1240077" y="684882"/>
                  </a:lnTo>
                  <a:lnTo>
                    <a:pt x="0" y="994168"/>
                  </a:lnTo>
                  <a:lnTo>
                    <a:pt x="0" y="176648"/>
                  </a:lnTo>
                  <a:lnTo>
                    <a:pt x="70826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37D309-2B78-4BBC-954B-D05649DF6976}"/>
                </a:ext>
              </a:extLst>
            </p:cNvPr>
            <p:cNvSpPr/>
            <p:nvPr/>
          </p:nvSpPr>
          <p:spPr>
            <a:xfrm>
              <a:off x="4572001" y="3094493"/>
              <a:ext cx="1463447" cy="1036029"/>
            </a:xfrm>
            <a:custGeom>
              <a:avLst/>
              <a:gdLst>
                <a:gd name="connsiteX0" fmla="*/ 1431613 w 1951263"/>
                <a:gd name="connsiteY0" fmla="*/ 0 h 1155882"/>
                <a:gd name="connsiteX1" fmla="*/ 1951263 w 1951263"/>
                <a:gd name="connsiteY1" fmla="*/ 669221 h 1155882"/>
                <a:gd name="connsiteX2" fmla="*/ 1 w 1951263"/>
                <a:gd name="connsiteY2" fmla="*/ 1155882 h 1155882"/>
                <a:gd name="connsiteX3" fmla="*/ 0 w 1951263"/>
                <a:gd name="connsiteY3" fmla="*/ 1155882 h 1155882"/>
                <a:gd name="connsiteX4" fmla="*/ 0 w 1951263"/>
                <a:gd name="connsiteY4" fmla="*/ 330981 h 1155882"/>
                <a:gd name="connsiteX5" fmla="*/ 1 w 1951263"/>
                <a:gd name="connsiteY5" fmla="*/ 330981 h 1155882"/>
                <a:gd name="connsiteX6" fmla="*/ 1431613 w 1951263"/>
                <a:gd name="connsiteY6" fmla="*/ 0 h 115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1263" h="1155882">
                  <a:moveTo>
                    <a:pt x="1431613" y="0"/>
                  </a:moveTo>
                  <a:lnTo>
                    <a:pt x="1951263" y="669221"/>
                  </a:lnTo>
                  <a:lnTo>
                    <a:pt x="1" y="1155882"/>
                  </a:lnTo>
                  <a:lnTo>
                    <a:pt x="0" y="1155882"/>
                  </a:lnTo>
                  <a:lnTo>
                    <a:pt x="0" y="330981"/>
                  </a:lnTo>
                  <a:lnTo>
                    <a:pt x="1" y="330981"/>
                  </a:lnTo>
                  <a:lnTo>
                    <a:pt x="1431613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7564EC1-F08C-40D1-BE05-0CB36169F54A}"/>
                </a:ext>
              </a:extLst>
            </p:cNvPr>
            <p:cNvSpPr/>
            <p:nvPr/>
          </p:nvSpPr>
          <p:spPr>
            <a:xfrm>
              <a:off x="4572000" y="3914243"/>
              <a:ext cx="2007897" cy="1185101"/>
            </a:xfrm>
            <a:custGeom>
              <a:avLst/>
              <a:gdLst>
                <a:gd name="connsiteX0" fmla="*/ 2140623 w 2677196"/>
                <a:gd name="connsiteY0" fmla="*/ 0 h 1322200"/>
                <a:gd name="connsiteX1" fmla="*/ 2677196 w 2677196"/>
                <a:gd name="connsiteY1" fmla="*/ 691015 h 1322200"/>
                <a:gd name="connsiteX2" fmla="*/ 0 w 2677196"/>
                <a:gd name="connsiteY2" fmla="*/ 1322200 h 1322200"/>
                <a:gd name="connsiteX3" fmla="*/ 0 w 2677196"/>
                <a:gd name="connsiteY3" fmla="*/ 504680 h 1322200"/>
                <a:gd name="connsiteX4" fmla="*/ 2140623 w 2677196"/>
                <a:gd name="connsiteY4" fmla="*/ 0 h 132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196" h="1322200">
                  <a:moveTo>
                    <a:pt x="2140623" y="0"/>
                  </a:moveTo>
                  <a:lnTo>
                    <a:pt x="2677196" y="691015"/>
                  </a:lnTo>
                  <a:lnTo>
                    <a:pt x="0" y="1322200"/>
                  </a:lnTo>
                  <a:lnTo>
                    <a:pt x="0" y="504680"/>
                  </a:lnTo>
                  <a:lnTo>
                    <a:pt x="214062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ACBDE00-E987-4D9D-A32D-DC64FAA42BFE}"/>
              </a:ext>
            </a:extLst>
          </p:cNvPr>
          <p:cNvSpPr/>
          <p:nvPr/>
        </p:nvSpPr>
        <p:spPr>
          <a:xfrm>
            <a:off x="1" y="1162051"/>
            <a:ext cx="5210341" cy="874840"/>
          </a:xfrm>
          <a:custGeom>
            <a:avLst/>
            <a:gdLst>
              <a:gd name="connsiteX0" fmla="*/ 0 w 3907757"/>
              <a:gd name="connsiteY0" fmla="*/ 0 h 784128"/>
              <a:gd name="connsiteX1" fmla="*/ 3907757 w 3907757"/>
              <a:gd name="connsiteY1" fmla="*/ 0 h 784128"/>
              <a:gd name="connsiteX2" fmla="*/ 3398273 w 3907757"/>
              <a:gd name="connsiteY2" fmla="*/ 784128 h 784128"/>
              <a:gd name="connsiteX3" fmla="*/ 0 w 3907757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7757" h="784128">
                <a:moveTo>
                  <a:pt x="0" y="0"/>
                </a:moveTo>
                <a:lnTo>
                  <a:pt x="3907757" y="0"/>
                </a:lnTo>
                <a:lnTo>
                  <a:pt x="3398273" y="784128"/>
                </a:lnTo>
                <a:lnTo>
                  <a:pt x="0" y="784128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548640" rtlCol="0" anchor="ctr">
            <a:noAutofit/>
          </a:bodyPr>
          <a:lstStyle/>
          <a:p>
            <a:pPr algn="r"/>
            <a:r>
              <a:rPr lang="en-US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01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6EE383F-AD71-49FD-A609-45861C2FD6C7}"/>
              </a:ext>
            </a:extLst>
          </p:cNvPr>
          <p:cNvSpPr/>
          <p:nvPr/>
        </p:nvSpPr>
        <p:spPr>
          <a:xfrm>
            <a:off x="0" y="2327165"/>
            <a:ext cx="4305631" cy="874840"/>
          </a:xfrm>
          <a:custGeom>
            <a:avLst/>
            <a:gdLst>
              <a:gd name="connsiteX0" fmla="*/ 0 w 3229224"/>
              <a:gd name="connsiteY0" fmla="*/ 0 h 784128"/>
              <a:gd name="connsiteX1" fmla="*/ 3229224 w 3229224"/>
              <a:gd name="connsiteY1" fmla="*/ 0 h 784128"/>
              <a:gd name="connsiteX2" fmla="*/ 2719739 w 3229224"/>
              <a:gd name="connsiteY2" fmla="*/ 784128 h 784128"/>
              <a:gd name="connsiteX3" fmla="*/ 0 w 3229224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224" h="784128">
                <a:moveTo>
                  <a:pt x="0" y="0"/>
                </a:moveTo>
                <a:lnTo>
                  <a:pt x="3229224" y="0"/>
                </a:lnTo>
                <a:lnTo>
                  <a:pt x="2719739" y="784128"/>
                </a:lnTo>
                <a:lnTo>
                  <a:pt x="0" y="784128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54864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02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4D05940-7FA6-4940-986A-A548DC08A7C6}"/>
              </a:ext>
            </a:extLst>
          </p:cNvPr>
          <p:cNvSpPr/>
          <p:nvPr/>
        </p:nvSpPr>
        <p:spPr>
          <a:xfrm>
            <a:off x="0" y="3495481"/>
            <a:ext cx="3398435" cy="874840"/>
          </a:xfrm>
          <a:custGeom>
            <a:avLst/>
            <a:gdLst>
              <a:gd name="connsiteX0" fmla="*/ 0 w 2548827"/>
              <a:gd name="connsiteY0" fmla="*/ 0 h 784128"/>
              <a:gd name="connsiteX1" fmla="*/ 2548827 w 2548827"/>
              <a:gd name="connsiteY1" fmla="*/ 0 h 784128"/>
              <a:gd name="connsiteX2" fmla="*/ 2039342 w 2548827"/>
              <a:gd name="connsiteY2" fmla="*/ 784128 h 784128"/>
              <a:gd name="connsiteX3" fmla="*/ 0 w 2548827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827" h="784128">
                <a:moveTo>
                  <a:pt x="0" y="0"/>
                </a:moveTo>
                <a:lnTo>
                  <a:pt x="2548827" y="0"/>
                </a:lnTo>
                <a:lnTo>
                  <a:pt x="2039342" y="784128"/>
                </a:lnTo>
                <a:lnTo>
                  <a:pt x="0" y="784128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54864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03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FA07229-FFFB-416E-A25A-8C11BFE0B526}"/>
              </a:ext>
            </a:extLst>
          </p:cNvPr>
          <p:cNvSpPr/>
          <p:nvPr/>
        </p:nvSpPr>
        <p:spPr>
          <a:xfrm>
            <a:off x="1" y="4663796"/>
            <a:ext cx="2491241" cy="874840"/>
          </a:xfrm>
          <a:custGeom>
            <a:avLst/>
            <a:gdLst>
              <a:gd name="connsiteX0" fmla="*/ 0 w 1868431"/>
              <a:gd name="connsiteY0" fmla="*/ 0 h 784128"/>
              <a:gd name="connsiteX1" fmla="*/ 1868431 w 1868431"/>
              <a:gd name="connsiteY1" fmla="*/ 0 h 784128"/>
              <a:gd name="connsiteX2" fmla="*/ 1358947 w 1868431"/>
              <a:gd name="connsiteY2" fmla="*/ 784128 h 784128"/>
              <a:gd name="connsiteX3" fmla="*/ 0 w 1868431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431" h="784128">
                <a:moveTo>
                  <a:pt x="0" y="0"/>
                </a:moveTo>
                <a:lnTo>
                  <a:pt x="1868431" y="0"/>
                </a:lnTo>
                <a:lnTo>
                  <a:pt x="1358947" y="784128"/>
                </a:lnTo>
                <a:lnTo>
                  <a:pt x="0" y="784128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54864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04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4F8B824-7659-4117-BB04-C41C82A4B638}"/>
              </a:ext>
            </a:extLst>
          </p:cNvPr>
          <p:cNvSpPr/>
          <p:nvPr/>
        </p:nvSpPr>
        <p:spPr>
          <a:xfrm>
            <a:off x="6058661" y="7750027"/>
            <a:ext cx="5199851" cy="874840"/>
          </a:xfrm>
          <a:custGeom>
            <a:avLst/>
            <a:gdLst>
              <a:gd name="connsiteX0" fmla="*/ 0 w 3899889"/>
              <a:gd name="connsiteY0" fmla="*/ 0 h 784128"/>
              <a:gd name="connsiteX1" fmla="*/ 3899889 w 3899889"/>
              <a:gd name="connsiteY1" fmla="*/ 0 h 784128"/>
              <a:gd name="connsiteX2" fmla="*/ 3899889 w 3899889"/>
              <a:gd name="connsiteY2" fmla="*/ 784128 h 784128"/>
              <a:gd name="connsiteX3" fmla="*/ 509484 w 3899889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9889" h="784128">
                <a:moveTo>
                  <a:pt x="0" y="0"/>
                </a:moveTo>
                <a:lnTo>
                  <a:pt x="3899889" y="0"/>
                </a:lnTo>
                <a:lnTo>
                  <a:pt x="3899889" y="784128"/>
                </a:lnTo>
                <a:lnTo>
                  <a:pt x="509484" y="784128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8640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Very High			(0.5, 1)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49AFDEA-62A2-41B4-9C97-63EFF5C0D1AD}"/>
              </a:ext>
            </a:extLst>
          </p:cNvPr>
          <p:cNvSpPr/>
          <p:nvPr/>
        </p:nvSpPr>
        <p:spPr>
          <a:xfrm>
            <a:off x="6963371" y="8915141"/>
            <a:ext cx="4295142" cy="874840"/>
          </a:xfrm>
          <a:custGeom>
            <a:avLst/>
            <a:gdLst>
              <a:gd name="connsiteX0" fmla="*/ 0 w 3221357"/>
              <a:gd name="connsiteY0" fmla="*/ 0 h 784128"/>
              <a:gd name="connsiteX1" fmla="*/ 3221357 w 3221357"/>
              <a:gd name="connsiteY1" fmla="*/ 0 h 784128"/>
              <a:gd name="connsiteX2" fmla="*/ 3221357 w 3221357"/>
              <a:gd name="connsiteY2" fmla="*/ 784128 h 784128"/>
              <a:gd name="connsiteX3" fmla="*/ 509484 w 3221357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1357" h="784128">
                <a:moveTo>
                  <a:pt x="0" y="0"/>
                </a:moveTo>
                <a:lnTo>
                  <a:pt x="3221357" y="0"/>
                </a:lnTo>
                <a:lnTo>
                  <a:pt x="3221357" y="784128"/>
                </a:lnTo>
                <a:lnTo>
                  <a:pt x="509484" y="784128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8640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High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			(0.2, 0.5]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979CF95-98A3-4644-843F-A2F3F83A5F4E}"/>
              </a:ext>
            </a:extLst>
          </p:cNvPr>
          <p:cNvSpPr/>
          <p:nvPr/>
        </p:nvSpPr>
        <p:spPr>
          <a:xfrm>
            <a:off x="7870569" y="10083457"/>
            <a:ext cx="3387943" cy="874840"/>
          </a:xfrm>
          <a:custGeom>
            <a:avLst/>
            <a:gdLst>
              <a:gd name="connsiteX0" fmla="*/ 0 w 2540958"/>
              <a:gd name="connsiteY0" fmla="*/ 0 h 784128"/>
              <a:gd name="connsiteX1" fmla="*/ 2540958 w 2540958"/>
              <a:gd name="connsiteY1" fmla="*/ 0 h 784128"/>
              <a:gd name="connsiteX2" fmla="*/ 2540958 w 2540958"/>
              <a:gd name="connsiteY2" fmla="*/ 784128 h 784128"/>
              <a:gd name="connsiteX3" fmla="*/ 509484 w 2540958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958" h="784128">
                <a:moveTo>
                  <a:pt x="0" y="0"/>
                </a:moveTo>
                <a:lnTo>
                  <a:pt x="2540958" y="0"/>
                </a:lnTo>
                <a:lnTo>
                  <a:pt x="2540958" y="784128"/>
                </a:lnTo>
                <a:lnTo>
                  <a:pt x="509484" y="784128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8640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Moderate	(0.1,0.2]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69843D0-40B8-4F9C-AC6E-355AE02FC964}"/>
              </a:ext>
            </a:extLst>
          </p:cNvPr>
          <p:cNvSpPr/>
          <p:nvPr/>
        </p:nvSpPr>
        <p:spPr>
          <a:xfrm>
            <a:off x="8777763" y="11251772"/>
            <a:ext cx="2480749" cy="874840"/>
          </a:xfrm>
          <a:custGeom>
            <a:avLst/>
            <a:gdLst>
              <a:gd name="connsiteX0" fmla="*/ 0 w 1860562"/>
              <a:gd name="connsiteY0" fmla="*/ 0 h 784128"/>
              <a:gd name="connsiteX1" fmla="*/ 1860562 w 1860562"/>
              <a:gd name="connsiteY1" fmla="*/ 0 h 784128"/>
              <a:gd name="connsiteX2" fmla="*/ 1860562 w 1860562"/>
              <a:gd name="connsiteY2" fmla="*/ 784128 h 784128"/>
              <a:gd name="connsiteX3" fmla="*/ 509484 w 1860562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562" h="784128">
                <a:moveTo>
                  <a:pt x="0" y="0"/>
                </a:moveTo>
                <a:lnTo>
                  <a:pt x="1860562" y="0"/>
                </a:lnTo>
                <a:lnTo>
                  <a:pt x="1860562" y="784128"/>
                </a:lnTo>
                <a:lnTo>
                  <a:pt x="509484" y="784128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8640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Low	(0, 0.1]</a:t>
            </a:r>
          </a:p>
        </p:txBody>
      </p:sp>
    </p:spTree>
    <p:extLst>
      <p:ext uri="{BB962C8B-B14F-4D97-AF65-F5344CB8AC3E}">
        <p14:creationId xmlns:p14="http://schemas.microsoft.com/office/powerpoint/2010/main" val="315531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05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867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9366</TotalTime>
  <Words>100</Words>
  <Application>Microsoft Macintosh PowerPoint</Application>
  <PresentationFormat>宽屏</PresentationFormat>
  <Paragraphs>19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Helvetica</vt:lpstr>
      <vt:lpstr>Open Sans</vt:lpstr>
      <vt:lpstr>Palatino Linotype</vt:lpstr>
      <vt:lpstr>Template PresentationGo</vt:lpstr>
      <vt:lpstr>Template PresentationGo Dark</vt:lpstr>
      <vt:lpstr>Custom Design</vt:lpstr>
      <vt:lpstr>Office 主题​​</vt:lpstr>
      <vt:lpstr>PowerPoint 演示文稿</vt:lpstr>
      <vt:lpstr>3D Pyramid with 4 Levels – Slide Template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Pyramid with 4 Levels</dc:title>
  <dc:creator>PresentationGO.com</dc:creator>
  <dc:description>© Copyright PresentationGO.com</dc:description>
  <cp:lastModifiedBy>龚 舒凯</cp:lastModifiedBy>
  <cp:revision>1</cp:revision>
  <dcterms:created xsi:type="dcterms:W3CDTF">2014-11-26T05:14:11Z</dcterms:created>
  <dcterms:modified xsi:type="dcterms:W3CDTF">2023-02-20T06:14:01Z</dcterms:modified>
  <cp:category>Charts &amp; Diagrams</cp:category>
</cp:coreProperties>
</file>