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7326" y="794084"/>
            <a:ext cx="8825658" cy="3682507"/>
          </a:xfrm>
        </p:spPr>
        <p:txBody>
          <a:bodyPr/>
          <a:lstStyle/>
          <a:p>
            <a:pPr algn="ctr"/>
            <a:r>
              <a:rPr lang="es-ES" dirty="0"/>
              <a:t>FRC clínica de rehabilitación, ejercicio funcional y terapia ocupacional.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7324" y="4976071"/>
            <a:ext cx="3790024" cy="35750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Lenguajes de bases de datos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292516" y="4693159"/>
            <a:ext cx="251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FFFFFF"/>
                </a:solidFill>
                <a:latin typeface="Segoe UI" panose="020B0502040204020203" pitchFamily="34" charset="0"/>
              </a:rPr>
              <a:t>Carlos González.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FFFFFF"/>
                </a:solidFill>
                <a:latin typeface="Segoe UI" panose="020B0502040204020203" pitchFamily="34" charset="0"/>
              </a:rPr>
              <a:t>Pablo Quirós.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err="1">
                <a:solidFill>
                  <a:srgbClr val="FFFFFF"/>
                </a:solidFill>
                <a:latin typeface="Segoe UI" panose="020B0502040204020203" pitchFamily="34" charset="0"/>
              </a:rPr>
              <a:t>Shafiq</a:t>
            </a:r>
            <a:r>
              <a:rPr lang="es-CR" dirty="0">
                <a:solidFill>
                  <a:srgbClr val="FFFFFF"/>
                </a:solidFill>
                <a:latin typeface="Segoe UI" panose="020B0502040204020203" pitchFamily="34" charset="0"/>
              </a:rPr>
              <a:t> </a:t>
            </a:r>
            <a:r>
              <a:rPr lang="es-CR" dirty="0" smtClean="0">
                <a:solidFill>
                  <a:srgbClr val="FFFFFF"/>
                </a:solidFill>
                <a:latin typeface="Segoe UI" panose="020B0502040204020203" pitchFamily="34" charset="0"/>
              </a:rPr>
              <a:t>Mora.</a:t>
            </a:r>
            <a:endParaRPr lang="es-CR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33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1191049" y="758833"/>
            <a:ext cx="8825658" cy="34807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Stored Procedures – Sys					Drop user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601" y="1316162"/>
            <a:ext cx="6552554" cy="468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9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1197482" y="976655"/>
            <a:ext cx="8825658" cy="348072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triggers</a:t>
            </a:r>
            <a:r>
              <a:rPr lang="es-ES" dirty="0" smtClean="0"/>
              <a:t>												Auditoría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34" y="1600200"/>
            <a:ext cx="10715443" cy="14034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75" y="3224464"/>
            <a:ext cx="10684302" cy="261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2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64" y="1343776"/>
            <a:ext cx="3645068" cy="4772025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038520" y="808212"/>
            <a:ext cx="3445956" cy="34807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Trigger Genera </a:t>
            </a:r>
            <a:r>
              <a:rPr lang="es-ES" dirty="0" err="1" smtClean="0"/>
              <a:t>FACtura</a:t>
            </a:r>
            <a:r>
              <a:rPr lang="es-ES" dirty="0" smtClean="0"/>
              <a:t>                                                     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659" y="1975692"/>
            <a:ext cx="6774532" cy="3055012"/>
          </a:xfrm>
          <a:prstGeom prst="rect">
            <a:avLst/>
          </a:prstGeom>
        </p:spPr>
      </p:pic>
      <p:sp>
        <p:nvSpPr>
          <p:cNvPr id="7" name="Subtítulo 2"/>
          <p:cNvSpPr txBox="1">
            <a:spLocks/>
          </p:cNvSpPr>
          <p:nvPr/>
        </p:nvSpPr>
        <p:spPr bwMode="gray">
          <a:xfrm>
            <a:off x="6691944" y="1346080"/>
            <a:ext cx="2845962" cy="3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Trigger Valida fecha                                                     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6315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21" y="1112974"/>
            <a:ext cx="8771022" cy="24274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981" y="3684784"/>
            <a:ext cx="5948862" cy="2494684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1182899" y="692713"/>
            <a:ext cx="3445956" cy="34807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Triggers registra clientes</a:t>
            </a:r>
            <a:endParaRPr lang="es-CR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gray">
          <a:xfrm>
            <a:off x="701635" y="4237212"/>
            <a:ext cx="3485354" cy="3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Trigger Regla de Negocio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7193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Reportes – Información Valiosa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853" y="3178201"/>
            <a:ext cx="4914440" cy="190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Demostración… 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Aplicación y base de datos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8201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</a:t>
            </a:r>
            <a:endParaRPr lang="es-CR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1906" y="596449"/>
            <a:ext cx="2640407" cy="5620935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Html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Bootstrap 4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Oracle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PDO</a:t>
            </a:r>
          </a:p>
        </p:txBody>
      </p:sp>
    </p:spTree>
    <p:extLst>
      <p:ext uri="{BB962C8B-B14F-4D97-AF65-F5344CB8AC3E}">
        <p14:creationId xmlns:p14="http://schemas.microsoft.com/office/powerpoint/2010/main" val="312912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DB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2315369"/>
            <a:ext cx="4825157" cy="576262"/>
          </a:xfrm>
        </p:spPr>
        <p:txBody>
          <a:bodyPr/>
          <a:lstStyle/>
          <a:p>
            <a:r>
              <a:rPr lang="es-ES" dirty="0" err="1" smtClean="0"/>
              <a:t>System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54954" y="2891631"/>
            <a:ext cx="4825158" cy="36896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R" sz="1600" dirty="0" smtClean="0"/>
              <a:t>--Creación de </a:t>
            </a:r>
            <a:r>
              <a:rPr lang="es-CR" sz="1600" dirty="0" err="1" smtClean="0"/>
              <a:t>tablespace</a:t>
            </a:r>
            <a:r>
              <a:rPr lang="es-CR" sz="1600" dirty="0" smtClean="0"/>
              <a:t>:</a:t>
            </a:r>
            <a:endParaRPr lang="es-CR" sz="1600" dirty="0"/>
          </a:p>
          <a:p>
            <a:pPr marL="0" indent="0">
              <a:buNone/>
            </a:pPr>
            <a:r>
              <a:rPr lang="es-CR" sz="1600" dirty="0" smtClean="0"/>
              <a:t>CREATE TABLESPACE DB_FRC</a:t>
            </a:r>
            <a:endParaRPr lang="es-CR" sz="1600" dirty="0"/>
          </a:p>
          <a:p>
            <a:pPr marL="400050" lvl="1" indent="0">
              <a:buNone/>
            </a:pPr>
            <a:r>
              <a:rPr lang="es-CR" dirty="0" smtClean="0"/>
              <a:t>DATAFILE 'c:\</a:t>
            </a:r>
            <a:r>
              <a:rPr lang="es-CR" dirty="0" err="1" smtClean="0"/>
              <a:t>oracle</a:t>
            </a:r>
            <a:r>
              <a:rPr lang="es-CR" dirty="0" smtClean="0"/>
              <a:t>\</a:t>
            </a:r>
            <a:r>
              <a:rPr lang="es-CR" dirty="0" err="1" smtClean="0"/>
              <a:t>DB_FRC.dbf</a:t>
            </a:r>
            <a:r>
              <a:rPr lang="es-CR" dirty="0" smtClean="0"/>
              <a:t>' </a:t>
            </a:r>
            <a:endParaRPr lang="es-CR" dirty="0"/>
          </a:p>
          <a:p>
            <a:pPr marL="400050" lvl="1" indent="0">
              <a:buNone/>
            </a:pPr>
            <a:r>
              <a:rPr lang="es-CR" dirty="0" smtClean="0"/>
              <a:t>SIZE 500M;</a:t>
            </a:r>
          </a:p>
          <a:p>
            <a:pPr marL="400050" lvl="1" indent="0">
              <a:buNone/>
            </a:pPr>
            <a:endParaRPr lang="es-ES" dirty="0" smtClean="0"/>
          </a:p>
          <a:p>
            <a:pPr marL="400050" lvl="1" indent="0">
              <a:buNone/>
            </a:pPr>
            <a:r>
              <a:rPr lang="en-US" dirty="0" smtClean="0"/>
              <a:t>CREATE ROLE ROL_ADM;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CREATE ROLE ROL_CLI;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GRANT ROL_ADM TO DBA_FRC;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GRANT CONNECT TO DBA_FRC;</a:t>
            </a:r>
          </a:p>
          <a:p>
            <a:pPr marL="400050" lvl="1" indent="0">
              <a:buNone/>
            </a:pPr>
            <a:r>
              <a:rPr lang="en-US" dirty="0" smtClean="0"/>
              <a:t>GRANT </a:t>
            </a:r>
            <a:r>
              <a:rPr lang="en-US" dirty="0"/>
              <a:t>RESOURCE TO DBA_FRC;</a:t>
            </a:r>
          </a:p>
          <a:p>
            <a:pPr marL="400050" lvl="1" indent="0">
              <a:buNone/>
            </a:pP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208711" y="2295985"/>
            <a:ext cx="4825159" cy="576262"/>
          </a:xfrm>
        </p:spPr>
        <p:txBody>
          <a:bodyPr/>
          <a:lstStyle/>
          <a:p>
            <a:r>
              <a:rPr lang="es-ES" dirty="0" err="1" smtClean="0"/>
              <a:t>System</a:t>
            </a:r>
            <a:endParaRPr lang="es-CR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08710" y="2872247"/>
            <a:ext cx="4825159" cy="3709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1600" dirty="0"/>
              <a:t>--Creación de </a:t>
            </a:r>
            <a:r>
              <a:rPr lang="es-CR" sz="1600" dirty="0" smtClean="0"/>
              <a:t>usuario administrador:</a:t>
            </a:r>
            <a:endParaRPr lang="es-CR" sz="1600" dirty="0"/>
          </a:p>
          <a:p>
            <a:pPr marL="0" indent="0">
              <a:buNone/>
            </a:pPr>
            <a:r>
              <a:rPr lang="es-CR" sz="1600" dirty="0" smtClean="0"/>
              <a:t>alter </a:t>
            </a:r>
            <a:r>
              <a:rPr lang="es-CR" sz="1600" dirty="0" err="1"/>
              <a:t>session</a:t>
            </a:r>
            <a:r>
              <a:rPr lang="es-CR" sz="1600" dirty="0"/>
              <a:t> set "_ORACLE_SCRIPT"=</a:t>
            </a:r>
            <a:r>
              <a:rPr lang="es-CR" sz="1600" dirty="0" smtClean="0"/>
              <a:t>true;</a:t>
            </a:r>
          </a:p>
          <a:p>
            <a:pPr marL="0" indent="0">
              <a:buNone/>
            </a:pPr>
            <a:r>
              <a:rPr lang="es-CR" sz="1600" dirty="0" err="1" smtClean="0"/>
              <a:t>create</a:t>
            </a:r>
            <a:r>
              <a:rPr lang="es-CR" sz="1600" dirty="0" smtClean="0"/>
              <a:t> </a:t>
            </a:r>
            <a:r>
              <a:rPr lang="es-CR" sz="1600" dirty="0" err="1"/>
              <a:t>user</a:t>
            </a:r>
            <a:r>
              <a:rPr lang="es-CR" sz="1600" dirty="0"/>
              <a:t> DBA_FRC </a:t>
            </a:r>
            <a:r>
              <a:rPr lang="es-CR" sz="1600" dirty="0" err="1"/>
              <a:t>identified</a:t>
            </a:r>
            <a:r>
              <a:rPr lang="es-CR" sz="1600" dirty="0"/>
              <a:t> </a:t>
            </a:r>
            <a:r>
              <a:rPr lang="es-CR" sz="1600" dirty="0" err="1" smtClean="0"/>
              <a:t>by</a:t>
            </a:r>
            <a:r>
              <a:rPr lang="es-CR" sz="1600" dirty="0" smtClean="0"/>
              <a:t> frcDBA29</a:t>
            </a:r>
            <a:endParaRPr lang="es-CR" sz="1600" dirty="0"/>
          </a:p>
          <a:p>
            <a:pPr marL="0" indent="0">
              <a:buNone/>
            </a:pPr>
            <a:r>
              <a:rPr lang="es-CR" sz="1600" dirty="0"/>
              <a:t>	</a:t>
            </a:r>
            <a:r>
              <a:rPr lang="es-CR" sz="1600" dirty="0" smtClean="0"/>
              <a:t>default </a:t>
            </a:r>
            <a:r>
              <a:rPr lang="es-CR" sz="1600" dirty="0" err="1"/>
              <a:t>tablespace</a:t>
            </a:r>
            <a:r>
              <a:rPr lang="es-CR" sz="1600" dirty="0"/>
              <a:t> DB_FRC</a:t>
            </a:r>
          </a:p>
          <a:p>
            <a:pPr marL="0" indent="0">
              <a:buNone/>
            </a:pPr>
            <a:r>
              <a:rPr lang="es-CR" sz="1600" dirty="0"/>
              <a:t>	</a:t>
            </a:r>
            <a:r>
              <a:rPr lang="es-CR" sz="1600" dirty="0" err="1" smtClean="0"/>
              <a:t>temporary</a:t>
            </a:r>
            <a:r>
              <a:rPr lang="es-CR" sz="1600" dirty="0" smtClean="0"/>
              <a:t> </a:t>
            </a:r>
            <a:r>
              <a:rPr lang="es-CR" sz="1600" dirty="0" err="1"/>
              <a:t>tablespace</a:t>
            </a:r>
            <a:r>
              <a:rPr lang="es-CR" sz="1600" dirty="0"/>
              <a:t> TEMP</a:t>
            </a:r>
          </a:p>
          <a:p>
            <a:pPr marL="0" indent="0">
              <a:buNone/>
            </a:pPr>
            <a:r>
              <a:rPr lang="es-CR" sz="1600" dirty="0"/>
              <a:t>	</a:t>
            </a:r>
            <a:r>
              <a:rPr lang="es-CR" sz="1600" dirty="0" err="1" smtClean="0"/>
              <a:t>account</a:t>
            </a:r>
            <a:r>
              <a:rPr lang="es-CR" sz="1600" dirty="0" smtClean="0"/>
              <a:t> </a:t>
            </a:r>
            <a:r>
              <a:rPr lang="es-CR" sz="1600" dirty="0" err="1"/>
              <a:t>unlock</a:t>
            </a:r>
            <a:endParaRPr lang="es-CR" sz="1600" dirty="0"/>
          </a:p>
          <a:p>
            <a:pPr marL="0" indent="0">
              <a:buNone/>
            </a:pPr>
            <a:r>
              <a:rPr lang="es-CR" sz="1600" dirty="0"/>
              <a:t>	</a:t>
            </a:r>
            <a:r>
              <a:rPr lang="es-CR" sz="1600" dirty="0" err="1" smtClean="0"/>
              <a:t>quota</a:t>
            </a:r>
            <a:r>
              <a:rPr lang="es-CR" sz="1600" dirty="0" smtClean="0"/>
              <a:t> </a:t>
            </a:r>
            <a:r>
              <a:rPr lang="es-CR" sz="1600" dirty="0" err="1"/>
              <a:t>unlimited</a:t>
            </a:r>
            <a:r>
              <a:rPr lang="es-CR" sz="1600" dirty="0"/>
              <a:t> </a:t>
            </a:r>
            <a:r>
              <a:rPr lang="es-CR" sz="1600" dirty="0" err="1"/>
              <a:t>on</a:t>
            </a:r>
            <a:r>
              <a:rPr lang="es-CR" sz="1600" dirty="0"/>
              <a:t> DB_FRC;</a:t>
            </a:r>
          </a:p>
        </p:txBody>
      </p:sp>
    </p:spTree>
    <p:extLst>
      <p:ext uri="{BB962C8B-B14F-4D97-AF65-F5344CB8AC3E}">
        <p14:creationId xmlns:p14="http://schemas.microsoft.com/office/powerpoint/2010/main" val="376621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9631" y="1227221"/>
            <a:ext cx="2793158" cy="441158"/>
          </a:xfrm>
        </p:spPr>
        <p:txBody>
          <a:bodyPr/>
          <a:lstStyle/>
          <a:p>
            <a:r>
              <a:rPr lang="es-ES" dirty="0" smtClean="0"/>
              <a:t>Tablas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52170" y="1668379"/>
            <a:ext cx="5190066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1600" dirty="0"/>
              <a:t> CREATE TABLE </a:t>
            </a:r>
            <a:r>
              <a:rPr lang="es-CR" sz="1600" dirty="0" err="1"/>
              <a:t>tbusuarios</a:t>
            </a:r>
            <a:endParaRPr lang="es-CR" sz="1600" dirty="0"/>
          </a:p>
          <a:p>
            <a:pPr marL="0" indent="0">
              <a:buNone/>
            </a:pPr>
            <a:r>
              <a:rPr lang="es-CR" sz="1600" dirty="0"/>
              <a:t>	</a:t>
            </a:r>
            <a:r>
              <a:rPr lang="es-CR" sz="1600" dirty="0" smtClean="0"/>
              <a:t>(</a:t>
            </a:r>
            <a:r>
              <a:rPr lang="es-CR" sz="1600" dirty="0"/>
              <a:t>id INT GENERATED </a:t>
            </a:r>
            <a:r>
              <a:rPr lang="es-CR" sz="1600" dirty="0" err="1"/>
              <a:t>by</a:t>
            </a:r>
            <a:r>
              <a:rPr lang="es-CR" sz="1600" dirty="0"/>
              <a:t> DEFAULT as IDENTITY,</a:t>
            </a:r>
          </a:p>
          <a:p>
            <a:pPr marL="0" indent="0">
              <a:buNone/>
            </a:pPr>
            <a:r>
              <a:rPr lang="es-CR" sz="1600" dirty="0"/>
              <a:t>	</a:t>
            </a:r>
            <a:r>
              <a:rPr lang="es-CR" sz="1600" dirty="0" smtClean="0"/>
              <a:t>cedula </a:t>
            </a:r>
            <a:r>
              <a:rPr lang="es-CR" sz="1600" dirty="0"/>
              <a:t>VARCHAR2(20) NOT NULL,</a:t>
            </a:r>
          </a:p>
          <a:p>
            <a:pPr marL="0" indent="0">
              <a:buNone/>
            </a:pPr>
            <a:r>
              <a:rPr lang="es-CR" sz="1600" dirty="0"/>
              <a:t>	</a:t>
            </a:r>
            <a:r>
              <a:rPr lang="es-CR" sz="1600" dirty="0" smtClean="0"/>
              <a:t>nombre </a:t>
            </a:r>
            <a:r>
              <a:rPr lang="es-CR" sz="1600" dirty="0"/>
              <a:t>VARCHAR2(100) NOT NULL,</a:t>
            </a:r>
          </a:p>
          <a:p>
            <a:pPr marL="0" indent="0">
              <a:buNone/>
            </a:pPr>
            <a:r>
              <a:rPr lang="es-CR" sz="1600" dirty="0"/>
              <a:t>	</a:t>
            </a:r>
            <a:r>
              <a:rPr lang="es-CR" sz="1600" dirty="0" smtClean="0"/>
              <a:t>apellidos </a:t>
            </a:r>
            <a:r>
              <a:rPr lang="es-CR" sz="1600" dirty="0"/>
              <a:t>VARCHAR2(200) NOT NULL,</a:t>
            </a:r>
          </a:p>
          <a:p>
            <a:pPr marL="0" indent="0">
              <a:buNone/>
            </a:pPr>
            <a:r>
              <a:rPr lang="es-CR" sz="1600" dirty="0"/>
              <a:t>	</a:t>
            </a:r>
            <a:r>
              <a:rPr lang="es-CR" sz="1600" dirty="0" err="1" smtClean="0"/>
              <a:t>telefono</a:t>
            </a:r>
            <a:r>
              <a:rPr lang="es-CR" sz="1600" dirty="0" smtClean="0"/>
              <a:t> </a:t>
            </a:r>
            <a:r>
              <a:rPr lang="es-CR" sz="1600" dirty="0"/>
              <a:t>VARCHAR2(16) NOT NULL,</a:t>
            </a:r>
          </a:p>
          <a:p>
            <a:pPr marL="0" indent="0">
              <a:buNone/>
            </a:pPr>
            <a:r>
              <a:rPr lang="es-CR" sz="1600" dirty="0"/>
              <a:t>	</a:t>
            </a:r>
            <a:r>
              <a:rPr lang="es-CR" sz="1600" dirty="0" smtClean="0"/>
              <a:t>email </a:t>
            </a:r>
            <a:r>
              <a:rPr lang="es-CR" sz="1600" dirty="0"/>
              <a:t>VARCHAR2(200) NOT NULL,</a:t>
            </a:r>
          </a:p>
          <a:p>
            <a:pPr marL="0" indent="0">
              <a:buNone/>
            </a:pPr>
            <a:r>
              <a:rPr lang="es-CR" sz="1600" dirty="0"/>
              <a:t>	</a:t>
            </a:r>
            <a:r>
              <a:rPr lang="es-CR" sz="1600" dirty="0" err="1" smtClean="0"/>
              <a:t>nombreUsuario</a:t>
            </a:r>
            <a:r>
              <a:rPr lang="es-CR" sz="1600" dirty="0" smtClean="0"/>
              <a:t> </a:t>
            </a:r>
            <a:r>
              <a:rPr lang="es-CR" sz="1600" dirty="0"/>
              <a:t>VARCHAR2(100) NOT NULL,</a:t>
            </a:r>
          </a:p>
          <a:p>
            <a:pPr marL="0" indent="0">
              <a:buNone/>
            </a:pPr>
            <a:r>
              <a:rPr lang="es-CR" sz="1600" dirty="0"/>
              <a:t>	</a:t>
            </a:r>
            <a:r>
              <a:rPr lang="es-CR" sz="1600" dirty="0" err="1" smtClean="0"/>
              <a:t>contrasena</a:t>
            </a:r>
            <a:r>
              <a:rPr lang="es-CR" sz="1600" dirty="0" smtClean="0"/>
              <a:t> </a:t>
            </a:r>
            <a:r>
              <a:rPr lang="es-CR" sz="1600" dirty="0"/>
              <a:t>VARCHAR(100) NOT NULL,</a:t>
            </a:r>
          </a:p>
          <a:p>
            <a:pPr marL="0" indent="0">
              <a:buNone/>
            </a:pPr>
            <a:r>
              <a:rPr lang="es-CR" sz="1600" dirty="0"/>
              <a:t>	</a:t>
            </a:r>
            <a:r>
              <a:rPr lang="es-CR" sz="1600" dirty="0" err="1" smtClean="0"/>
              <a:t>idRol</a:t>
            </a:r>
            <a:r>
              <a:rPr lang="es-CR" sz="1600" dirty="0" smtClean="0"/>
              <a:t> </a:t>
            </a:r>
            <a:r>
              <a:rPr lang="es-CR" sz="1600" dirty="0"/>
              <a:t>INT NOT NULL,</a:t>
            </a:r>
          </a:p>
          <a:p>
            <a:pPr marL="0" indent="0">
              <a:buNone/>
            </a:pPr>
            <a:r>
              <a:rPr lang="es-CR" sz="1600" dirty="0"/>
              <a:t>	</a:t>
            </a:r>
            <a:r>
              <a:rPr lang="es-CR" sz="1600" dirty="0" smtClean="0"/>
              <a:t>CONSTRAINT </a:t>
            </a:r>
            <a:r>
              <a:rPr lang="es-CR" sz="1600" dirty="0"/>
              <a:t>PK_TB_USUARIOS PRIMARY </a:t>
            </a:r>
            <a:r>
              <a:rPr lang="es-CR" sz="1600" dirty="0" smtClean="0"/>
              <a:t>	KEY(id</a:t>
            </a:r>
            <a:r>
              <a:rPr lang="es-CR" sz="1600" dirty="0"/>
              <a:t>));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1872916"/>
            <a:ext cx="3660576" cy="338488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 bwMode="gray">
          <a:xfrm>
            <a:off x="5752170" y="850231"/>
            <a:ext cx="2793158" cy="4411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>
                <a:solidFill>
                  <a:schemeClr val="tx1"/>
                </a:solidFill>
              </a:rPr>
              <a:t>Ejemplo Scripts</a:t>
            </a:r>
            <a:endParaRPr lang="es-C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38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7358" y="2980041"/>
            <a:ext cx="11165305" cy="2109316"/>
          </a:xfrm>
        </p:spPr>
        <p:txBody>
          <a:bodyPr/>
          <a:lstStyle/>
          <a:p>
            <a:r>
              <a:rPr lang="es-ES" dirty="0" smtClean="0"/>
              <a:t>La gran mayoría de las tablas poseen un SP para su mantenimiento (</a:t>
            </a:r>
            <a:r>
              <a:rPr lang="es-ES" dirty="0" err="1" smtClean="0"/>
              <a:t>Insert-Delete-Update</a:t>
            </a:r>
            <a:r>
              <a:rPr lang="es-ES" dirty="0" smtClean="0"/>
              <a:t>).</a:t>
            </a:r>
          </a:p>
          <a:p>
            <a:r>
              <a:rPr lang="es-ES" dirty="0" smtClean="0"/>
              <a:t>Los </a:t>
            </a:r>
            <a:r>
              <a:rPr lang="es-ES" dirty="0" err="1" smtClean="0"/>
              <a:t>triggers</a:t>
            </a:r>
            <a:r>
              <a:rPr lang="es-ES" dirty="0" smtClean="0"/>
              <a:t> se utilizan en su gran parte para realizar auditorias sobre el sistema, además de validar distintas reglas de negocio.</a:t>
            </a:r>
          </a:p>
          <a:p>
            <a:r>
              <a:rPr lang="es-ES" dirty="0" smtClean="0"/>
              <a:t>Respecto a los reportes, buscan extraer información de valor sobre el comportamiento que se da en el sistema y así ayudar a la toma de decisiones.</a:t>
            </a:r>
            <a:endParaRPr lang="es-CR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gray">
          <a:xfrm>
            <a:off x="1307354" y="11260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SP – Triggers - Reportes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2106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1207" y="650548"/>
            <a:ext cx="8825658" cy="861420"/>
          </a:xfrm>
        </p:spPr>
        <p:txBody>
          <a:bodyPr/>
          <a:lstStyle/>
          <a:p>
            <a:r>
              <a:rPr lang="es-ES" dirty="0" smtClean="0"/>
              <a:t>Stored Procedures – crud					Insert tbusuarios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530" y="1273764"/>
            <a:ext cx="8163335" cy="486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6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1191049" y="758833"/>
            <a:ext cx="8825658" cy="34807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Stored Procedures – crud					delete tbusuarios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11" y="1313230"/>
            <a:ext cx="7031535" cy="484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8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1191049" y="758833"/>
            <a:ext cx="8825658" cy="34807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Stored Procedures – crud					UPDATE tbusuarios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894" y="1292727"/>
            <a:ext cx="6543967" cy="46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4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1191049" y="758833"/>
            <a:ext cx="8825658" cy="34807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Stored Procedures – Sys					Create user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28" y="1203157"/>
            <a:ext cx="69723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92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201</TotalTime>
  <Words>214</Words>
  <Application>Microsoft Office PowerPoint</Application>
  <PresentationFormat>Panorámica</PresentationFormat>
  <Paragraphs>64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Segoe UI</vt:lpstr>
      <vt:lpstr>Wingdings 3</vt:lpstr>
      <vt:lpstr>Sala de reuniones Ion</vt:lpstr>
      <vt:lpstr>FRC clínica de rehabilitación, ejercicio funcional y terapia ocupacional.</vt:lpstr>
      <vt:lpstr>Aplicación</vt:lpstr>
      <vt:lpstr>Creación de DB</vt:lpstr>
      <vt:lpstr>Tablas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Reportes – Información Valiosa</vt:lpstr>
      <vt:lpstr>Demostración…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clínica de rehabilitación, ejercicio funcional y terapia ocupacional.</dc:title>
  <dc:creator>Dell</dc:creator>
  <cp:lastModifiedBy>Dell</cp:lastModifiedBy>
  <cp:revision>11</cp:revision>
  <dcterms:created xsi:type="dcterms:W3CDTF">2019-12-17T15:27:11Z</dcterms:created>
  <dcterms:modified xsi:type="dcterms:W3CDTF">2019-12-17T18:48:38Z</dcterms:modified>
</cp:coreProperties>
</file>