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70" r:id="rId6"/>
    <p:sldId id="271" r:id="rId7"/>
    <p:sldId id="283" r:id="rId8"/>
    <p:sldId id="259" r:id="rId9"/>
    <p:sldId id="261" r:id="rId10"/>
    <p:sldId id="262" r:id="rId11"/>
    <p:sldId id="260" r:id="rId12"/>
    <p:sldId id="263" r:id="rId13"/>
    <p:sldId id="264" r:id="rId14"/>
    <p:sldId id="282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096328"/>
            <a:ext cx="9144000" cy="2387600"/>
          </a:xfrm>
        </p:spPr>
        <p:txBody>
          <a:bodyPr/>
          <a:p>
            <a:r>
              <a:rPr lang="en-US" sz="9600" b="1">
                <a:latin typeface="微软雅黑" panose="020B0503020204020204" charset="-122"/>
                <a:ea typeface="微软雅黑" panose="020B0503020204020204" charset="-122"/>
              </a:rPr>
              <a:t>GON</a:t>
            </a:r>
            <a:endParaRPr lang="en-US" sz="96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16075" y="3213100"/>
            <a:ext cx="9144000" cy="431800"/>
          </a:xfrm>
        </p:spPr>
        <p:txBody>
          <a:bodyPr>
            <a:normAutofit fontScale="80000"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game open network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800" y="499745"/>
            <a:ext cx="7773035" cy="1325880"/>
          </a:xfrm>
        </p:spPr>
        <p:txBody>
          <a:bodyPr/>
          <a:p>
            <a:r>
              <a:rPr lang="zh-CN" altLang="en-US"/>
              <a:t>区块链和游戏的优化方案？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6365" y="2069465"/>
            <a:ext cx="5974715" cy="4062095"/>
          </a:xfrm>
        </p:spPr>
        <p:txBody>
          <a:bodyPr/>
          <a:p>
            <a:r>
              <a:rPr lang="zh-CN" altLang="en-US"/>
              <a:t>交易速度</a:t>
            </a:r>
            <a:br>
              <a:rPr lang="zh-CN" altLang="en-US"/>
            </a:br>
            <a:r>
              <a:rPr lang="zh-CN" altLang="en-US"/>
              <a:t>闪电网络</a:t>
            </a:r>
            <a:endParaRPr lang="zh-CN" altLang="en-US"/>
          </a:p>
          <a:p>
            <a:r>
              <a:rPr lang="zh-CN" altLang="en-US"/>
              <a:t>存储成本</a:t>
            </a:r>
            <a:br>
              <a:rPr lang="zh-CN" altLang="en-US"/>
            </a:br>
            <a:r>
              <a:rPr lang="zh-CN" altLang="en-US"/>
              <a:t>去中心化存储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040" y="301625"/>
            <a:ext cx="6218555" cy="1325880"/>
          </a:xfrm>
        </p:spPr>
        <p:txBody>
          <a:bodyPr/>
          <a:p>
            <a:r>
              <a:rPr lang="zh-CN" altLang="en-US"/>
              <a:t>区块链游戏未来的演变？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87675" y="1795145"/>
            <a:ext cx="6217920" cy="3514090"/>
          </a:xfrm>
        </p:spPr>
        <p:txBody>
          <a:bodyPr>
            <a:normAutofit lnSpcReduction="10000"/>
          </a:bodyPr>
          <a:p>
            <a:r>
              <a:rPr lang="zh-CN" altLang="en-US"/>
              <a:t>游戏</a:t>
            </a:r>
            <a:r>
              <a:rPr lang="en-US" altLang="zh-CN"/>
              <a:t>DAPP</a:t>
            </a:r>
            <a:br>
              <a:rPr lang="zh-CN" altLang="en-US"/>
            </a:br>
            <a:r>
              <a:rPr lang="zh-CN" altLang="en-US"/>
              <a:t>拓展轻游戏，棋牌卡牌游戏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混合链</a:t>
            </a:r>
            <a:br>
              <a:rPr lang="zh-CN" altLang="en-US"/>
            </a:br>
            <a:r>
              <a:rPr lang="zh-CN" altLang="en-US"/>
              <a:t>多超级节点，多公链，跨链操作</a:t>
            </a:r>
            <a:endParaRPr lang="zh-CN" altLang="en-US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GON(game open network)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开放的</a:t>
            </a:r>
            <a:r>
              <a:rPr lang="zh-CN" altLang="en-US">
                <a:sym typeface="+mn-ea"/>
              </a:rPr>
              <a:t>智能合约的</a:t>
            </a:r>
            <a:r>
              <a:rPr lang="en-US" altLang="zh-CN">
                <a:sym typeface="+mn-ea"/>
              </a:rPr>
              <a:t>游戏网络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8765" y="4114165"/>
            <a:ext cx="8830945" cy="313055"/>
          </a:xfrm>
        </p:spPr>
        <p:txBody>
          <a:bodyPr>
            <a:normAutofit fontScale="90000"/>
          </a:bodyPr>
          <a:p>
            <a:pPr algn="ctr"/>
            <a:r>
              <a:rPr lang="en-US" altLang="zh-CN" sz="3600"/>
              <a:t>thanks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6755" y="2786380"/>
            <a:ext cx="10515600" cy="1035050"/>
          </a:xfrm>
        </p:spPr>
        <p:txBody>
          <a:bodyPr>
            <a:noAutofit/>
          </a:bodyPr>
          <a:p>
            <a:pPr marL="0" indent="0" algn="ctr">
              <a:buNone/>
            </a:pPr>
            <a:r>
              <a:rPr lang="en-US" altLang="zh-CN" sz="8800"/>
              <a:t>END</a:t>
            </a:r>
            <a:endParaRPr lang="en-US" altLang="zh-CN" sz="8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680" y="60325"/>
            <a:ext cx="10515600" cy="1325563"/>
          </a:xfrm>
        </p:spPr>
        <p:txBody>
          <a:bodyPr/>
          <a:p>
            <a:pPr algn="ctr"/>
            <a:r>
              <a:rPr lang="zh-CN" altLang="en-US"/>
              <a:t>欢迎交流</a:t>
            </a:r>
            <a:endParaRPr lang="zh-CN" altLang="en-US"/>
          </a:p>
        </p:txBody>
      </p:sp>
      <p:pic>
        <p:nvPicPr>
          <p:cNvPr id="4" name="内容占位符 3" descr="微信图片_2018020311145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05455" y="1386205"/>
            <a:ext cx="5692140" cy="52038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区块链和游戏结合的背景？</a:t>
            </a:r>
            <a:endParaRPr lang="zh-CN" altLang="en-US"/>
          </a:p>
          <a:p>
            <a:r>
              <a:rPr lang="zh-CN" altLang="en-US"/>
              <a:t> 区块链解决了什么问题 ？  </a:t>
            </a:r>
            <a:endParaRPr lang="zh-CN" altLang="en-US"/>
          </a:p>
          <a:p>
            <a:r>
              <a:rPr lang="zh-CN" altLang="en-US"/>
              <a:t> 区块链技术特点实现的优缺点？     </a:t>
            </a:r>
            <a:endParaRPr lang="zh-CN" altLang="en-US"/>
          </a:p>
          <a:p>
            <a:r>
              <a:rPr lang="zh-CN" altLang="en-US"/>
              <a:t> 区块链实现德州棋牌的原理？  </a:t>
            </a:r>
            <a:endParaRPr lang="zh-CN" altLang="en-US"/>
          </a:p>
          <a:p>
            <a:r>
              <a:rPr lang="zh-CN" altLang="en-US"/>
              <a:t> 区块链和游戏结合优化的方案？ </a:t>
            </a:r>
            <a:endParaRPr lang="zh-CN" altLang="en-US"/>
          </a:p>
          <a:p>
            <a:r>
              <a:rPr lang="zh-CN" altLang="en-US"/>
              <a:t> 区块链游戏的演变？ 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240" y="1096645"/>
            <a:ext cx="6888480" cy="1325880"/>
          </a:xfrm>
        </p:spPr>
        <p:txBody>
          <a:bodyPr/>
          <a:p>
            <a:r>
              <a:rPr lang="zh-CN" altLang="en-US"/>
              <a:t>区块链和游戏结合的背景？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95600" y="2770505"/>
            <a:ext cx="4770120" cy="2477135"/>
          </a:xfrm>
        </p:spPr>
        <p:txBody>
          <a:bodyPr>
            <a:normAutofit/>
          </a:bodyPr>
          <a:p>
            <a:r>
              <a:rPr lang="zh-CN" altLang="en-US"/>
              <a:t>电子竞技</a:t>
            </a:r>
            <a:endParaRPr lang="zh-CN" altLang="en-US"/>
          </a:p>
          <a:p>
            <a:r>
              <a:rPr lang="zh-CN" altLang="en-US"/>
              <a:t>棋牌游戏</a:t>
            </a:r>
            <a:endParaRPr lang="zh-CN" altLang="en-US"/>
          </a:p>
          <a:p>
            <a:r>
              <a:rPr lang="zh-CN" altLang="en-US"/>
              <a:t>智力扑克</a:t>
            </a:r>
            <a:r>
              <a:rPr lang="en-US" altLang="zh-CN"/>
              <a:t>(</a:t>
            </a:r>
            <a:r>
              <a:rPr lang="zh-CN" altLang="en-US"/>
              <a:t>Mental Poker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零知识证明</a:t>
            </a:r>
            <a:r>
              <a:rPr lang="en-US" altLang="zh-CN"/>
              <a:t>(ZKP)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区块链和游戏结合的背景？</a:t>
            </a:r>
            <a:endParaRPr lang="zh-CN" altLang="en-US"/>
          </a:p>
        </p:txBody>
      </p:sp>
      <p:pic>
        <p:nvPicPr>
          <p:cNvPr id="6" name="内容占位符 5" descr="Imag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000" y="365125"/>
            <a:ext cx="11772900" cy="61474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交换律</a:t>
            </a:r>
            <a:endParaRPr lang="zh-CN" altLang="en-US"/>
          </a:p>
        </p:txBody>
      </p:sp>
      <p:pic>
        <p:nvPicPr>
          <p:cNvPr id="4" name="内容占位符 3" descr="Imag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835" y="2097405"/>
            <a:ext cx="11398250" cy="33045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零知识证明</a:t>
            </a:r>
            <a:r>
              <a:rPr lang="en-US" altLang="zh-CN"/>
              <a:t>(ZKP)</a:t>
            </a:r>
            <a:endParaRPr lang="en-US" altLang="zh-CN"/>
          </a:p>
        </p:txBody>
      </p:sp>
      <p:pic>
        <p:nvPicPr>
          <p:cNvPr id="4" name="内容占位符 3" descr="Imag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2420" y="1361440"/>
            <a:ext cx="7883525" cy="55638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898525"/>
            <a:ext cx="6294755" cy="1325880"/>
          </a:xfrm>
        </p:spPr>
        <p:txBody>
          <a:bodyPr/>
          <a:p>
            <a:r>
              <a:rPr lang="zh-CN" altLang="en-US"/>
              <a:t>区块链解决了什么问题 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58440" y="2572385"/>
            <a:ext cx="5304155" cy="2355215"/>
          </a:xfrm>
        </p:spPr>
        <p:txBody>
          <a:bodyPr/>
          <a:p>
            <a:r>
              <a:rPr lang="zh-CN" altLang="en-US"/>
              <a:t>公平</a:t>
            </a:r>
            <a:endParaRPr lang="zh-CN" altLang="en-US"/>
          </a:p>
          <a:p>
            <a:r>
              <a:rPr lang="zh-CN" altLang="en-US"/>
              <a:t>隐私</a:t>
            </a:r>
            <a:endParaRPr lang="zh-CN" altLang="en-US"/>
          </a:p>
          <a:p>
            <a:r>
              <a:rPr lang="zh-CN" altLang="en-US"/>
              <a:t>流通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区块链技术特点实现的优缺点？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缺点： 交互差，延时高，数据存储成本高</a:t>
            </a:r>
            <a:endParaRPr lang="zh-CN" altLang="en-US"/>
          </a:p>
          <a:p>
            <a:r>
              <a:rPr lang="zh-CN" altLang="en-US"/>
              <a:t>优点：公平，自治，隐私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适合，轻游戏（类加密猫的虚拟宠物收集游戏），                  </a:t>
            </a:r>
            <a:br>
              <a:rPr lang="zh-CN" altLang="en-US"/>
            </a:br>
            <a:r>
              <a:rPr lang="zh-CN" altLang="en-US"/>
              <a:t>             棋牌类游戏（竞技属性强，对公平和隐私，要求强烈） 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不适合，游戏交互比较多的即时对战类游戏，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区块链实现德州棋牌的原理？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底层基于bitcoin-core</a:t>
            </a:r>
            <a:endParaRPr lang="zh-CN" altLang="en-US"/>
          </a:p>
          <a:p>
            <a:r>
              <a:rPr lang="zh-CN" altLang="en-US"/>
              <a:t>扩展操作码，多签地址，零知识证明发牌， </a:t>
            </a:r>
            <a:br>
              <a:rPr lang="zh-CN" altLang="en-US"/>
            </a:br>
            <a:r>
              <a:rPr lang="zh-CN" altLang="en-US"/>
              <a:t>构建基于交易的游戏操作</a:t>
            </a:r>
            <a:endParaRPr lang="zh-CN" altLang="en-US"/>
          </a:p>
          <a:p>
            <a:r>
              <a:rPr lang="zh-CN" altLang="en-US"/>
              <a:t>基于交易，让游戏的公平得以保证，并很好地结合商业模式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</Words>
  <Application>WPS 演示</Application>
  <PresentationFormat>宽屏</PresentationFormat>
  <Paragraphs>68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GON</vt:lpstr>
      <vt:lpstr>目录</vt:lpstr>
      <vt:lpstr>区块链和游戏结合的背景？</vt:lpstr>
      <vt:lpstr>区块链和游戏结合的背景？</vt:lpstr>
      <vt:lpstr>交换律</vt:lpstr>
      <vt:lpstr>零知识证明(ZKP)</vt:lpstr>
      <vt:lpstr>区块链解决了什么问题 ？</vt:lpstr>
      <vt:lpstr>区块链技术特点实现的优缺点？</vt:lpstr>
      <vt:lpstr>区块链实现德州棋牌的原理？</vt:lpstr>
      <vt:lpstr>区块链和游戏结合优化的方案？</vt:lpstr>
      <vt:lpstr>区块链游戏未来的演变？</vt:lpstr>
      <vt:lpstr>thanks</vt:lpstr>
      <vt:lpstr>欢迎交流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pisa</dc:creator>
  <cp:lastModifiedBy>pisa</cp:lastModifiedBy>
  <cp:revision>48</cp:revision>
  <dcterms:created xsi:type="dcterms:W3CDTF">2018-02-02T01:42:00Z</dcterms:created>
  <dcterms:modified xsi:type="dcterms:W3CDTF">2018-02-05T03:54:27Z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