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1" r:id="rId2"/>
  </p:sldIdLst>
  <p:sldSz cx="18288000" cy="102870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Tahoma" panose="020B0604030504040204" pitchFamily="34" charset="0"/>
      <p:regular r:id="rId7"/>
      <p:bold r:id="rId8"/>
    </p:embeddedFont>
    <p:embeddedFont>
      <p:font typeface="HY동녘B" panose="02030600000101010101" pitchFamily="18" charset="-127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150" d="100"/>
          <a:sy n="150" d="100"/>
        </p:scale>
        <p:origin x="-3846" y="-24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tableStyles" Target="tableStyle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viewProps" Target="viewProps.xml"/><Relationship Id="rId5" Type="http://schemas.openxmlformats.org/officeDocument/2006/relationships/font" Target="fonts/font3.fntdata"/><Relationship Id="rId10" Type="http://schemas.openxmlformats.org/officeDocument/2006/relationships/presProps" Target="presProps.xml"/><Relationship Id="rId4" Type="http://schemas.openxmlformats.org/officeDocument/2006/relationships/font" Target="fonts/font2.fntdata"/><Relationship Id="rId9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200" y="3924300"/>
            <a:ext cx="1078986" cy="80752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39046" y="4408658"/>
            <a:ext cx="4013663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600" b="1" smtClean="0">
                <a:ln w="3175">
                  <a:solidFill>
                    <a:schemeClr val="bg1"/>
                  </a:solidFill>
                </a:ln>
                <a:solidFill>
                  <a:srgbClr val="A3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Landers AirLines</a:t>
            </a:r>
            <a:endParaRPr lang="ko-KR" altLang="en-US" sz="3600" b="1">
              <a:ln w="3175">
                <a:solidFill>
                  <a:schemeClr val="bg1"/>
                </a:solidFill>
              </a:ln>
              <a:solidFill>
                <a:srgbClr val="A30000"/>
              </a:solidFill>
              <a:latin typeface="Tahoma" panose="020B0604030504040204" pitchFamily="34" charset="0"/>
              <a:ea typeface="HY동녘B" panose="02030600000101010101" pitchFamily="18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135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2</Words>
  <Application>Microsoft Office PowerPoint</Application>
  <PresentationFormat>사용자 지정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Calibri</vt:lpstr>
      <vt:lpstr>Arial</vt:lpstr>
      <vt:lpstr>Tahoma</vt:lpstr>
      <vt:lpstr>HY동녘B</vt:lpstr>
      <vt:lpstr>Office Theme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파란색 테마 사업 제안서 프레젠테이션</dc:title>
  <dc:creator>ssginc10</dc:creator>
  <cp:lastModifiedBy>ssginc10</cp:lastModifiedBy>
  <cp:revision>6</cp:revision>
  <dcterms:created xsi:type="dcterms:W3CDTF">2006-08-16T00:00:00Z</dcterms:created>
  <dcterms:modified xsi:type="dcterms:W3CDTF">2024-01-31T06:45:58Z</dcterms:modified>
  <dc:identifier>DAF7aRm3hBQ</dc:identifier>
</cp:coreProperties>
</file>