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D1392-6AFD-7950-99CB-BA5E3278B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F69119-4E71-13C3-2F89-C5BBF458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D3511-741D-A2F8-C7AB-F557B95A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9AA8D-2B63-4206-3B10-36933DF1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E34F5-DB12-A86D-EB76-FAC805EB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8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6286C-476D-FC20-8FEB-21DAF1F4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8C32EB-1B7A-B098-5FE1-3FEA3617B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D9704-64FF-19FB-D084-AD2C2036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0C9A3-B042-16A2-219C-1AB967E9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38ACC-ED7A-A149-6E34-A4A31B2B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5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CB6C9A-1400-64B3-877B-503C40A06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E1C606-AB16-5009-1622-B426FC68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9C3E6-9E0A-CAAF-AC23-472C5360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FB121-B48F-0E1E-D9DA-640097D4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97FE9-237A-38F8-CF49-0F89D059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3DEC2-B945-5858-CB2D-B5B9D68A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EE63A-09A4-85E7-DB1B-C5ED97CC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E32DC-E247-17E3-3194-654100EF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862DF-DE88-95E5-E756-A63B168E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F4132-B49B-98ED-9C9C-9E862499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8F9E-E6BB-434E-D82C-F63D3C51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A7AE3-18F1-9B4A-31DF-15698A8B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ECC6C-5F92-A8D4-C5AB-C0BAC858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0CEB7-AB26-0E41-8C3B-0513EFF3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7261F-F3D9-1B78-AA41-62421665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9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8B793-C983-D9F1-75B2-72263F37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35873-D176-40B2-2059-F2AA84D7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9988D-7507-6EF9-4A8E-83F6D3EF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821EF-CD5D-CD9C-00D4-8EE195F4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4FA5D-A90A-FB0F-4A3A-92278C4F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948EA0-B785-B81E-D48C-E460057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6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3C565-6856-18D5-FFA4-4506DAC1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2297A-BE19-B5F6-D011-63B19340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C60C0B-E72F-34DB-F2CE-EC36FE78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A480DB-5CE1-F01F-A35F-96B901F57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A69132-38DD-5E3A-76A2-C1CD93FD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ABCBA2-45AB-6898-164A-0B068F26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4682E0-225E-4FDF-4A7A-242B570D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C27008-A0C1-D911-505C-D0AB2932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8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6A934-4D38-0E81-5E5B-8BB069A7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00D091-C8D7-2BA5-AF57-3A4C4E8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0FED65-7855-B60D-471E-CD652F00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CA4D93-4F4D-2C45-701D-D7E8CF94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C3FB1E-B660-5B85-90E0-1238F508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8A0609-6BFA-19D0-C4E4-60455227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3D580-BD4C-DD12-8165-98731F47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4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11D9A-D475-BECF-7056-DADF665D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01751-1E30-A56F-FB1A-95525291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A4B8B-ED91-F39B-8AF1-6DBA675BF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738EA-7CDA-F1E9-C2DC-A69CE624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167C0-533D-0ACD-6908-8A1029C7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BA54B9-FCB4-4FF1-6E7B-162BD4D9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6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359AB-DC9B-7A02-7C31-BF54D140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575AB3-9298-4389-1BE8-1B8BF2A55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62554-BF5A-0FFC-2434-FC39906E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C380D-F3C5-5490-C76B-172FA2C2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CA1D-3092-4457-BA52-892B9F5D17A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B7E90-C606-EC64-6B49-B0909E89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59EC8-04D4-BD90-332E-006FA5C8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922ECD-DF8B-789A-97E4-5B8AE52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A5D95-3E78-9812-C923-AEFFDC80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E363F-2CBF-39F0-A473-716596C0F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ECA1D-3092-4457-BA52-892B9F5D17A2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5213E-2735-0A75-4798-269A25759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3D421-3510-C8F5-47D3-DF3A73CD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407F-AB61-443F-B809-4AC5B0728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0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82922CA-01C4-50FB-A553-CCC3BA653DB5}"/>
              </a:ext>
            </a:extLst>
          </p:cNvPr>
          <p:cNvSpPr/>
          <p:nvPr/>
        </p:nvSpPr>
        <p:spPr>
          <a:xfrm>
            <a:off x="1829447" y="2265371"/>
            <a:ext cx="8533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组加密货币实验期末作业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19E79F-C7FA-833B-10C5-F0CB83E48280}"/>
              </a:ext>
            </a:extLst>
          </p:cNvPr>
          <p:cNvSpPr txBox="1"/>
          <p:nvPr/>
        </p:nvSpPr>
        <p:spPr>
          <a:xfrm>
            <a:off x="3591146" y="3681557"/>
            <a:ext cx="5009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ERC20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的饮料售卖系统</a:t>
            </a:r>
          </a:p>
        </p:txBody>
      </p:sp>
    </p:spTree>
    <p:extLst>
      <p:ext uri="{BB962C8B-B14F-4D97-AF65-F5344CB8AC3E}">
        <p14:creationId xmlns:p14="http://schemas.microsoft.com/office/powerpoint/2010/main" val="401377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A4BF31-2DC5-BC87-99EE-250031F7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50" y="163547"/>
            <a:ext cx="9922100" cy="65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0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5833242-8E3E-E666-DE07-648B318EEDDF}"/>
              </a:ext>
            </a:extLst>
          </p:cNvPr>
          <p:cNvSpPr txBox="1"/>
          <p:nvPr/>
        </p:nvSpPr>
        <p:spPr>
          <a:xfrm>
            <a:off x="406400" y="58189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小组功能测试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2E3D22-C84E-9E97-C629-DDF0078A97C6}"/>
              </a:ext>
            </a:extLst>
          </p:cNvPr>
          <p:cNvSpPr txBox="1"/>
          <p:nvPr/>
        </p:nvSpPr>
        <p:spPr>
          <a:xfrm>
            <a:off x="406400" y="1450110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生产商给其他小组成员转账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1A1DB0-A488-544A-8774-E184D196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235"/>
            <a:ext cx="12192000" cy="8025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B6B52B-D0AA-A35F-7EA5-2308D32DF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7263"/>
            <a:ext cx="12192000" cy="25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2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0494DF-AFD2-4C87-0414-60FF9CB39C45}"/>
              </a:ext>
            </a:extLst>
          </p:cNvPr>
          <p:cNvSpPr txBox="1"/>
          <p:nvPr/>
        </p:nvSpPr>
        <p:spPr>
          <a:xfrm>
            <a:off x="572655" y="517236"/>
            <a:ext cx="5137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highlight>
                  <a:srgbClr val="FFFF00"/>
                </a:highlight>
              </a:rPr>
              <a:t>2.</a:t>
            </a:r>
            <a:r>
              <a:rPr lang="zh-CN" altLang="en-US" sz="2800" b="1" dirty="0">
                <a:highlight>
                  <a:srgbClr val="FFFF00"/>
                </a:highlight>
              </a:rPr>
              <a:t>小组成员对各项功能进行测试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80F24D-2521-0D14-E018-53750D68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" y="1404032"/>
            <a:ext cx="10446327" cy="493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25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9C623E-E064-B63F-0829-C574C23B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450960"/>
            <a:ext cx="11757891" cy="59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6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1949AF-CD67-8690-A09B-915AC015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866479"/>
            <a:ext cx="11277600" cy="55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4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778A69-715C-145A-E425-9FD040F2F97B}"/>
              </a:ext>
            </a:extLst>
          </p:cNvPr>
          <p:cNvSpPr txBox="1"/>
          <p:nvPr/>
        </p:nvSpPr>
        <p:spPr>
          <a:xfrm>
            <a:off x="858982" y="443345"/>
            <a:ext cx="657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项目开源地址：</a:t>
            </a:r>
            <a:r>
              <a:rPr lang="en-US" altLang="zh-CN" dirty="0">
                <a:highlight>
                  <a:srgbClr val="FFFF00"/>
                </a:highlight>
              </a:rPr>
              <a:t>https://github.com/GOODFLYO/ECR20_Drink.git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CF9A2C-4FE7-84F7-998B-B4D8E645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01" y="1021935"/>
            <a:ext cx="10260797" cy="53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5AD3A1-87DE-FA61-0FD6-A0EBBCB28B10}"/>
              </a:ext>
            </a:extLst>
          </p:cNvPr>
          <p:cNvSpPr txBox="1"/>
          <p:nvPr/>
        </p:nvSpPr>
        <p:spPr>
          <a:xfrm>
            <a:off x="215784" y="2699527"/>
            <a:ext cx="352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本项目由两个合约构成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其中一个是</a:t>
            </a:r>
            <a:r>
              <a:rPr lang="en-US" altLang="zh-CN" sz="2400" dirty="0"/>
              <a:t>ERC20</a:t>
            </a:r>
            <a:r>
              <a:rPr lang="zh-CN" altLang="en-US" sz="2400" dirty="0"/>
              <a:t>标准接口与实现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另一个是基于</a:t>
            </a:r>
            <a:r>
              <a:rPr lang="en-US" altLang="zh-CN" sz="2400" dirty="0"/>
              <a:t>ERC20</a:t>
            </a:r>
            <a:r>
              <a:rPr lang="zh-CN" altLang="en-US" sz="2400" dirty="0"/>
              <a:t>实现的系统功能合约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37AF90-9A7A-B13E-112E-01D9D3A3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39" y="563720"/>
            <a:ext cx="7712108" cy="2941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6B395B-72ED-0DAD-554D-EEB49502B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2"/>
          <a:stretch/>
        </p:blipFill>
        <p:spPr>
          <a:xfrm>
            <a:off x="3939439" y="3955622"/>
            <a:ext cx="7712108" cy="245385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86DBA5E-6AED-A9F6-8F15-FF494788777E}"/>
              </a:ext>
            </a:extLst>
          </p:cNvPr>
          <p:cNvCxnSpPr>
            <a:stCxn id="2" idx="0"/>
            <a:endCxn id="4" idx="1"/>
          </p:cNvCxnSpPr>
          <p:nvPr/>
        </p:nvCxnSpPr>
        <p:spPr>
          <a:xfrm flipV="1">
            <a:off x="1978256" y="2034508"/>
            <a:ext cx="1961183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8B1B90-3773-5087-9669-FB49F663D1D0}"/>
              </a:ext>
            </a:extLst>
          </p:cNvPr>
          <p:cNvCxnSpPr>
            <a:stCxn id="2" idx="2"/>
            <a:endCxn id="6" idx="1"/>
          </p:cNvCxnSpPr>
          <p:nvPr/>
        </p:nvCxnSpPr>
        <p:spPr>
          <a:xfrm>
            <a:off x="1978256" y="4638519"/>
            <a:ext cx="1961183" cy="54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5B8B691-6297-6E92-387D-4DAF4E1F54F0}"/>
              </a:ext>
            </a:extLst>
          </p:cNvPr>
          <p:cNvSpPr txBox="1"/>
          <p:nvPr/>
        </p:nvSpPr>
        <p:spPr>
          <a:xfrm>
            <a:off x="674254" y="5168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合约构成</a:t>
            </a:r>
          </a:p>
        </p:txBody>
      </p:sp>
    </p:spTree>
    <p:extLst>
      <p:ext uri="{BB962C8B-B14F-4D97-AF65-F5344CB8AC3E}">
        <p14:creationId xmlns:p14="http://schemas.microsoft.com/office/powerpoint/2010/main" val="428079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2D087F-4B7B-7ADE-BD27-E066819C8F5F}"/>
              </a:ext>
            </a:extLst>
          </p:cNvPr>
          <p:cNvSpPr txBox="1"/>
          <p:nvPr/>
        </p:nvSpPr>
        <p:spPr>
          <a:xfrm>
            <a:off x="572654" y="431017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自主饮料售卖系统实现</a:t>
            </a:r>
            <a:endParaRPr lang="en-US" altLang="zh-CN" sz="2800" b="1" dirty="0">
              <a:highlight>
                <a:srgbClr val="FFFF00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1F2158-1E92-B4F8-C87B-156B47380216}"/>
              </a:ext>
            </a:extLst>
          </p:cNvPr>
          <p:cNvSpPr txBox="1"/>
          <p:nvPr/>
        </p:nvSpPr>
        <p:spPr>
          <a:xfrm>
            <a:off x="1182254" y="2210306"/>
            <a:ext cx="99908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以合约部署者为生产商，初始化</a:t>
            </a:r>
            <a:r>
              <a:rPr lang="en-US" altLang="zh-CN" sz="3200" dirty="0"/>
              <a:t>1000000</a:t>
            </a:r>
            <a:r>
              <a:rPr lang="zh-CN" altLang="en-US" sz="3200" dirty="0"/>
              <a:t>个币（皆为生产商所有），小数位精确到后两位，生产商可以发售饮料以及给别人转账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系统初始化了</a:t>
            </a:r>
            <a:r>
              <a:rPr lang="en-US" altLang="zh-CN" sz="3200" dirty="0"/>
              <a:t>7</a:t>
            </a:r>
            <a:r>
              <a:rPr lang="zh-CN" altLang="en-US" sz="3200" dirty="0"/>
              <a:t>种饮料，饮料有自己的价格和数量</a:t>
            </a:r>
            <a:endParaRPr lang="en-US" altLang="zh-CN" sz="3200" dirty="0"/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生产商给其他人转账</a:t>
            </a:r>
            <a:r>
              <a:rPr lang="en-US" altLang="zh-CN" sz="3200" dirty="0"/>
              <a:t>1000</a:t>
            </a:r>
            <a:r>
              <a:rPr lang="zh-CN" altLang="en-US" sz="3200" dirty="0"/>
              <a:t>币之后进行功能测试</a:t>
            </a:r>
            <a:endParaRPr lang="en-US" altLang="zh-CN" sz="3200" dirty="0"/>
          </a:p>
          <a:p>
            <a:r>
              <a:rPr lang="en-US" altLang="zh-CN" sz="3200" dirty="0"/>
              <a:t>4.</a:t>
            </a:r>
            <a:r>
              <a:rPr lang="zh-CN" altLang="en-US" sz="3200" dirty="0"/>
              <a:t>购买饮料时，每购买一瓶饮料，买家即可获得</a:t>
            </a:r>
            <a:r>
              <a:rPr lang="en-US" altLang="zh-CN" sz="3200" dirty="0"/>
              <a:t>1</a:t>
            </a:r>
            <a:r>
              <a:rPr lang="zh-CN" altLang="en-US" sz="3200" dirty="0"/>
              <a:t>积分，当满足</a:t>
            </a:r>
            <a:r>
              <a:rPr lang="en-US" altLang="zh-CN" sz="3200" dirty="0"/>
              <a:t>10</a:t>
            </a:r>
            <a:r>
              <a:rPr lang="zh-CN" altLang="en-US" sz="3200" dirty="0"/>
              <a:t>积分后，可以兑换一个鸡蛋</a:t>
            </a:r>
          </a:p>
        </p:txBody>
      </p:sp>
    </p:spTree>
    <p:extLst>
      <p:ext uri="{BB962C8B-B14F-4D97-AF65-F5344CB8AC3E}">
        <p14:creationId xmlns:p14="http://schemas.microsoft.com/office/powerpoint/2010/main" val="265502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AC54A9-80C0-BD6C-2F26-73F4A35B7555}"/>
              </a:ext>
            </a:extLst>
          </p:cNvPr>
          <p:cNvSpPr txBox="1"/>
          <p:nvPr/>
        </p:nvSpPr>
        <p:spPr>
          <a:xfrm>
            <a:off x="720437" y="40640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具体功能实现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CBE769-D99A-1C7C-E915-ADC6779F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7" y="1953729"/>
            <a:ext cx="9383168" cy="38928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387255-284C-94F4-09DA-872B22672546}"/>
              </a:ext>
            </a:extLst>
          </p:cNvPr>
          <p:cNvSpPr txBox="1"/>
          <p:nvPr/>
        </p:nvSpPr>
        <p:spPr>
          <a:xfrm>
            <a:off x="720437" y="133090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需要支付</a:t>
            </a:r>
            <a:r>
              <a:rPr lang="en-US" altLang="zh-CN" u="sng" dirty="0"/>
              <a:t>gas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5996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FA1A2F-7399-8E4A-379D-21604B6411B0}"/>
              </a:ext>
            </a:extLst>
          </p:cNvPr>
          <p:cNvSpPr txBox="1"/>
          <p:nvPr/>
        </p:nvSpPr>
        <p:spPr>
          <a:xfrm>
            <a:off x="960582" y="30596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不需要支付</a:t>
            </a:r>
            <a:r>
              <a:rPr lang="en-US" altLang="zh-CN" u="sng" dirty="0"/>
              <a:t>gas</a:t>
            </a:r>
            <a:endParaRPr lang="zh-CN" altLang="en-US" u="sng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4559E7-9A73-E4A2-0462-A2357E43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88" y="700709"/>
            <a:ext cx="7812639" cy="57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6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E9486A-5EC7-DC70-54E8-111351BC84DB}"/>
              </a:ext>
            </a:extLst>
          </p:cNvPr>
          <p:cNvSpPr txBox="1"/>
          <p:nvPr/>
        </p:nvSpPr>
        <p:spPr>
          <a:xfrm>
            <a:off x="812800" y="508000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highlight>
                  <a:srgbClr val="FFFF00"/>
                </a:highlight>
              </a:rPr>
              <a:t>BUG</a:t>
            </a:r>
            <a:r>
              <a:rPr lang="zh-CN" altLang="en-US" sz="2800" b="1" dirty="0">
                <a:highlight>
                  <a:srgbClr val="FFFF00"/>
                </a:highlight>
              </a:rPr>
              <a:t>发现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D61FDC-B837-0D38-FCAE-6E53C8E4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684150"/>
            <a:ext cx="7803556" cy="18594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4A40927-F0AC-968C-A0F7-A910B1496BBA}"/>
              </a:ext>
            </a:extLst>
          </p:cNvPr>
          <p:cNvSpPr txBox="1"/>
          <p:nvPr/>
        </p:nvSpPr>
        <p:spPr>
          <a:xfrm>
            <a:off x="812800" y="4433455"/>
            <a:ext cx="6248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本次合约在部署后有一个地方出错了</a:t>
            </a:r>
          </a:p>
          <a:p>
            <a:r>
              <a:rPr lang="zh-CN" altLang="en-US" dirty="0"/>
              <a:t>本来是要求生产商才能发售的 但是这里合约忘记取消注释了</a:t>
            </a:r>
          </a:p>
          <a:p>
            <a:r>
              <a:rPr lang="zh-CN" altLang="en-US" dirty="0"/>
              <a:t>因此在使用时 要求小组成员不要使用此函数</a:t>
            </a:r>
            <a:endParaRPr lang="en-US" altLang="zh-CN" dirty="0"/>
          </a:p>
          <a:p>
            <a:r>
              <a:rPr lang="zh-CN" altLang="en-US" dirty="0"/>
              <a:t>即使小组成员发售了饮料 收账方仍然是合约发布者</a:t>
            </a:r>
          </a:p>
        </p:txBody>
      </p:sp>
    </p:spTree>
    <p:extLst>
      <p:ext uri="{BB962C8B-B14F-4D97-AF65-F5344CB8AC3E}">
        <p14:creationId xmlns:p14="http://schemas.microsoft.com/office/powerpoint/2010/main" val="66061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2598E3-6E68-4FA2-72A6-4A4D344F5717}"/>
              </a:ext>
            </a:extLst>
          </p:cNvPr>
          <p:cNvSpPr txBox="1"/>
          <p:nvPr/>
        </p:nvSpPr>
        <p:spPr>
          <a:xfrm>
            <a:off x="812800" y="5080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小组地址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7B57B4-6E2B-52E0-324C-B7A8B800AF9E}"/>
              </a:ext>
            </a:extLst>
          </p:cNvPr>
          <p:cNvSpPr txBox="1"/>
          <p:nvPr/>
        </p:nvSpPr>
        <p:spPr>
          <a:xfrm>
            <a:off x="1191491" y="2124364"/>
            <a:ext cx="949811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庄</a:t>
            </a:r>
            <a:r>
              <a:rPr lang="en-US" altLang="zh-CN" sz="2800" dirty="0"/>
              <a:t>0x43081638684cCEa7C1beCFd4C09E0009893B60b2</a:t>
            </a:r>
          </a:p>
          <a:p>
            <a:r>
              <a:rPr lang="zh-CN" altLang="en-US" sz="2800" dirty="0"/>
              <a:t>钟</a:t>
            </a:r>
            <a:r>
              <a:rPr lang="en-US" altLang="zh-CN" sz="2800" dirty="0"/>
              <a:t>0x7942d8650C6d419C37DCf9217CF2f06417EF000b</a:t>
            </a:r>
            <a:br>
              <a:rPr lang="en-US" altLang="zh-CN" sz="2800" dirty="0"/>
            </a:br>
            <a:r>
              <a:rPr lang="zh-CN" altLang="en-US" sz="2800" dirty="0"/>
              <a:t>蔡</a:t>
            </a:r>
            <a:r>
              <a:rPr lang="en-US" altLang="zh-CN" sz="2800" dirty="0"/>
              <a:t>0xE34739bFeFd23aec74c06063D9E817E506832D3b</a:t>
            </a:r>
            <a:br>
              <a:rPr lang="en-US" altLang="zh-CN" sz="2800" dirty="0"/>
            </a:br>
            <a:r>
              <a:rPr lang="zh-CN" altLang="en-US" sz="2800" dirty="0"/>
              <a:t>蒋</a:t>
            </a:r>
            <a:r>
              <a:rPr lang="en-US" altLang="zh-CN" sz="2800" dirty="0"/>
              <a:t>0x657e75c4b7FF197981E40c9653e01A8fAD6cc882</a:t>
            </a:r>
            <a:br>
              <a:rPr lang="en-US" altLang="zh-CN" sz="2800" dirty="0"/>
            </a:br>
            <a:r>
              <a:rPr lang="zh-CN" altLang="en-US" sz="2800" dirty="0"/>
              <a:t>吴</a:t>
            </a:r>
            <a:r>
              <a:rPr lang="en-US" altLang="zh-CN" sz="2800" dirty="0"/>
              <a:t>0x7679b338BbF25aFad13a9d8Ec93006596d228B83</a:t>
            </a:r>
            <a:br>
              <a:rPr lang="en-US" altLang="zh-CN" sz="2800" dirty="0"/>
            </a:br>
            <a:r>
              <a:rPr lang="zh-CN" altLang="en-US" sz="2800" dirty="0"/>
              <a:t>周</a:t>
            </a:r>
            <a:r>
              <a:rPr lang="en-US" altLang="zh-CN" sz="2800" dirty="0"/>
              <a:t>0x3a284942f74F96a4efFcCEaf4C294A36F70E3712</a:t>
            </a:r>
          </a:p>
          <a:p>
            <a:r>
              <a:rPr lang="zh-CN" altLang="en-US" sz="2800" dirty="0"/>
              <a:t>合约地址</a:t>
            </a:r>
            <a:r>
              <a:rPr lang="en-US" altLang="zh-CN" sz="2800" dirty="0"/>
              <a:t>:0x01f4E0c6D43f1bEAf545f70de32b28D7Ab7F80d2</a:t>
            </a:r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0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949F87-75E7-7C26-D5E2-68B6C85132FE}"/>
              </a:ext>
            </a:extLst>
          </p:cNvPr>
          <p:cNvSpPr txBox="1"/>
          <p:nvPr/>
        </p:nvSpPr>
        <p:spPr>
          <a:xfrm>
            <a:off x="406400" y="581891"/>
            <a:ext cx="3948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部署的合约（</a:t>
            </a:r>
            <a:r>
              <a:rPr lang="en-US" altLang="zh-CN" sz="2800" b="1" dirty="0" err="1">
                <a:highlight>
                  <a:srgbClr val="FFFF00"/>
                </a:highlight>
              </a:rPr>
              <a:t>ropsten</a:t>
            </a:r>
            <a:r>
              <a:rPr lang="zh-CN" altLang="en-US" sz="2800" b="1" dirty="0">
                <a:highlight>
                  <a:srgbClr val="FFFF00"/>
                </a:highlight>
              </a:rPr>
              <a:t>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418390-BB96-C8FF-570E-CBBA5939B611}"/>
              </a:ext>
            </a:extLst>
          </p:cNvPr>
          <p:cNvSpPr txBox="1"/>
          <p:nvPr/>
        </p:nvSpPr>
        <p:spPr>
          <a:xfrm>
            <a:off x="5495636" y="458780"/>
            <a:ext cx="6289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合约地址</a:t>
            </a:r>
            <a:r>
              <a:rPr lang="en-US" altLang="zh-CN" dirty="0"/>
              <a:t>:0x01f4E0c6D43f1bEAf545f70de32b28D7Ab7F80d2</a:t>
            </a:r>
          </a:p>
          <a:p>
            <a:r>
              <a:rPr lang="zh-CN" altLang="en-US" dirty="0"/>
              <a:t>部署人：</a:t>
            </a:r>
            <a:r>
              <a:rPr lang="en-US" altLang="zh-CN" dirty="0"/>
              <a:t>0x3a284942f74F96a4efFcCEaf4C294A36F70E3712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18CA62-0ECB-6E3B-FD2F-CF1750188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45" y="2378942"/>
            <a:ext cx="7684655" cy="41705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68CD79-9CEA-578C-F515-2311A293253E}"/>
              </a:ext>
            </a:extLst>
          </p:cNvPr>
          <p:cNvSpPr txBox="1"/>
          <p:nvPr/>
        </p:nvSpPr>
        <p:spPr>
          <a:xfrm>
            <a:off x="406400" y="1698214"/>
            <a:ext cx="112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在测试网上即可查看：</a:t>
            </a:r>
            <a:r>
              <a:rPr lang="en-US" altLang="zh-CN" dirty="0"/>
              <a:t>https://ropsten.etherscan.io/address/0x01f4E0c6D43f1bEAf545f70de32b28D7Ab7F80d2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24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294</Words>
  <Application>Microsoft Office PowerPoint</Application>
  <PresentationFormat>宽屏</PresentationFormat>
  <Paragraphs>31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亚男 周</dc:creator>
  <cp:lastModifiedBy>亚男 周</cp:lastModifiedBy>
  <cp:revision>10</cp:revision>
  <dcterms:created xsi:type="dcterms:W3CDTF">2022-06-03T01:59:18Z</dcterms:created>
  <dcterms:modified xsi:type="dcterms:W3CDTF">2022-06-05T05:56:44Z</dcterms:modified>
</cp:coreProperties>
</file>