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899-75F8-83FB-152C-B701E81DA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&amp; DIGITAL SOLUTIONS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71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A6D5-16D0-2118-6875-46A00F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solutions?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E77E-AD7D-24FE-E2A2-B2B81255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Customer Service:</a:t>
            </a:r>
            <a:endParaRPr lang="en-IN" b="0" i="0" cap="all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is the critical element of any business because if the customers are not satisfied with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service, the business won’t sustain itself in the current situation.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digital solutions will allow to offer excellent customer service by providing doorstep facilities, online ordering, online complaints, etc.</a:t>
            </a:r>
          </a:p>
          <a:p>
            <a:pPr marL="274320" lvl="1" indent="0" algn="just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Analytics: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solutions helps in collecting the data related to customers habits and business operations.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relevant data can be easily stored digitally and can be very useful for various analyses.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6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B83B-7B64-3925-2C59-315FFD57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C110-87F1-926B-AC22-74ED4DD7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97583"/>
            <a:ext cx="10058400" cy="405079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way the digital revolution has captured audiences’ attention all over the world is considered the next big thing.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People’s response has been excellent, and that is a clear sign of the digital solutions’ success.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and technology are evolving, and as more people get familiar with it, they will realize its importance.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future will be very bright and astonishing and there is no doubt about the future of digital solutions.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The Future of Work in a Digital World">
            <a:extLst>
              <a:ext uri="{FF2B5EF4-FFF2-40B4-BE49-F238E27FC236}">
                <a16:creationId xmlns:a16="http://schemas.microsoft.com/office/drawing/2014/main" id="{1F1AB537-8982-1D61-EF55-12AC052F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30" y="4241006"/>
            <a:ext cx="5062537" cy="25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E2AC-8F58-DF41-9FED-A0DF4184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11" y="200406"/>
            <a:ext cx="10058400" cy="1609344"/>
          </a:xfrm>
        </p:spPr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– Internet of things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E8FC-46D8-F868-8894-B0CC1B78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809750"/>
            <a:ext cx="10261473" cy="43624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things (IoT) is a system of interrelated computing devices, mechanical and digital machines, objects, animals or people that are provided with unique identifiers ( UIDs ) and the ability to transfer data over a network without requiring human-to-human or human-to-computer interaction.</a:t>
            </a: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in IoT usually refers to IoT devices which have unique identities and can perform</a:t>
            </a:r>
          </a:p>
          <a:p>
            <a:pPr marL="2520950" indent="-6350" algn="just">
              <a:buFont typeface="Wingdings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Sensing</a:t>
            </a:r>
          </a:p>
          <a:p>
            <a:pPr marL="2520950" indent="-6350" algn="just">
              <a:buFont typeface="Wingdings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Actuating</a:t>
            </a:r>
          </a:p>
          <a:p>
            <a:pPr marL="2520950" indent="-6350" algn="just">
              <a:buFont typeface="Wingdings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capabilities</a:t>
            </a:r>
          </a:p>
          <a:p>
            <a:pPr marL="2514600" indent="0" algn="just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can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data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 connected devices and applications or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other devices and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the data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locally or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the data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centralised servers or cloud based application for performing the data or perform local task within the IoT infrastructure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9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5F74-43A7-C348-A7AC-B7F21AF2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blocks of </a:t>
            </a:r>
            <a:r>
              <a:rPr lang="en-US" dirty="0" err="1"/>
              <a:t>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F8CD-2C37-1213-D593-3BF6E65D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73402"/>
            <a:ext cx="10058400" cy="4050792"/>
          </a:xfr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IoT system comprises of a number of functional blocks that provide the system the capabilities for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Actuation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98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7D34-5365-47AD-00AC-2C4941BE4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98" y="845058"/>
            <a:ext cx="10058400" cy="4565142"/>
          </a:xfr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Device: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and control functions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b="1" baseline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handles the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for the IoT System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Services: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Services for device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device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control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data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publishing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device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discovery</a:t>
            </a:r>
            <a:endParaRPr kumimoji="0" lang="en-IN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b="1" baseline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Management:</a:t>
            </a:r>
            <a:r>
              <a:rPr lang="en-I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provides various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to govern the IoT system.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Secures the IoT system and provide functions such as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authorization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message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b="1" baseline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Application:</a:t>
            </a:r>
            <a:r>
              <a:rPr lang="en-I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provides an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that the user can use to control and monitor various aspects of IoT System.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4685C3B-7EF7-1BA9-1D8A-7CC4391B6D59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5845" y="4160035"/>
            <a:ext cx="3668760" cy="25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0205-FC87-D1F6-8922-71D18C2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E80B-F194-9479-DF06-83880358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in a variety of industries are using IoT to operate more efficiently, better understand customers to deliver enhanced customer service, improve decision-making and increase the value of the business.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 enables machines to complete tedious tasks without human intervention. Companies can automate processes, reduce labor costs, cut down on waste and improve service delivery.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helps make it less expensive to manufacture and deliver goods, and offers transparency into customer transactions.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oT Applications in Agriculture, Healthcare, and Beyond | Advanced PCB  Design Blog | Cadence">
            <a:extLst>
              <a:ext uri="{FF2B5EF4-FFF2-40B4-BE49-F238E27FC236}">
                <a16:creationId xmlns:a16="http://schemas.microsoft.com/office/drawing/2014/main" id="{45DB197D-D571-71D3-D699-D1DC9A74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4" y="4363592"/>
            <a:ext cx="6029325" cy="217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p 10 Applications of IoT">
            <a:extLst>
              <a:ext uri="{FF2B5EF4-FFF2-40B4-BE49-F238E27FC236}">
                <a16:creationId xmlns:a16="http://schemas.microsoft.com/office/drawing/2014/main" id="{C222273D-2E9F-C4C7-299A-8F69345A7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5"/>
          <a:stretch/>
        </p:blipFill>
        <p:spPr bwMode="auto">
          <a:xfrm>
            <a:off x="2743200" y="523874"/>
            <a:ext cx="670560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7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3B12-6634-A12E-11A6-4C19735D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IIOT(industrial </a:t>
            </a:r>
            <a:r>
              <a:rPr lang="en-US" dirty="0" err="1"/>
              <a:t>iot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CDF4-B7A8-B9A9-931F-67D4059B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656" y="1971675"/>
            <a:ext cx="10064496" cy="4248150"/>
          </a:xfrm>
        </p:spPr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IoT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focusses on the use of cyber-physical systems to monitor the physical factory processes and make data-based automated decisions.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physical systems are made the intelligent using IoT, the real-time communication, and cooperation both with each other and with humans is established via the wireless web</a:t>
            </a: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brings in the concept of ‘a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factory leads to a smart factory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endParaRPr lang="en-IN" dirty="0"/>
          </a:p>
        </p:txBody>
      </p:sp>
      <p:pic>
        <p:nvPicPr>
          <p:cNvPr id="4" name="Picture 2" descr="Applications of Interne of Things (IoT)">
            <a:extLst>
              <a:ext uri="{FF2B5EF4-FFF2-40B4-BE49-F238E27FC236}">
                <a16:creationId xmlns:a16="http://schemas.microsoft.com/office/drawing/2014/main" id="{44C58588-2036-45C2-B7C6-5C992D81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04" y="3874506"/>
            <a:ext cx="4056600" cy="28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85F4-0ADB-FBD7-9B36-8C8E173D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69C-91F7-7FC0-A6D2-05C5732D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solutions refer to the use of digital technologies to address specific challenges or provide enhancements in various aspects of life, business, and society.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solutions leverage digital tools, platforms, and technologies to improve efficiency, communication, and overall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igital solution is a computerized method of doing something that otherwise would have to be done in another and often slower and more time-involved–way.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put it another way, we’re talking about using technology to help streamline processes or to solve problems.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istics Digital Solutions | Logistics 3.0 | MOOV Logistics">
            <a:extLst>
              <a:ext uri="{FF2B5EF4-FFF2-40B4-BE49-F238E27FC236}">
                <a16:creationId xmlns:a16="http://schemas.microsoft.com/office/drawing/2014/main" id="{DA758446-CDA2-D418-44F6-CE3A209D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748213"/>
            <a:ext cx="37909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2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097-A5FA-4A0A-5778-720500DC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solutions?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4E91-88CA-6263-2965-5276F5D8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Productivity:</a:t>
            </a:r>
            <a:endParaRPr lang="en-IN" dirty="0"/>
          </a:p>
          <a:p>
            <a:pPr lvl="2" algn="just" fontAlgn="base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solutions are very effective in improving business productivity as they eliminate various factors that affect business productivity.</a:t>
            </a:r>
          </a:p>
          <a:p>
            <a:pPr lvl="2" algn="just" fontAlgn="base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solutions automate some tasks that would usually require humans, and thus eliminates human errors, and the business operations will run smoothly and swiftly.</a:t>
            </a:r>
          </a:p>
          <a:p>
            <a:pPr marL="548640" lvl="2" indent="0" algn="just" fontAlgn="base">
              <a:lnSpc>
                <a:spcPct val="100000"/>
              </a:lnSpc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Increase in revenues: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solutions will expand business reach and will also helps in meeting targets efficiently, grow our business, and eventually get our desired revenues.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Generating revenue streams is essential, and digital solutions will help in enhancing the businesses.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098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199</TotalTime>
  <Words>777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Rockwell</vt:lpstr>
      <vt:lpstr>Rockwell Condensed</vt:lpstr>
      <vt:lpstr>Times New Roman</vt:lpstr>
      <vt:lpstr>Wingdings</vt:lpstr>
      <vt:lpstr>Wood Type</vt:lpstr>
      <vt:lpstr>IOT &amp; DIGITAL SOLUTIONS </vt:lpstr>
      <vt:lpstr>Iot – Internet of things</vt:lpstr>
      <vt:lpstr>Functional blocks of iot</vt:lpstr>
      <vt:lpstr>PowerPoint Presentation</vt:lpstr>
      <vt:lpstr>WHY IOT?</vt:lpstr>
      <vt:lpstr>PowerPoint Presentation</vt:lpstr>
      <vt:lpstr>IIOT(industrial iot)</vt:lpstr>
      <vt:lpstr>Digital solutions</vt:lpstr>
      <vt:lpstr>Why digital solutions?</vt:lpstr>
      <vt:lpstr>Why digital solutions?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&amp; DIGITAL SOLUTIONS </dc:title>
  <dc:creator>Gopika K P</dc:creator>
  <cp:lastModifiedBy>Gopika K P</cp:lastModifiedBy>
  <cp:revision>3</cp:revision>
  <dcterms:created xsi:type="dcterms:W3CDTF">2023-11-29T11:45:32Z</dcterms:created>
  <dcterms:modified xsi:type="dcterms:W3CDTF">2023-11-30T04:37:46Z</dcterms:modified>
</cp:coreProperties>
</file>