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64" r:id="rId2"/>
    <p:sldId id="266" r:id="rId3"/>
    <p:sldId id="278" r:id="rId4"/>
    <p:sldId id="279" r:id="rId5"/>
    <p:sldId id="280" r:id="rId6"/>
    <p:sldId id="267" r:id="rId7"/>
    <p:sldId id="270" r:id="rId8"/>
    <p:sldId id="272" r:id="rId9"/>
    <p:sldId id="271" r:id="rId10"/>
    <p:sldId id="273" r:id="rId11"/>
    <p:sldId id="274" r:id="rId12"/>
    <p:sldId id="275" r:id="rId13"/>
    <p:sldId id="276" r:id="rId14"/>
    <p:sldId id="277" r:id="rId15"/>
  </p:sldIdLst>
  <p:sldSz cx="12188825"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4">
          <p15:clr>
            <a:srgbClr val="A4A3A4"/>
          </p15:clr>
        </p15:guide>
        <p15:guide id="2" orient="horz" pos="1006">
          <p15:clr>
            <a:srgbClr val="A4A3A4"/>
          </p15:clr>
        </p15:guide>
        <p15:guide id="3" orient="horz" pos="320">
          <p15:clr>
            <a:srgbClr val="A4A3A4"/>
          </p15:clr>
        </p15:guide>
        <p15:guide id="4" orient="horz" pos="1566">
          <p15:clr>
            <a:srgbClr val="A4A3A4"/>
          </p15:clr>
        </p15:guide>
        <p15:guide id="5" orient="horz" pos="3870">
          <p15:clr>
            <a:srgbClr val="A4A3A4"/>
          </p15:clr>
        </p15:guide>
        <p15:guide id="6" orient="horz" pos="482">
          <p15:clr>
            <a:srgbClr val="A4A3A4"/>
          </p15:clr>
        </p15:guide>
        <p15:guide id="7" orient="horz" pos="3498">
          <p15:clr>
            <a:srgbClr val="A4A3A4"/>
          </p15:clr>
        </p15:guide>
        <p15:guide id="8" orient="horz" pos="2158">
          <p15:clr>
            <a:srgbClr val="A4A3A4"/>
          </p15:clr>
        </p15:guide>
        <p15:guide id="9" orient="horz" pos="2515">
          <p15:clr>
            <a:srgbClr val="A4A3A4"/>
          </p15:clr>
        </p15:guide>
        <p15:guide id="10" orient="horz" pos="2262">
          <p15:clr>
            <a:srgbClr val="A4A3A4"/>
          </p15:clr>
        </p15:guide>
        <p15:guide id="11" pos="3838">
          <p15:clr>
            <a:srgbClr val="A4A3A4"/>
          </p15:clr>
        </p15:guide>
        <p15:guide id="12" pos="383">
          <p15:clr>
            <a:srgbClr val="A4A3A4"/>
          </p15:clr>
        </p15:guide>
        <p15:guide id="13" pos="7294">
          <p15:clr>
            <a:srgbClr val="A4A3A4"/>
          </p15:clr>
        </p15:guide>
        <p15:guide id="14" pos="3708">
          <p15:clr>
            <a:srgbClr val="A4A3A4"/>
          </p15:clr>
        </p15:guide>
        <p15:guide id="15" pos="3973">
          <p15:clr>
            <a:srgbClr val="A4A3A4"/>
          </p15:clr>
        </p15:guide>
        <p15:guide id="16" pos="505">
          <p15:clr>
            <a:srgbClr val="A4A3A4"/>
          </p15:clr>
        </p15:guide>
        <p15:guide id="17" pos="6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42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20" autoAdjust="0"/>
    <p:restoredTop sz="95897" autoAdjust="0"/>
  </p:normalViewPr>
  <p:slideViewPr>
    <p:cSldViewPr snapToGrid="0" snapToObjects="1" showGuides="1">
      <p:cViewPr>
        <p:scale>
          <a:sx n="80" d="100"/>
          <a:sy n="80" d="100"/>
        </p:scale>
        <p:origin x="656" y="920"/>
      </p:cViewPr>
      <p:guideLst>
        <p:guide orient="horz" pos="1204"/>
        <p:guide orient="horz" pos="1006"/>
        <p:guide orient="horz" pos="320"/>
        <p:guide orient="horz" pos="1566"/>
        <p:guide orient="horz" pos="3870"/>
        <p:guide orient="horz" pos="482"/>
        <p:guide orient="horz" pos="3498"/>
        <p:guide orient="horz" pos="2158"/>
        <p:guide orient="horz" pos="2515"/>
        <p:guide orient="horz" pos="2262"/>
        <p:guide pos="3838"/>
        <p:guide pos="383"/>
        <p:guide pos="7294"/>
        <p:guide pos="3708"/>
        <p:guide pos="3973"/>
        <p:guide pos="505"/>
        <p:guide pos="6718"/>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4ADD42-F051-BB48-8CA0-D782EDE5FA5D}" type="datetimeFigureOut">
              <a:rPr lang="en-US" smtClean="0"/>
              <a:pPr/>
              <a:t>3/6/19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28B791-6D4D-8446-83F5-DC926254B617}" type="slidenum">
              <a:rPr lang="en-US" smtClean="0"/>
              <a:pPr/>
              <a:t>‹#›</a:t>
            </a:fld>
            <a:endParaRPr lang="en-US"/>
          </a:p>
        </p:txBody>
      </p:sp>
    </p:spTree>
    <p:extLst>
      <p:ext uri="{BB962C8B-B14F-4D97-AF65-F5344CB8AC3E}">
        <p14:creationId xmlns:p14="http://schemas.microsoft.com/office/powerpoint/2010/main" val="3485167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B3924-F588-0345-A2F5-3BF0FA73E93A}" type="datetimeFigureOut">
              <a:rPr lang="en-US" smtClean="0"/>
              <a:pPr/>
              <a:t>3/6/19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28D681-7867-E949-A3D2-41DDE609BEDB}" type="slidenum">
              <a:rPr lang="en-US" smtClean="0"/>
              <a:pPr/>
              <a:t>‹#›</a:t>
            </a:fld>
            <a:endParaRPr lang="en-US"/>
          </a:p>
        </p:txBody>
      </p:sp>
    </p:spTree>
    <p:extLst>
      <p:ext uri="{BB962C8B-B14F-4D97-AF65-F5344CB8AC3E}">
        <p14:creationId xmlns:p14="http://schemas.microsoft.com/office/powerpoint/2010/main" val="1188120667"/>
      </p:ext>
    </p:extLst>
  </p:cSld>
  <p:clrMap bg1="lt1" tx1="dk1" bg2="lt2" tx2="dk2" accent1="accent1" accent2="accent2" accent3="accent3" accent4="accent4" accent5="accent5" accent6="accent6" hlink="hlink" folHlink="folHlink"/>
  <p:hf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8D681-7867-E949-A3D2-41DDE609BEDB}" type="slidenum">
              <a:rPr lang="en-US" smtClean="0"/>
              <a:pPr/>
              <a:t>1</a:t>
            </a:fld>
            <a:endParaRPr lang="en-US"/>
          </a:p>
        </p:txBody>
      </p:sp>
    </p:spTree>
    <p:extLst>
      <p:ext uri="{BB962C8B-B14F-4D97-AF65-F5344CB8AC3E}">
        <p14:creationId xmlns:p14="http://schemas.microsoft.com/office/powerpoint/2010/main" val="438813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B50E2-28A6-4220-BDE0-3942AE369095}" type="slidenum">
              <a:rPr lang="en-US" smtClean="0"/>
              <a:t>2</a:t>
            </a:fld>
            <a:endParaRPr lang="en-US"/>
          </a:p>
        </p:txBody>
      </p:sp>
    </p:spTree>
    <p:extLst>
      <p:ext uri="{BB962C8B-B14F-4D97-AF65-F5344CB8AC3E}">
        <p14:creationId xmlns:p14="http://schemas.microsoft.com/office/powerpoint/2010/main" val="421936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B50E2-28A6-4220-BDE0-3942AE369095}" type="slidenum">
              <a:rPr lang="en-US" smtClean="0"/>
              <a:t>3</a:t>
            </a:fld>
            <a:endParaRPr lang="en-US"/>
          </a:p>
        </p:txBody>
      </p:sp>
    </p:spTree>
    <p:extLst>
      <p:ext uri="{BB962C8B-B14F-4D97-AF65-F5344CB8AC3E}">
        <p14:creationId xmlns:p14="http://schemas.microsoft.com/office/powerpoint/2010/main" val="337284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B50E2-28A6-4220-BDE0-3942AE369095}" type="slidenum">
              <a:rPr lang="en-US" smtClean="0"/>
              <a:t>4</a:t>
            </a:fld>
            <a:endParaRPr lang="en-US"/>
          </a:p>
        </p:txBody>
      </p:sp>
    </p:spTree>
    <p:extLst>
      <p:ext uri="{BB962C8B-B14F-4D97-AF65-F5344CB8AC3E}">
        <p14:creationId xmlns:p14="http://schemas.microsoft.com/office/powerpoint/2010/main" val="2741343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over slide">
    <p:spTree>
      <p:nvGrpSpPr>
        <p:cNvPr id="1" name=""/>
        <p:cNvGrpSpPr/>
        <p:nvPr/>
      </p:nvGrpSpPr>
      <p:grpSpPr>
        <a:xfrm>
          <a:off x="0" y="0"/>
          <a:ext cx="0" cy="0"/>
          <a:chOff x="0" y="0"/>
          <a:chExt cx="0" cy="0"/>
        </a:xfrm>
      </p:grpSpPr>
      <p:pic>
        <p:nvPicPr>
          <p:cNvPr id="6" name="Picture 5" descr="BEACON_FirstPage.jpg"/>
          <p:cNvPicPr>
            <a:picLocks noChangeAspect="1"/>
          </p:cNvPicPr>
          <p:nvPr userDrawn="1"/>
        </p:nvPicPr>
        <p:blipFill>
          <a:blip r:embed="rId2"/>
          <a:stretch>
            <a:fillRect/>
          </a:stretch>
        </p:blipFill>
        <p:spPr>
          <a:xfrm>
            <a:off x="-1" y="0"/>
            <a:ext cx="12188826" cy="6858000"/>
          </a:xfrm>
          <a:prstGeom prst="rect">
            <a:avLst/>
          </a:prstGeom>
        </p:spPr>
      </p:pic>
      <p:sp>
        <p:nvSpPr>
          <p:cNvPr id="2" name="Title 1"/>
          <p:cNvSpPr>
            <a:spLocks noGrp="1"/>
          </p:cNvSpPr>
          <p:nvPr>
            <p:ph type="ctrTitle" hasCustomPrompt="1"/>
          </p:nvPr>
        </p:nvSpPr>
        <p:spPr>
          <a:xfrm>
            <a:off x="616594" y="1185905"/>
            <a:ext cx="9296400" cy="2239920"/>
          </a:xfrm>
        </p:spPr>
        <p:txBody>
          <a:bodyPr/>
          <a:lstStyle>
            <a:lvl1pPr>
              <a:lnSpc>
                <a:spcPct val="78000"/>
              </a:lnSpc>
              <a:defRPr sz="4200" cap="all" spc="130">
                <a:solidFill>
                  <a:srgbClr val="FFFFFF"/>
                </a:solidFill>
              </a:defRPr>
            </a:lvl1pPr>
          </a:lstStyle>
          <a:p>
            <a:r>
              <a:rPr lang="en-US" dirty="0"/>
              <a:t>&lt;Insert title&gt;</a:t>
            </a:r>
          </a:p>
        </p:txBody>
      </p:sp>
      <p:sp>
        <p:nvSpPr>
          <p:cNvPr id="3" name="Subtitle 2"/>
          <p:cNvSpPr>
            <a:spLocks noGrp="1"/>
          </p:cNvSpPr>
          <p:nvPr>
            <p:ph type="subTitle" idx="1" hasCustomPrompt="1"/>
          </p:nvPr>
        </p:nvSpPr>
        <p:spPr>
          <a:xfrm>
            <a:off x="616594" y="5628836"/>
            <a:ext cx="4800599" cy="619563"/>
          </a:xfrm>
        </p:spPr>
        <p:txBody>
          <a:bodyPr/>
          <a:lstStyle>
            <a:lvl1pPr marL="0" indent="0" algn="l">
              <a:lnSpc>
                <a:spcPct val="90000"/>
              </a:lnSpc>
              <a:buNone/>
              <a:defRPr sz="2000" spc="30"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&lt;Insert subtitle – optional&gt;</a:t>
            </a:r>
          </a:p>
        </p:txBody>
      </p:sp>
      <p:sp>
        <p:nvSpPr>
          <p:cNvPr id="9" name="Text Placeholder 8"/>
          <p:cNvSpPr>
            <a:spLocks noGrp="1"/>
          </p:cNvSpPr>
          <p:nvPr>
            <p:ph type="body" sz="quarter" idx="13" hasCustomPrompt="1"/>
          </p:nvPr>
        </p:nvSpPr>
        <p:spPr>
          <a:xfrm>
            <a:off x="616594" y="5374231"/>
            <a:ext cx="2581275" cy="189351"/>
          </a:xfrm>
        </p:spPr>
        <p:txBody>
          <a:bodyPr/>
          <a:lstStyle>
            <a:lvl1pPr>
              <a:defRPr sz="1400" spc="30">
                <a:solidFill>
                  <a:schemeClr val="accent2"/>
                </a:solidFill>
              </a:defRPr>
            </a:lvl1pPr>
            <a:lvl2pPr>
              <a:defRPr sz="1400"/>
            </a:lvl2pPr>
            <a:lvl3pPr>
              <a:defRPr sz="1400"/>
            </a:lvl3pPr>
            <a:lvl4pPr>
              <a:defRPr sz="1400"/>
            </a:lvl4pPr>
            <a:lvl5pPr>
              <a:defRPr sz="1400"/>
            </a:lvl5pPr>
          </a:lstStyle>
          <a:p>
            <a:pPr lvl="0"/>
            <a:r>
              <a:rPr lang="en-US" dirty="0"/>
              <a:t>Insert Date Here</a:t>
            </a:r>
          </a:p>
        </p:txBody>
      </p:sp>
    </p:spTree>
    <p:extLst>
      <p:ext uri="{BB962C8B-B14F-4D97-AF65-F5344CB8AC3E}">
        <p14:creationId xmlns:p14="http://schemas.microsoft.com/office/powerpoint/2010/main" val="208293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 Dark Gra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chemeClr val="bg1"/>
                </a:solidFill>
              </a:defRPr>
            </a:lvl1pPr>
          </a:lstStyle>
          <a:p>
            <a:r>
              <a:rPr lang="en-US" dirty="0"/>
              <a:t>&lt;Title &amp; content layout&gt;</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4D97F68-CC38-3C48-B083-3B4A1457065E}" type="slidenum">
              <a:rPr lang="en-US" smtClean="0"/>
              <a:pPr/>
              <a:t>‹#›</a:t>
            </a:fld>
            <a:endParaRPr lang="en-US"/>
          </a:p>
        </p:txBody>
      </p:sp>
      <p:pic>
        <p:nvPicPr>
          <p:cNvPr id="10" name="Picture 9" descr="Beacon_IFL_white RGB 1.6.png"/>
          <p:cNvPicPr>
            <a:picLocks noChangeAspect="1"/>
          </p:cNvPicPr>
          <p:nvPr userDrawn="1"/>
        </p:nvPicPr>
        <p:blipFill>
          <a:blip r:embed="rId2"/>
          <a:stretch>
            <a:fillRect/>
          </a:stretch>
        </p:blipFill>
        <p:spPr>
          <a:xfrm>
            <a:off x="8486521" y="6176434"/>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ight Teal">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p>
            <a:r>
              <a:rPr lang="en-US" dirty="0"/>
              <a:t>&lt;Title &amp; content layout&gt;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pic>
        <p:nvPicPr>
          <p:cNvPr id="10" name="Picture 9" descr="Beacon_IFL_white RGB 1.6.png"/>
          <p:cNvPicPr>
            <a:picLocks noChangeAspect="1"/>
          </p:cNvPicPr>
          <p:nvPr userDrawn="1"/>
        </p:nvPicPr>
        <p:blipFill>
          <a:blip r:embed="rId2"/>
          <a:stretch>
            <a:fillRect/>
          </a:stretch>
        </p:blipFill>
        <p:spPr>
          <a:xfrm>
            <a:off x="8486521" y="6176434"/>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chemeClr val="accent2"/>
                </a:solidFill>
              </a:defRPr>
            </a:lvl1pPr>
          </a:lstStyle>
          <a:p>
            <a:r>
              <a:rPr lang="en-US" dirty="0"/>
              <a:t>&lt;Team Slide&gt;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sp>
        <p:nvSpPr>
          <p:cNvPr id="8" name="Text Placeholder 7"/>
          <p:cNvSpPr>
            <a:spLocks noGrp="1"/>
          </p:cNvSpPr>
          <p:nvPr>
            <p:ph type="body" sz="quarter" idx="13" hasCustomPrompt="1"/>
          </p:nvPr>
        </p:nvSpPr>
        <p:spPr>
          <a:xfrm>
            <a:off x="104277" y="3846465"/>
            <a:ext cx="1645920" cy="752475"/>
          </a:xfrm>
          <a:noFill/>
        </p:spPr>
        <p:txBody>
          <a:bodyPr/>
          <a:lstStyle>
            <a:lvl1pPr>
              <a:spcBef>
                <a:spcPts val="0"/>
              </a:spcBef>
              <a:defRPr sz="1300" b="1">
                <a:solidFill>
                  <a:schemeClr val="accent2"/>
                </a:solidFill>
              </a:defRPr>
            </a:lvl1pPr>
            <a:lvl2pPr marL="0" indent="0">
              <a:spcBef>
                <a:spcPts val="300"/>
              </a:spcBef>
              <a:buNone/>
              <a:defRPr sz="1200">
                <a:solidFill>
                  <a:srgbClr val="FFFFFF"/>
                </a:solidFill>
              </a:defRPr>
            </a:lvl2pPr>
            <a:lvl3pPr marL="100013" indent="-90488">
              <a:buFont typeface="Arial"/>
              <a:buChar char="•"/>
              <a:defRPr sz="1200">
                <a:solidFill>
                  <a:srgbClr val="FFFFFF"/>
                </a:solidFill>
              </a:defRPr>
            </a:lvl3pPr>
            <a:lvl4pPr>
              <a:defRPr sz="1200"/>
            </a:lvl4pPr>
            <a:lvl5pPr>
              <a:defRPr sz="1200"/>
            </a:lvl5pPr>
          </a:lstStyle>
          <a:p>
            <a:pPr lvl="0"/>
            <a:r>
              <a:rPr lang="en-US" dirty="0"/>
              <a:t>First Name &amp; Surname indent for Title</a:t>
            </a:r>
          </a:p>
          <a:p>
            <a:pPr lvl="1"/>
            <a:r>
              <a:rPr lang="en-US" dirty="0"/>
              <a:t>Title</a:t>
            </a:r>
          </a:p>
        </p:txBody>
      </p:sp>
      <p:sp>
        <p:nvSpPr>
          <p:cNvPr id="10" name="Picture Placeholder 9"/>
          <p:cNvSpPr>
            <a:spLocks noGrp="1"/>
          </p:cNvSpPr>
          <p:nvPr>
            <p:ph type="pic" sz="quarter" idx="14"/>
          </p:nvPr>
        </p:nvSpPr>
        <p:spPr>
          <a:xfrm>
            <a:off x="104278" y="2116090"/>
            <a:ext cx="1627188" cy="1627187"/>
          </a:xfrm>
          <a:solidFill>
            <a:schemeClr val="accent1"/>
          </a:solidFill>
          <a:ln>
            <a:noFill/>
          </a:ln>
        </p:spPr>
        <p:txBody>
          <a:bodyPr/>
          <a:lstStyle>
            <a:lvl1pPr>
              <a:defRPr sz="1400">
                <a:solidFill>
                  <a:srgbClr val="FFFFFF"/>
                </a:solidFill>
              </a:defRPr>
            </a:lvl1pPr>
          </a:lstStyle>
          <a:p>
            <a:endParaRPr lang="en-US"/>
          </a:p>
        </p:txBody>
      </p:sp>
      <p:sp>
        <p:nvSpPr>
          <p:cNvPr id="11" name="Picture Placeholder 9"/>
          <p:cNvSpPr>
            <a:spLocks noGrp="1"/>
          </p:cNvSpPr>
          <p:nvPr>
            <p:ph type="pic" sz="quarter" idx="15"/>
          </p:nvPr>
        </p:nvSpPr>
        <p:spPr>
          <a:xfrm>
            <a:off x="1829792" y="2116090"/>
            <a:ext cx="1627188" cy="1627187"/>
          </a:xfrm>
          <a:solidFill>
            <a:schemeClr val="accent3"/>
          </a:solidFill>
          <a:ln>
            <a:noFill/>
          </a:ln>
        </p:spPr>
        <p:txBody>
          <a:bodyPr/>
          <a:lstStyle>
            <a:lvl1pPr>
              <a:defRPr sz="1400">
                <a:solidFill>
                  <a:srgbClr val="FFFFFF"/>
                </a:solidFill>
              </a:defRPr>
            </a:lvl1pPr>
          </a:lstStyle>
          <a:p>
            <a:endParaRPr lang="en-US"/>
          </a:p>
        </p:txBody>
      </p:sp>
      <p:sp>
        <p:nvSpPr>
          <p:cNvPr id="12" name="Picture Placeholder 9"/>
          <p:cNvSpPr>
            <a:spLocks noGrp="1"/>
          </p:cNvSpPr>
          <p:nvPr>
            <p:ph type="pic" sz="quarter" idx="16"/>
          </p:nvPr>
        </p:nvSpPr>
        <p:spPr>
          <a:xfrm>
            <a:off x="3555306" y="2116090"/>
            <a:ext cx="1627188" cy="1627187"/>
          </a:xfrm>
          <a:solidFill>
            <a:schemeClr val="accent2"/>
          </a:solidFill>
          <a:ln>
            <a:noFill/>
          </a:ln>
        </p:spPr>
        <p:txBody>
          <a:bodyPr/>
          <a:lstStyle>
            <a:lvl1pPr>
              <a:defRPr sz="1400">
                <a:solidFill>
                  <a:srgbClr val="FFFFFF"/>
                </a:solidFill>
              </a:defRPr>
            </a:lvl1pPr>
          </a:lstStyle>
          <a:p>
            <a:endParaRPr lang="en-US"/>
          </a:p>
        </p:txBody>
      </p:sp>
      <p:sp>
        <p:nvSpPr>
          <p:cNvPr id="13" name="Picture Placeholder 9"/>
          <p:cNvSpPr>
            <a:spLocks noGrp="1"/>
          </p:cNvSpPr>
          <p:nvPr>
            <p:ph type="pic" sz="quarter" idx="17"/>
          </p:nvPr>
        </p:nvSpPr>
        <p:spPr>
          <a:xfrm>
            <a:off x="5280820" y="2116090"/>
            <a:ext cx="1627188" cy="1627187"/>
          </a:xfrm>
          <a:solidFill>
            <a:schemeClr val="bg2"/>
          </a:solidFill>
          <a:ln>
            <a:noFill/>
          </a:ln>
        </p:spPr>
        <p:txBody>
          <a:bodyPr/>
          <a:lstStyle>
            <a:lvl1pPr>
              <a:defRPr sz="1400">
                <a:solidFill>
                  <a:srgbClr val="FFFFFF"/>
                </a:solidFill>
              </a:defRPr>
            </a:lvl1pPr>
          </a:lstStyle>
          <a:p>
            <a:endParaRPr lang="en-US"/>
          </a:p>
        </p:txBody>
      </p:sp>
      <p:sp>
        <p:nvSpPr>
          <p:cNvPr id="14" name="Picture Placeholder 9"/>
          <p:cNvSpPr>
            <a:spLocks noGrp="1"/>
          </p:cNvSpPr>
          <p:nvPr>
            <p:ph type="pic" sz="quarter" idx="18"/>
          </p:nvPr>
        </p:nvSpPr>
        <p:spPr>
          <a:xfrm>
            <a:off x="7006334" y="2116090"/>
            <a:ext cx="1627188" cy="1627187"/>
          </a:xfrm>
          <a:solidFill>
            <a:schemeClr val="accent1"/>
          </a:solidFill>
          <a:ln>
            <a:noFill/>
          </a:ln>
        </p:spPr>
        <p:txBody>
          <a:bodyPr/>
          <a:lstStyle>
            <a:lvl1pPr>
              <a:defRPr sz="1400">
                <a:solidFill>
                  <a:srgbClr val="FFFFFF"/>
                </a:solidFill>
              </a:defRPr>
            </a:lvl1pPr>
          </a:lstStyle>
          <a:p>
            <a:endParaRPr lang="en-US"/>
          </a:p>
        </p:txBody>
      </p:sp>
      <p:sp>
        <p:nvSpPr>
          <p:cNvPr id="15" name="Picture Placeholder 9"/>
          <p:cNvSpPr>
            <a:spLocks noGrp="1"/>
          </p:cNvSpPr>
          <p:nvPr>
            <p:ph type="pic" sz="quarter" idx="19"/>
          </p:nvPr>
        </p:nvSpPr>
        <p:spPr>
          <a:xfrm>
            <a:off x="8731848" y="2116090"/>
            <a:ext cx="1627188" cy="1627187"/>
          </a:xfrm>
          <a:solidFill>
            <a:schemeClr val="accent4"/>
          </a:solidFill>
          <a:ln>
            <a:noFill/>
          </a:ln>
        </p:spPr>
        <p:txBody>
          <a:bodyPr/>
          <a:lstStyle>
            <a:lvl1pPr>
              <a:defRPr sz="1400">
                <a:solidFill>
                  <a:srgbClr val="FFFFFF"/>
                </a:solidFill>
              </a:defRPr>
            </a:lvl1pPr>
          </a:lstStyle>
          <a:p>
            <a:endParaRPr lang="en-US"/>
          </a:p>
        </p:txBody>
      </p:sp>
      <p:sp>
        <p:nvSpPr>
          <p:cNvPr id="16" name="Picture Placeholder 9"/>
          <p:cNvSpPr>
            <a:spLocks noGrp="1"/>
          </p:cNvSpPr>
          <p:nvPr>
            <p:ph type="pic" sz="quarter" idx="20"/>
          </p:nvPr>
        </p:nvSpPr>
        <p:spPr>
          <a:xfrm>
            <a:off x="10457360" y="2116090"/>
            <a:ext cx="1627188" cy="1627187"/>
          </a:xfrm>
          <a:solidFill>
            <a:schemeClr val="accent2"/>
          </a:solidFill>
          <a:ln>
            <a:noFill/>
          </a:ln>
        </p:spPr>
        <p:txBody>
          <a:bodyPr/>
          <a:lstStyle>
            <a:lvl1pPr>
              <a:defRPr sz="1400">
                <a:solidFill>
                  <a:srgbClr val="FFFFFF"/>
                </a:solidFill>
              </a:defRPr>
            </a:lvl1pPr>
          </a:lstStyle>
          <a:p>
            <a:endParaRPr lang="en-US"/>
          </a:p>
        </p:txBody>
      </p:sp>
      <p:sp>
        <p:nvSpPr>
          <p:cNvPr id="17" name="Text Placeholder 7"/>
          <p:cNvSpPr>
            <a:spLocks noGrp="1"/>
          </p:cNvSpPr>
          <p:nvPr>
            <p:ph type="body" sz="quarter" idx="21" hasCustomPrompt="1"/>
          </p:nvPr>
        </p:nvSpPr>
        <p:spPr>
          <a:xfrm>
            <a:off x="1829792" y="3846465"/>
            <a:ext cx="1645920" cy="752475"/>
          </a:xfrm>
          <a:noFill/>
        </p:spPr>
        <p:txBody>
          <a:bodyPr/>
          <a:lstStyle>
            <a:lvl1pPr>
              <a:spcBef>
                <a:spcPts val="0"/>
              </a:spcBef>
              <a:defRPr sz="1300" b="1">
                <a:solidFill>
                  <a:schemeClr val="accent2"/>
                </a:solidFill>
              </a:defRPr>
            </a:lvl1pPr>
            <a:lvl2pPr marL="0" indent="0">
              <a:spcBef>
                <a:spcPts val="300"/>
              </a:spcBef>
              <a:buNone/>
              <a:defRPr sz="1200">
                <a:solidFill>
                  <a:srgbClr val="FFFFFF"/>
                </a:solidFill>
              </a:defRPr>
            </a:lvl2pPr>
            <a:lvl3pPr marL="100013" indent="-90488">
              <a:buFont typeface="Arial"/>
              <a:buChar char="•"/>
              <a:defRPr sz="1200">
                <a:solidFill>
                  <a:srgbClr val="FFFFFF"/>
                </a:solidFill>
              </a:defRPr>
            </a:lvl3pPr>
            <a:lvl4pPr>
              <a:defRPr sz="1200"/>
            </a:lvl4pPr>
            <a:lvl5pPr>
              <a:defRPr sz="1200"/>
            </a:lvl5pPr>
          </a:lstStyle>
          <a:p>
            <a:pPr lvl="0"/>
            <a:r>
              <a:rPr lang="en-US" dirty="0"/>
              <a:t>First Name &amp; Surname indent for Title</a:t>
            </a:r>
          </a:p>
          <a:p>
            <a:pPr lvl="1"/>
            <a:r>
              <a:rPr lang="en-US" dirty="0"/>
              <a:t>Title</a:t>
            </a:r>
          </a:p>
        </p:txBody>
      </p:sp>
      <p:sp>
        <p:nvSpPr>
          <p:cNvPr id="18" name="Text Placeholder 7"/>
          <p:cNvSpPr>
            <a:spLocks noGrp="1"/>
          </p:cNvSpPr>
          <p:nvPr>
            <p:ph type="body" sz="quarter" idx="22" hasCustomPrompt="1"/>
          </p:nvPr>
        </p:nvSpPr>
        <p:spPr>
          <a:xfrm>
            <a:off x="3555306" y="3846465"/>
            <a:ext cx="1645920" cy="752475"/>
          </a:xfrm>
          <a:noFill/>
        </p:spPr>
        <p:txBody>
          <a:bodyPr/>
          <a:lstStyle>
            <a:lvl1pPr>
              <a:spcBef>
                <a:spcPts val="0"/>
              </a:spcBef>
              <a:defRPr sz="1300" b="1">
                <a:solidFill>
                  <a:schemeClr val="accent2"/>
                </a:solidFill>
              </a:defRPr>
            </a:lvl1pPr>
            <a:lvl2pPr marL="0" indent="0">
              <a:spcBef>
                <a:spcPts val="300"/>
              </a:spcBef>
              <a:buNone/>
              <a:defRPr sz="1200">
                <a:solidFill>
                  <a:srgbClr val="FFFFFF"/>
                </a:solidFill>
              </a:defRPr>
            </a:lvl2pPr>
            <a:lvl3pPr marL="100013" indent="-90488">
              <a:buFont typeface="Arial"/>
              <a:buChar char="•"/>
              <a:defRPr sz="1200">
                <a:solidFill>
                  <a:srgbClr val="FFFFFF"/>
                </a:solidFill>
              </a:defRPr>
            </a:lvl3pPr>
            <a:lvl4pPr>
              <a:defRPr sz="1200"/>
            </a:lvl4pPr>
            <a:lvl5pPr>
              <a:defRPr sz="1200"/>
            </a:lvl5pPr>
          </a:lstStyle>
          <a:p>
            <a:pPr lvl="0"/>
            <a:r>
              <a:rPr lang="en-US" dirty="0"/>
              <a:t>First Name &amp; Surname indent for Title</a:t>
            </a:r>
          </a:p>
          <a:p>
            <a:pPr lvl="1"/>
            <a:r>
              <a:rPr lang="en-US" dirty="0"/>
              <a:t>Title</a:t>
            </a:r>
          </a:p>
        </p:txBody>
      </p:sp>
      <p:sp>
        <p:nvSpPr>
          <p:cNvPr id="19" name="Text Placeholder 7"/>
          <p:cNvSpPr>
            <a:spLocks noGrp="1"/>
          </p:cNvSpPr>
          <p:nvPr>
            <p:ph type="body" sz="quarter" idx="23" hasCustomPrompt="1"/>
          </p:nvPr>
        </p:nvSpPr>
        <p:spPr>
          <a:xfrm>
            <a:off x="5280820" y="3846465"/>
            <a:ext cx="1645920" cy="752475"/>
          </a:xfrm>
          <a:noFill/>
        </p:spPr>
        <p:txBody>
          <a:bodyPr/>
          <a:lstStyle>
            <a:lvl1pPr>
              <a:spcBef>
                <a:spcPts val="0"/>
              </a:spcBef>
              <a:defRPr sz="1300" b="1">
                <a:solidFill>
                  <a:schemeClr val="accent2"/>
                </a:solidFill>
              </a:defRPr>
            </a:lvl1pPr>
            <a:lvl2pPr marL="0" indent="0">
              <a:spcBef>
                <a:spcPts val="300"/>
              </a:spcBef>
              <a:buNone/>
              <a:defRPr sz="1200">
                <a:solidFill>
                  <a:srgbClr val="FFFFFF"/>
                </a:solidFill>
              </a:defRPr>
            </a:lvl2pPr>
            <a:lvl3pPr marL="100013" indent="-90488">
              <a:buFont typeface="Arial"/>
              <a:buChar char="•"/>
              <a:defRPr sz="1200">
                <a:solidFill>
                  <a:srgbClr val="FFFFFF"/>
                </a:solidFill>
              </a:defRPr>
            </a:lvl3pPr>
            <a:lvl4pPr>
              <a:defRPr sz="1200"/>
            </a:lvl4pPr>
            <a:lvl5pPr>
              <a:defRPr sz="1200"/>
            </a:lvl5pPr>
          </a:lstStyle>
          <a:p>
            <a:pPr lvl="0"/>
            <a:r>
              <a:rPr lang="en-US" dirty="0"/>
              <a:t>First Name &amp; Surname indent for Title</a:t>
            </a:r>
          </a:p>
          <a:p>
            <a:pPr lvl="1"/>
            <a:r>
              <a:rPr lang="en-US" dirty="0"/>
              <a:t>Title</a:t>
            </a:r>
          </a:p>
        </p:txBody>
      </p:sp>
      <p:sp>
        <p:nvSpPr>
          <p:cNvPr id="20" name="Text Placeholder 7"/>
          <p:cNvSpPr>
            <a:spLocks noGrp="1"/>
          </p:cNvSpPr>
          <p:nvPr>
            <p:ph type="body" sz="quarter" idx="24" hasCustomPrompt="1"/>
          </p:nvPr>
        </p:nvSpPr>
        <p:spPr>
          <a:xfrm>
            <a:off x="7006334" y="3846465"/>
            <a:ext cx="1645920" cy="752475"/>
          </a:xfrm>
          <a:noFill/>
        </p:spPr>
        <p:txBody>
          <a:bodyPr/>
          <a:lstStyle>
            <a:lvl1pPr>
              <a:spcBef>
                <a:spcPts val="0"/>
              </a:spcBef>
              <a:defRPr sz="1300" b="1">
                <a:solidFill>
                  <a:schemeClr val="accent2"/>
                </a:solidFill>
              </a:defRPr>
            </a:lvl1pPr>
            <a:lvl2pPr marL="0" indent="0">
              <a:spcBef>
                <a:spcPts val="300"/>
              </a:spcBef>
              <a:buNone/>
              <a:defRPr sz="1200">
                <a:solidFill>
                  <a:srgbClr val="FFFFFF"/>
                </a:solidFill>
              </a:defRPr>
            </a:lvl2pPr>
            <a:lvl3pPr marL="100013" indent="-90488">
              <a:buFont typeface="Arial"/>
              <a:buChar char="•"/>
              <a:defRPr sz="1200">
                <a:solidFill>
                  <a:srgbClr val="FFFFFF"/>
                </a:solidFill>
              </a:defRPr>
            </a:lvl3pPr>
            <a:lvl4pPr>
              <a:defRPr sz="1200"/>
            </a:lvl4pPr>
            <a:lvl5pPr>
              <a:defRPr sz="1200"/>
            </a:lvl5pPr>
          </a:lstStyle>
          <a:p>
            <a:pPr lvl="0"/>
            <a:r>
              <a:rPr lang="en-US" dirty="0"/>
              <a:t>First Name &amp; Surname indent for Title</a:t>
            </a:r>
          </a:p>
          <a:p>
            <a:pPr lvl="1"/>
            <a:r>
              <a:rPr lang="en-US" dirty="0"/>
              <a:t>Title</a:t>
            </a:r>
          </a:p>
        </p:txBody>
      </p:sp>
      <p:sp>
        <p:nvSpPr>
          <p:cNvPr id="21" name="Text Placeholder 7"/>
          <p:cNvSpPr>
            <a:spLocks noGrp="1"/>
          </p:cNvSpPr>
          <p:nvPr>
            <p:ph type="body" sz="quarter" idx="25" hasCustomPrompt="1"/>
          </p:nvPr>
        </p:nvSpPr>
        <p:spPr>
          <a:xfrm>
            <a:off x="8731848" y="3846465"/>
            <a:ext cx="1645920" cy="752475"/>
          </a:xfrm>
          <a:noFill/>
        </p:spPr>
        <p:txBody>
          <a:bodyPr/>
          <a:lstStyle>
            <a:lvl1pPr>
              <a:spcBef>
                <a:spcPts val="0"/>
              </a:spcBef>
              <a:defRPr sz="1300" b="1">
                <a:solidFill>
                  <a:schemeClr val="accent2"/>
                </a:solidFill>
              </a:defRPr>
            </a:lvl1pPr>
            <a:lvl2pPr marL="0" indent="0">
              <a:spcBef>
                <a:spcPts val="300"/>
              </a:spcBef>
              <a:buNone/>
              <a:defRPr sz="1200">
                <a:solidFill>
                  <a:srgbClr val="FFFFFF"/>
                </a:solidFill>
              </a:defRPr>
            </a:lvl2pPr>
            <a:lvl3pPr marL="100013" indent="-90488">
              <a:buFont typeface="Arial"/>
              <a:buChar char="•"/>
              <a:defRPr sz="1200">
                <a:solidFill>
                  <a:srgbClr val="FFFFFF"/>
                </a:solidFill>
              </a:defRPr>
            </a:lvl3pPr>
            <a:lvl4pPr>
              <a:defRPr sz="1200"/>
            </a:lvl4pPr>
            <a:lvl5pPr>
              <a:defRPr sz="1200"/>
            </a:lvl5pPr>
          </a:lstStyle>
          <a:p>
            <a:pPr lvl="0"/>
            <a:r>
              <a:rPr lang="en-US" dirty="0"/>
              <a:t>First Name &amp; Surname indent for Title</a:t>
            </a:r>
          </a:p>
          <a:p>
            <a:pPr lvl="1"/>
            <a:r>
              <a:rPr lang="en-US" dirty="0"/>
              <a:t>Title</a:t>
            </a:r>
          </a:p>
        </p:txBody>
      </p:sp>
      <p:sp>
        <p:nvSpPr>
          <p:cNvPr id="22" name="Text Placeholder 7"/>
          <p:cNvSpPr>
            <a:spLocks noGrp="1"/>
          </p:cNvSpPr>
          <p:nvPr>
            <p:ph type="body" sz="quarter" idx="26" hasCustomPrompt="1"/>
          </p:nvPr>
        </p:nvSpPr>
        <p:spPr>
          <a:xfrm>
            <a:off x="10457360" y="3846465"/>
            <a:ext cx="1645920" cy="752475"/>
          </a:xfrm>
          <a:noFill/>
        </p:spPr>
        <p:txBody>
          <a:bodyPr/>
          <a:lstStyle>
            <a:lvl1pPr>
              <a:spcBef>
                <a:spcPts val="0"/>
              </a:spcBef>
              <a:defRPr sz="1300" b="1">
                <a:solidFill>
                  <a:schemeClr val="accent2"/>
                </a:solidFill>
              </a:defRPr>
            </a:lvl1pPr>
            <a:lvl2pPr marL="0" indent="0">
              <a:spcBef>
                <a:spcPts val="300"/>
              </a:spcBef>
              <a:buNone/>
              <a:defRPr sz="1200">
                <a:solidFill>
                  <a:srgbClr val="FFFFFF"/>
                </a:solidFill>
              </a:defRPr>
            </a:lvl2pPr>
            <a:lvl3pPr marL="100013" indent="-90488">
              <a:buFont typeface="Arial"/>
              <a:buChar char="•"/>
              <a:defRPr sz="1200">
                <a:solidFill>
                  <a:srgbClr val="FFFFFF"/>
                </a:solidFill>
              </a:defRPr>
            </a:lvl3pPr>
            <a:lvl4pPr>
              <a:defRPr sz="1200"/>
            </a:lvl4pPr>
            <a:lvl5pPr>
              <a:defRPr sz="1200"/>
            </a:lvl5pPr>
          </a:lstStyle>
          <a:p>
            <a:pPr lvl="0"/>
            <a:r>
              <a:rPr lang="en-US" dirty="0"/>
              <a:t>First Name &amp; Surname indent for Title</a:t>
            </a:r>
          </a:p>
          <a:p>
            <a:pPr lvl="1"/>
            <a:r>
              <a:rPr lang="en-US" dirty="0"/>
              <a:t>Title</a:t>
            </a:r>
          </a:p>
        </p:txBody>
      </p:sp>
      <p:pic>
        <p:nvPicPr>
          <p:cNvPr id="26" name="Picture 25" descr="Beacon_IFL_white RGB 1.6.png"/>
          <p:cNvPicPr>
            <a:picLocks noChangeAspect="1"/>
          </p:cNvPicPr>
          <p:nvPr userDrawn="1"/>
        </p:nvPicPr>
        <p:blipFill>
          <a:blip r:embed="rId2"/>
          <a:stretch>
            <a:fillRect/>
          </a:stretch>
        </p:blipFill>
        <p:spPr>
          <a:xfrm>
            <a:off x="8486521" y="6176434"/>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7" name="Picture 6" descr="BEACON_Divider.jpg"/>
          <p:cNvPicPr>
            <a:picLocks noChangeAspect="1"/>
          </p:cNvPicPr>
          <p:nvPr userDrawn="1"/>
        </p:nvPicPr>
        <p:blipFill>
          <a:blip r:embed="rId2"/>
          <a:stretch>
            <a:fillRect/>
          </a:stretch>
        </p:blipFill>
        <p:spPr>
          <a:xfrm>
            <a:off x="0" y="1654"/>
            <a:ext cx="12188825" cy="6854693"/>
          </a:xfrm>
          <a:prstGeom prst="rect">
            <a:avLst/>
          </a:prstGeom>
        </p:spPr>
      </p:pic>
      <p:sp>
        <p:nvSpPr>
          <p:cNvPr id="2" name="Title 1"/>
          <p:cNvSpPr>
            <a:spLocks noGrp="1"/>
          </p:cNvSpPr>
          <p:nvPr>
            <p:ph type="title" hasCustomPrompt="1"/>
          </p:nvPr>
        </p:nvSpPr>
        <p:spPr>
          <a:xfrm>
            <a:off x="619383" y="2404533"/>
            <a:ext cx="7159367" cy="2133600"/>
          </a:xfrm>
        </p:spPr>
        <p:txBody>
          <a:bodyPr anchor="ctr" anchorCtr="0">
            <a:normAutofit/>
          </a:bodyPr>
          <a:lstStyle>
            <a:lvl1pPr algn="l">
              <a:lnSpc>
                <a:spcPct val="78000"/>
              </a:lnSpc>
              <a:defRPr sz="4200" b="0" cap="all" spc="130" baseline="0">
                <a:solidFill>
                  <a:schemeClr val="tx1"/>
                </a:solidFill>
              </a:defRPr>
            </a:lvl1pPr>
          </a:lstStyle>
          <a:p>
            <a:r>
              <a:rPr lang="en-US" dirty="0"/>
              <a:t>&lt;Insert 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sp>
        <p:nvSpPr>
          <p:cNvPr id="10" name="Text Placeholder 2"/>
          <p:cNvSpPr>
            <a:spLocks noGrp="1"/>
          </p:cNvSpPr>
          <p:nvPr>
            <p:ph type="body" idx="1" hasCustomPrompt="1"/>
          </p:nvPr>
        </p:nvSpPr>
        <p:spPr>
          <a:xfrm>
            <a:off x="619383" y="4631269"/>
            <a:ext cx="6568817" cy="1380067"/>
          </a:xfrm>
        </p:spPr>
        <p:txBody>
          <a:bodyPr anchor="t" anchorCtr="0"/>
          <a:lstStyle>
            <a:lvl1pPr marL="0" indent="0">
              <a:lnSpc>
                <a:spcPct val="95000"/>
              </a:lnSpc>
              <a:buNone/>
              <a:defRPr sz="2000" baseline="0">
                <a:solidFill>
                  <a:schemeClr val="tx1"/>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Tree>
    <p:extLst>
      <p:ext uri="{BB962C8B-B14F-4D97-AF65-F5344CB8AC3E}">
        <p14:creationId xmlns:p14="http://schemas.microsoft.com/office/powerpoint/2010/main" val="267880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divider – Warm Gray">
    <p:bg>
      <p:bgPr>
        <a:solidFill>
          <a:schemeClr val="bg2"/>
        </a:solidFill>
        <a:effectLst/>
      </p:bgPr>
    </p:bg>
    <p:spTree>
      <p:nvGrpSpPr>
        <p:cNvPr id="1" name=""/>
        <p:cNvGrpSpPr/>
        <p:nvPr/>
      </p:nvGrpSpPr>
      <p:grpSpPr>
        <a:xfrm>
          <a:off x="0" y="0"/>
          <a:ext cx="0" cy="0"/>
          <a:chOff x="0" y="0"/>
          <a:chExt cx="0" cy="0"/>
        </a:xfrm>
      </p:grpSpPr>
      <p:pic>
        <p:nvPicPr>
          <p:cNvPr id="8" name="Picture 7" descr="BEACON_SubDivider.jpg"/>
          <p:cNvPicPr>
            <a:picLocks noChangeAspect="1"/>
          </p:cNvPicPr>
          <p:nvPr userDrawn="1"/>
        </p:nvPicPr>
        <p:blipFill>
          <a:blip r:embed="rId2"/>
          <a:stretch>
            <a:fillRect/>
          </a:stretch>
        </p:blipFill>
        <p:spPr>
          <a:xfrm>
            <a:off x="-1" y="0"/>
            <a:ext cx="12188826" cy="6858000"/>
          </a:xfrm>
          <a:prstGeom prst="rect">
            <a:avLst/>
          </a:prstGeom>
        </p:spPr>
      </p:pic>
      <p:sp>
        <p:nvSpPr>
          <p:cNvPr id="2" name="Title 1"/>
          <p:cNvSpPr>
            <a:spLocks noGrp="1"/>
          </p:cNvSpPr>
          <p:nvPr>
            <p:ph type="title" hasCustomPrompt="1"/>
          </p:nvPr>
        </p:nvSpPr>
        <p:spPr>
          <a:xfrm>
            <a:off x="619383" y="2256205"/>
            <a:ext cx="6568817" cy="2345590"/>
          </a:xfrm>
        </p:spPr>
        <p:txBody>
          <a:bodyPr anchor="ctr" anchorCtr="0"/>
          <a:lstStyle>
            <a:lvl1pPr algn="l">
              <a:lnSpc>
                <a:spcPct val="90000"/>
              </a:lnSpc>
              <a:defRPr sz="3600" b="0" cap="none" spc="50" baseline="0">
                <a:solidFill>
                  <a:schemeClr val="tx1"/>
                </a:solidFill>
              </a:defRPr>
            </a:lvl1pPr>
          </a:lstStyle>
          <a:p>
            <a:r>
              <a:rPr lang="en-US" dirty="0"/>
              <a:t>&lt;Insert Title&gt;</a:t>
            </a:r>
          </a:p>
        </p:txBody>
      </p:sp>
      <p:sp>
        <p:nvSpPr>
          <p:cNvPr id="3" name="Text Placeholder 2"/>
          <p:cNvSpPr>
            <a:spLocks noGrp="1"/>
          </p:cNvSpPr>
          <p:nvPr>
            <p:ph type="body" idx="1" hasCustomPrompt="1"/>
          </p:nvPr>
        </p:nvSpPr>
        <p:spPr>
          <a:xfrm>
            <a:off x="619383" y="4631269"/>
            <a:ext cx="6568817" cy="1380067"/>
          </a:xfrm>
        </p:spPr>
        <p:txBody>
          <a:bodyPr anchor="t" anchorCtr="0"/>
          <a:lstStyle>
            <a:lvl1pPr marL="0" indent="0">
              <a:lnSpc>
                <a:spcPct val="95000"/>
              </a:lnSpc>
              <a:buNone/>
              <a:defRPr sz="2000" baseline="0">
                <a:solidFill>
                  <a:schemeClr val="tx1"/>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spTree>
    <p:extLst>
      <p:ext uri="{BB962C8B-B14F-4D97-AF65-F5344CB8AC3E}">
        <p14:creationId xmlns:p14="http://schemas.microsoft.com/office/powerpoint/2010/main" val="267880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divider – Dark Gray">
    <p:bg>
      <p:bgPr>
        <a:solidFill>
          <a:schemeClr val="tx1"/>
        </a:solidFill>
        <a:effectLst/>
      </p:bgPr>
    </p:bg>
    <p:spTree>
      <p:nvGrpSpPr>
        <p:cNvPr id="1" name=""/>
        <p:cNvGrpSpPr/>
        <p:nvPr/>
      </p:nvGrpSpPr>
      <p:grpSpPr>
        <a:xfrm>
          <a:off x="0" y="0"/>
          <a:ext cx="0" cy="0"/>
          <a:chOff x="0" y="0"/>
          <a:chExt cx="0" cy="0"/>
        </a:xfrm>
      </p:grpSpPr>
      <p:pic>
        <p:nvPicPr>
          <p:cNvPr id="8" name="Picture 7" descr="BEACON_SubDivider_d gray.jpg"/>
          <p:cNvPicPr>
            <a:picLocks noChangeAspect="1"/>
          </p:cNvPicPr>
          <p:nvPr userDrawn="1"/>
        </p:nvPicPr>
        <p:blipFill>
          <a:blip r:embed="rId2"/>
          <a:stretch>
            <a:fillRect/>
          </a:stretch>
        </p:blipFill>
        <p:spPr>
          <a:xfrm>
            <a:off x="0" y="0"/>
            <a:ext cx="12188825" cy="6858000"/>
          </a:xfrm>
          <a:prstGeom prst="rect">
            <a:avLst/>
          </a:prstGeom>
        </p:spPr>
      </p:pic>
      <p:sp>
        <p:nvSpPr>
          <p:cNvPr id="2" name="Title 1"/>
          <p:cNvSpPr>
            <a:spLocks noGrp="1"/>
          </p:cNvSpPr>
          <p:nvPr>
            <p:ph type="title" hasCustomPrompt="1"/>
          </p:nvPr>
        </p:nvSpPr>
        <p:spPr>
          <a:xfrm>
            <a:off x="619383" y="2253996"/>
            <a:ext cx="6568817" cy="2350008"/>
          </a:xfrm>
        </p:spPr>
        <p:txBody>
          <a:bodyPr anchor="ctr" anchorCtr="0"/>
          <a:lstStyle>
            <a:lvl1pPr algn="l">
              <a:lnSpc>
                <a:spcPct val="90000"/>
              </a:lnSpc>
              <a:defRPr sz="3600" b="0" cap="none" spc="50" baseline="0">
                <a:solidFill>
                  <a:srgbClr val="FFFFFF"/>
                </a:solidFill>
              </a:defRPr>
            </a:lvl1pPr>
          </a:lstStyle>
          <a:p>
            <a:r>
              <a:rPr lang="en-US" dirty="0"/>
              <a:t>&lt;Insert Title&gt;</a:t>
            </a:r>
          </a:p>
        </p:txBody>
      </p:sp>
      <p:sp>
        <p:nvSpPr>
          <p:cNvPr id="3" name="Text Placeholder 2"/>
          <p:cNvSpPr>
            <a:spLocks noGrp="1"/>
          </p:cNvSpPr>
          <p:nvPr>
            <p:ph type="body" idx="1" hasCustomPrompt="1"/>
          </p:nvPr>
        </p:nvSpPr>
        <p:spPr>
          <a:xfrm>
            <a:off x="619383" y="4631269"/>
            <a:ext cx="6568817" cy="1380067"/>
          </a:xfrm>
        </p:spPr>
        <p:txBody>
          <a:bodyPr anchor="t" anchorCtr="0"/>
          <a:lstStyle>
            <a:lvl1pPr marL="0" indent="0">
              <a:lnSpc>
                <a:spcPct val="95000"/>
              </a:lnSpc>
              <a:buNone/>
              <a:defRPr sz="2000" baseline="0">
                <a:solidFill>
                  <a:srgbClr val="FFFFFF"/>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spTree>
    <p:extLst>
      <p:ext uri="{BB962C8B-B14F-4D97-AF65-F5344CB8AC3E}">
        <p14:creationId xmlns:p14="http://schemas.microsoft.com/office/powerpoint/2010/main" val="2678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2-column w/green call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rgbClr val="00877C"/>
                </a:solidFill>
              </a:defRPr>
            </a:lvl1pPr>
          </a:lstStyle>
          <a:p>
            <a:r>
              <a:rPr lang="en-US" dirty="0"/>
              <a:t>&lt;2-column with Green callout&gt;</a:t>
            </a:r>
          </a:p>
        </p:txBody>
      </p:sp>
      <p:sp>
        <p:nvSpPr>
          <p:cNvPr id="3" name="Content Placeholder 2"/>
          <p:cNvSpPr>
            <a:spLocks noGrp="1"/>
          </p:cNvSpPr>
          <p:nvPr>
            <p:ph idx="1"/>
          </p:nvPr>
        </p:nvSpPr>
        <p:spPr>
          <a:xfrm>
            <a:off x="6315075" y="1853398"/>
            <a:ext cx="5264942" cy="4290227"/>
          </a:xfrm>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8" name="Content Placeholder 2"/>
          <p:cNvSpPr>
            <a:spLocks noGrp="1"/>
          </p:cNvSpPr>
          <p:nvPr>
            <p:ph idx="13" hasCustomPrompt="1"/>
          </p:nvPr>
        </p:nvSpPr>
        <p:spPr>
          <a:xfrm>
            <a:off x="619383" y="1853398"/>
            <a:ext cx="5264942" cy="4290227"/>
          </a:xfrm>
        </p:spPr>
        <p:txBody>
          <a:bodyPr anchor="ctr" anchorCtr="0"/>
          <a:lstStyle>
            <a:lvl1pPr>
              <a:lnSpc>
                <a:spcPct val="85000"/>
              </a:lnSpc>
              <a:spcBef>
                <a:spcPts val="1600"/>
              </a:spcBef>
              <a:defRPr sz="3200" b="1" cap="all" spc="130">
                <a:solidFill>
                  <a:schemeClr val="accent1"/>
                </a:solidFill>
              </a:defRPr>
            </a:lvl1pPr>
            <a:lvl2pPr marL="220663" indent="-169863">
              <a:lnSpc>
                <a:spcPct val="90000"/>
              </a:lnSpc>
              <a:spcBef>
                <a:spcPts val="300"/>
              </a:spcBef>
              <a:buFont typeface="Arial"/>
              <a:buChar char="•"/>
              <a:defRPr sz="2400">
                <a:solidFill>
                  <a:schemeClr val="accent1"/>
                </a:solidFill>
              </a:defRPr>
            </a:lvl2pPr>
            <a:lvl3pPr marL="423863" indent="-187325">
              <a:lnSpc>
                <a:spcPct val="90000"/>
              </a:lnSpc>
              <a:spcBef>
                <a:spcPts val="100"/>
              </a:spcBef>
              <a:defRPr sz="2000">
                <a:solidFill>
                  <a:schemeClr val="accent1"/>
                </a:solidFill>
              </a:defRPr>
            </a:lvl3pPr>
          </a:lstStyle>
          <a:p>
            <a:pPr lvl="0"/>
            <a:r>
              <a:rPr lang="en-US" dirty="0"/>
              <a:t>&lt;Insert large type callout or image&gt;</a:t>
            </a:r>
          </a:p>
          <a:p>
            <a:pPr lvl="1"/>
            <a:r>
              <a:rPr lang="en-US" dirty="0"/>
              <a:t>Second level</a:t>
            </a:r>
          </a:p>
          <a:p>
            <a:pPr lvl="2"/>
            <a:r>
              <a:rPr lang="en-US" dirty="0"/>
              <a:t>Third level</a:t>
            </a:r>
          </a:p>
        </p:txBody>
      </p:sp>
      <p:pic>
        <p:nvPicPr>
          <p:cNvPr id="11" name="Picture 10" descr="Beacon_IFL_grey RGB 1.6.png"/>
          <p:cNvPicPr>
            <a:picLocks noChangeAspect="1"/>
          </p:cNvPicPr>
          <p:nvPr userDrawn="1"/>
        </p:nvPicPr>
        <p:blipFill>
          <a:blip r:embed="rId2"/>
          <a:stretch>
            <a:fillRect/>
          </a:stretch>
        </p:blipFill>
        <p:spPr>
          <a:xfrm>
            <a:off x="8484877" y="6177219"/>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rgbClr val="00877C"/>
                </a:solidFill>
              </a:defRPr>
            </a:lvl1pPr>
          </a:lstStyle>
          <a:p>
            <a:r>
              <a:rPr lang="en-US" dirty="0"/>
              <a:t>&lt;2 column&gt;</a:t>
            </a:r>
          </a:p>
        </p:txBody>
      </p:sp>
      <p:sp>
        <p:nvSpPr>
          <p:cNvPr id="3" name="Content Placeholder 2"/>
          <p:cNvSpPr>
            <a:spLocks noGrp="1"/>
          </p:cNvSpPr>
          <p:nvPr>
            <p:ph idx="1"/>
          </p:nvPr>
        </p:nvSpPr>
        <p:spPr>
          <a:xfrm>
            <a:off x="6315075" y="1853398"/>
            <a:ext cx="5264942" cy="4290227"/>
          </a:xfrm>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383" y="1853398"/>
            <a:ext cx="5264942" cy="4290227"/>
          </a:xfrm>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Beacon_IFL_grey RGB 1.6.png"/>
          <p:cNvPicPr>
            <a:picLocks noChangeAspect="1"/>
          </p:cNvPicPr>
          <p:nvPr userDrawn="1"/>
        </p:nvPicPr>
        <p:blipFill>
          <a:blip r:embed="rId2"/>
          <a:stretch>
            <a:fillRect/>
          </a:stretch>
        </p:blipFill>
        <p:spPr>
          <a:xfrm>
            <a:off x="8484877" y="6177219"/>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text full call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rgbClr val="00877C"/>
                </a:solidFill>
              </a:defRPr>
            </a:lvl1pPr>
          </a:lstStyle>
          <a:p>
            <a:r>
              <a:rPr lang="en-US" dirty="0"/>
              <a:t>&lt;Large text full callout&gt;</a:t>
            </a:r>
          </a:p>
        </p:txBody>
      </p:sp>
      <p:sp>
        <p:nvSpPr>
          <p:cNvPr id="3" name="Content Placeholder 2"/>
          <p:cNvSpPr>
            <a:spLocks noGrp="1"/>
          </p:cNvSpPr>
          <p:nvPr>
            <p:ph idx="1"/>
          </p:nvPr>
        </p:nvSpPr>
        <p:spPr>
          <a:xfrm>
            <a:off x="4426479" y="4555076"/>
            <a:ext cx="6239933" cy="1588550"/>
          </a:xfrm>
        </p:spPr>
        <p:txBody>
          <a:bodyPr/>
          <a:lstStyle>
            <a:lvl1pPr>
              <a:lnSpc>
                <a:spcPct val="94000"/>
              </a:lnSpc>
              <a:spcBef>
                <a:spcPts val="1000"/>
              </a:spcBef>
              <a:defRPr sz="2400"/>
            </a:lvl1pPr>
            <a:lvl2pPr>
              <a:lnSpc>
                <a:spcPct val="94000"/>
              </a:lnSpc>
              <a:defRPr sz="2400"/>
            </a:lvl2pPr>
            <a:lvl3pPr>
              <a:lnSpc>
                <a:spcPct val="94000"/>
              </a:lnSpc>
              <a:defRPr sz="2400"/>
            </a:lvl3p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hasCustomPrompt="1"/>
          </p:nvPr>
        </p:nvSpPr>
        <p:spPr>
          <a:xfrm>
            <a:off x="616480" y="1571359"/>
            <a:ext cx="10049932" cy="2609326"/>
          </a:xfrm>
        </p:spPr>
        <p:txBody>
          <a:bodyPr anchor="b" anchorCtr="0"/>
          <a:lstStyle>
            <a:lvl1pPr>
              <a:lnSpc>
                <a:spcPct val="78000"/>
              </a:lnSpc>
              <a:spcBef>
                <a:spcPts val="2000"/>
              </a:spcBef>
              <a:defRPr sz="5800" cap="all" spc="130">
                <a:solidFill>
                  <a:srgbClr val="00877C"/>
                </a:solidFill>
              </a:defRPr>
            </a:lvl1pPr>
          </a:lstStyle>
          <a:p>
            <a:pPr lvl="0"/>
            <a:r>
              <a:rPr lang="en-US" dirty="0"/>
              <a:t>Click to edit text styles</a:t>
            </a:r>
          </a:p>
        </p:txBody>
      </p:sp>
      <p:pic>
        <p:nvPicPr>
          <p:cNvPr id="11" name="Picture 10" descr="Beacon_IFL_grey RGB 1.6.png"/>
          <p:cNvPicPr>
            <a:picLocks noChangeAspect="1"/>
          </p:cNvPicPr>
          <p:nvPr userDrawn="1"/>
        </p:nvPicPr>
        <p:blipFill>
          <a:blip r:embed="rId2"/>
          <a:stretch>
            <a:fillRect/>
          </a:stretch>
        </p:blipFill>
        <p:spPr>
          <a:xfrm>
            <a:off x="8484877" y="6177219"/>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2 stacked text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baseline="0">
                <a:solidFill>
                  <a:srgbClr val="00877C"/>
                </a:solidFill>
              </a:defRPr>
            </a:lvl1pPr>
          </a:lstStyle>
          <a:p>
            <a:r>
              <a:rPr lang="en-US" dirty="0"/>
              <a:t>&lt;2 stacked content / table option&gt;</a:t>
            </a:r>
          </a:p>
        </p:txBody>
      </p:sp>
      <p:sp>
        <p:nvSpPr>
          <p:cNvPr id="3" name="Content Placeholder 2"/>
          <p:cNvSpPr>
            <a:spLocks noGrp="1"/>
          </p:cNvSpPr>
          <p:nvPr>
            <p:ph idx="1"/>
          </p:nvPr>
        </p:nvSpPr>
        <p:spPr>
          <a:xfrm>
            <a:off x="619382" y="1853399"/>
            <a:ext cx="10960635" cy="2847334"/>
          </a:xfrm>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solidFill>
                  <a:srgbClr val="00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000000"/>
                </a:solidFill>
              </a:defRPr>
            </a:lvl1pPr>
          </a:lstStyle>
          <a:p>
            <a:fld id="{74D97F68-CC38-3C48-B083-3B4A1457065E}" type="slidenum">
              <a:rPr lang="en-US" smtClean="0"/>
              <a:pPr/>
              <a:t>‹#›</a:t>
            </a:fld>
            <a:endParaRPr lang="en-US"/>
          </a:p>
        </p:txBody>
      </p:sp>
      <p:sp>
        <p:nvSpPr>
          <p:cNvPr id="7" name="Content Placeholder 2"/>
          <p:cNvSpPr>
            <a:spLocks noGrp="1"/>
          </p:cNvSpPr>
          <p:nvPr>
            <p:ph idx="13"/>
          </p:nvPr>
        </p:nvSpPr>
        <p:spPr>
          <a:xfrm>
            <a:off x="619382" y="4896137"/>
            <a:ext cx="10960635" cy="1247487"/>
          </a:xfrm>
        </p:spPr>
        <p:txBody>
          <a:bodyPr/>
          <a:lstStyle>
            <a:lvl1pPr>
              <a:spcBef>
                <a:spcPts val="600"/>
              </a:spcBef>
              <a:defRPr sz="1800"/>
            </a:lvl1pPr>
            <a:lvl2pPr marL="180975" indent="-147638">
              <a:spcBef>
                <a:spcPts val="200"/>
              </a:spcBef>
              <a:defRPr sz="1800"/>
            </a:lvl2pPr>
            <a:lvl3pPr marL="368300" indent="-168275">
              <a:spcBef>
                <a:spcPts val="0"/>
              </a:spcBef>
              <a:defRPr sz="1700"/>
            </a:lvl3pPr>
            <a:lvl4pPr marL="501650" indent="-133350">
              <a:spcBef>
                <a:spcPts val="0"/>
              </a:spcBef>
              <a:buNone/>
              <a:defRPr sz="1600"/>
            </a:lvl4pPr>
          </a:lstStyle>
          <a:p>
            <a:pPr lvl="0"/>
            <a:r>
              <a:rPr lang="en-US" dirty="0"/>
              <a:t>Click to edit Master text styles</a:t>
            </a:r>
          </a:p>
          <a:p>
            <a:pPr lvl="1"/>
            <a:r>
              <a:rPr lang="en-US" dirty="0"/>
              <a:t>Second level</a:t>
            </a:r>
          </a:p>
          <a:p>
            <a:pPr lvl="2"/>
            <a:r>
              <a:rPr lang="en-US" dirty="0"/>
              <a:t>Third level</a:t>
            </a:r>
          </a:p>
        </p:txBody>
      </p:sp>
      <p:pic>
        <p:nvPicPr>
          <p:cNvPr id="11" name="Picture 10" descr="Beacon_IFL_grey RGB 1.6.png"/>
          <p:cNvPicPr>
            <a:picLocks noChangeAspect="1"/>
          </p:cNvPicPr>
          <p:nvPr userDrawn="1"/>
        </p:nvPicPr>
        <p:blipFill>
          <a:blip r:embed="rId2"/>
          <a:stretch>
            <a:fillRect/>
          </a:stretch>
        </p:blipFill>
        <p:spPr>
          <a:xfrm>
            <a:off x="8484877" y="6177219"/>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TOC – Green background">
    <p:bg>
      <p:bgPr>
        <a:solidFill>
          <a:schemeClr val="accent2"/>
        </a:solidFill>
        <a:effectLst/>
      </p:bgPr>
    </p:bg>
    <p:spTree>
      <p:nvGrpSpPr>
        <p:cNvPr id="1" name=""/>
        <p:cNvGrpSpPr/>
        <p:nvPr/>
      </p:nvGrpSpPr>
      <p:grpSpPr>
        <a:xfrm>
          <a:off x="0" y="0"/>
          <a:ext cx="0" cy="0"/>
          <a:chOff x="0" y="0"/>
          <a:chExt cx="0" cy="0"/>
        </a:xfrm>
      </p:grpSpPr>
      <p:pic>
        <p:nvPicPr>
          <p:cNvPr id="9" name="Picture 8" descr="Beacon_IFL_white RGB 1.6.png"/>
          <p:cNvPicPr>
            <a:picLocks noChangeAspect="1"/>
          </p:cNvPicPr>
          <p:nvPr userDrawn="1"/>
        </p:nvPicPr>
        <p:blipFill>
          <a:blip r:embed="rId2"/>
          <a:stretch>
            <a:fillRect/>
          </a:stretch>
        </p:blipFill>
        <p:spPr>
          <a:xfrm>
            <a:off x="8486521" y="6176434"/>
            <a:ext cx="1435608" cy="511435"/>
          </a:xfrm>
          <a:prstGeom prst="rect">
            <a:avLst/>
          </a:prstGeom>
        </p:spPr>
      </p:pic>
      <p:sp>
        <p:nvSpPr>
          <p:cNvPr id="2" name="Title 1"/>
          <p:cNvSpPr>
            <a:spLocks noGrp="1"/>
          </p:cNvSpPr>
          <p:nvPr>
            <p:ph type="title" hasCustomPrompt="1"/>
          </p:nvPr>
        </p:nvSpPr>
        <p:spPr>
          <a:xfrm>
            <a:off x="619383" y="427208"/>
            <a:ext cx="10959841" cy="1076155"/>
          </a:xfrm>
        </p:spPr>
        <p:txBody>
          <a:bodyPr/>
          <a:lstStyle>
            <a:lvl1pPr>
              <a:defRPr>
                <a:solidFill>
                  <a:schemeClr val="tx1"/>
                </a:solidFill>
              </a:defRPr>
            </a:lvl1pPr>
          </a:lstStyle>
          <a:p>
            <a:r>
              <a:rPr lang="en-US" dirty="0"/>
              <a:t>&lt;Agenda / TOC&gt;</a:t>
            </a:r>
          </a:p>
        </p:txBody>
      </p:sp>
      <p:sp>
        <p:nvSpPr>
          <p:cNvPr id="3" name="Content Placeholder 2"/>
          <p:cNvSpPr>
            <a:spLocks noGrp="1"/>
          </p:cNvSpPr>
          <p:nvPr>
            <p:ph idx="1"/>
          </p:nvPr>
        </p:nvSpPr>
        <p:spPr>
          <a:xfrm>
            <a:off x="619383" y="1853398"/>
            <a:ext cx="10959842" cy="4290227"/>
          </a:xfrm>
        </p:spPr>
        <p:txBody>
          <a:bodyPr numCol="2" spcCol="731520"/>
          <a:lstStyle>
            <a:lvl1pPr marL="368300" indent="-368300">
              <a:spcBef>
                <a:spcPts val="1000"/>
              </a:spcBef>
              <a:buFont typeface="+mj-lt"/>
              <a:buAutoNum type="arabicPeriod"/>
              <a:defRPr>
                <a:solidFill>
                  <a:schemeClr val="tx1"/>
                </a:solidFill>
              </a:defRPr>
            </a:lvl1pPr>
            <a:lvl2pPr marL="627063" indent="-258763">
              <a:buFont typeface="+mj-lt"/>
              <a:buAutoNum type="alphaLcPeriod"/>
              <a:defRPr>
                <a:solidFill>
                  <a:schemeClr val="tx1"/>
                </a:solidFill>
              </a:defRPr>
            </a:lvl2pPr>
            <a:lvl3pPr marL="849313" indent="-146050">
              <a:buFont typeface="Arial"/>
              <a:buChar char="•"/>
              <a:defRPr>
                <a:solidFill>
                  <a:schemeClr val="tx1"/>
                </a:solidFill>
              </a:defRPr>
            </a:lvl3pPr>
            <a:lvl4pPr marL="1055688" indent="-171450">
              <a:buFont typeface="Lucida Grande"/>
              <a:buChar char="–"/>
              <a:defRPr>
                <a:solidFill>
                  <a:schemeClr val="tx1"/>
                </a:solidFill>
              </a:defRPr>
            </a:lvl4pPr>
            <a:lvl5pPr marL="1279525" indent="-182563">
              <a:buFont typeface="Arial"/>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4D97F68-CC38-3C48-B083-3B4A1457065E}" type="slidenum">
              <a:rPr lang="en-US" smtClean="0"/>
              <a:pPr/>
              <a:t>‹#›</a:t>
            </a:fld>
            <a:endParaRPr lang="en-US"/>
          </a:p>
        </p:txBody>
      </p:sp>
    </p:spTree>
    <p:extLst>
      <p:ext uri="{BB962C8B-B14F-4D97-AF65-F5344CB8AC3E}">
        <p14:creationId xmlns:p14="http://schemas.microsoft.com/office/powerpoint/2010/main" val="3516989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0/70 2-column /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rgbClr val="00877C"/>
                </a:solidFill>
              </a:defRPr>
            </a:lvl1pPr>
          </a:lstStyle>
          <a:p>
            <a:r>
              <a:rPr lang="en-US" dirty="0"/>
              <a:t>&lt;30/70 2-column / plotted chart option&gt;</a:t>
            </a:r>
          </a:p>
        </p:txBody>
      </p:sp>
      <p:sp>
        <p:nvSpPr>
          <p:cNvPr id="3" name="Content Placeholder 2"/>
          <p:cNvSpPr>
            <a:spLocks noGrp="1"/>
          </p:cNvSpPr>
          <p:nvPr>
            <p:ph idx="1"/>
          </p:nvPr>
        </p:nvSpPr>
        <p:spPr>
          <a:xfrm>
            <a:off x="4570412" y="1853398"/>
            <a:ext cx="7009605" cy="4290227"/>
          </a:xfrm>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383" y="1853398"/>
            <a:ext cx="3530119" cy="4290227"/>
          </a:xfrm>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Beacon_IFL_grey RGB 1.6.png"/>
          <p:cNvPicPr>
            <a:picLocks noChangeAspect="1"/>
          </p:cNvPicPr>
          <p:nvPr userDrawn="1"/>
        </p:nvPicPr>
        <p:blipFill>
          <a:blip r:embed="rId2"/>
          <a:stretch>
            <a:fillRect/>
          </a:stretch>
        </p:blipFill>
        <p:spPr>
          <a:xfrm>
            <a:off x="8484877" y="6177219"/>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 Closing">
    <p:bg>
      <p:bgPr>
        <a:solidFill>
          <a:schemeClr val="accent1"/>
        </a:solidFill>
        <a:effectLst/>
      </p:bgPr>
    </p:bg>
    <p:spTree>
      <p:nvGrpSpPr>
        <p:cNvPr id="1" name=""/>
        <p:cNvGrpSpPr/>
        <p:nvPr/>
      </p:nvGrpSpPr>
      <p:grpSpPr>
        <a:xfrm>
          <a:off x="0" y="0"/>
          <a:ext cx="0" cy="0"/>
          <a:chOff x="0" y="0"/>
          <a:chExt cx="0" cy="0"/>
        </a:xfrm>
      </p:grpSpPr>
      <p:pic>
        <p:nvPicPr>
          <p:cNvPr id="6" name="Picture 5" descr="BEACON_ThankYou.jpg"/>
          <p:cNvPicPr>
            <a:picLocks noChangeAspect="1"/>
          </p:cNvPicPr>
          <p:nvPr userDrawn="1"/>
        </p:nvPicPr>
        <p:blipFill>
          <a:blip r:embed="rId2"/>
          <a:stretch>
            <a:fillRect/>
          </a:stretch>
        </p:blipFill>
        <p:spPr>
          <a:xfrm>
            <a:off x="-1" y="0"/>
            <a:ext cx="12188826" cy="6858000"/>
          </a:xfrm>
          <a:prstGeom prst="rect">
            <a:avLst/>
          </a:prstGeom>
        </p:spPr>
      </p:pic>
      <p:sp>
        <p:nvSpPr>
          <p:cNvPr id="2" name="Title 1"/>
          <p:cNvSpPr>
            <a:spLocks noGrp="1"/>
          </p:cNvSpPr>
          <p:nvPr>
            <p:ph type="ctrTitle" hasCustomPrompt="1"/>
          </p:nvPr>
        </p:nvSpPr>
        <p:spPr>
          <a:xfrm>
            <a:off x="616594" y="1913098"/>
            <a:ext cx="7248939" cy="1608668"/>
          </a:xfrm>
        </p:spPr>
        <p:txBody>
          <a:bodyPr/>
          <a:lstStyle>
            <a:lvl1pPr>
              <a:lnSpc>
                <a:spcPct val="78000"/>
              </a:lnSpc>
              <a:defRPr sz="5800" cap="all" spc="130" baseline="0">
                <a:solidFill>
                  <a:srgbClr val="FFFFFF"/>
                </a:solidFill>
              </a:defRPr>
            </a:lvl1pPr>
          </a:lstStyle>
          <a:p>
            <a:r>
              <a:rPr lang="en-US" dirty="0"/>
              <a:t>&lt;Insert thank you&gt;</a:t>
            </a:r>
          </a:p>
        </p:txBody>
      </p:sp>
      <p:sp>
        <p:nvSpPr>
          <p:cNvPr id="3" name="Subtitle 2"/>
          <p:cNvSpPr>
            <a:spLocks noGrp="1"/>
          </p:cNvSpPr>
          <p:nvPr>
            <p:ph type="subTitle" idx="1" hasCustomPrompt="1"/>
          </p:nvPr>
        </p:nvSpPr>
        <p:spPr>
          <a:xfrm>
            <a:off x="616594" y="3970911"/>
            <a:ext cx="5269856" cy="619563"/>
          </a:xfrm>
        </p:spPr>
        <p:txBody>
          <a:bodyPr/>
          <a:lstStyle>
            <a:lvl1pPr marL="0" indent="0" algn="l">
              <a:lnSpc>
                <a:spcPct val="900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&lt;Optional Subtitle&gt;</a:t>
            </a:r>
          </a:p>
        </p:txBody>
      </p:sp>
      <p:sp>
        <p:nvSpPr>
          <p:cNvPr id="9" name="Text Placeholder 8"/>
          <p:cNvSpPr>
            <a:spLocks noGrp="1"/>
          </p:cNvSpPr>
          <p:nvPr>
            <p:ph type="body" sz="quarter" idx="13" hasCustomPrompt="1"/>
          </p:nvPr>
        </p:nvSpPr>
        <p:spPr>
          <a:xfrm>
            <a:off x="616595" y="5483546"/>
            <a:ext cx="5269856" cy="739456"/>
          </a:xfrm>
        </p:spPr>
        <p:txBody>
          <a:bodyPr/>
          <a:lstStyle>
            <a:lvl1pPr>
              <a:defRPr sz="550" kern="500" baseline="0">
                <a:solidFill>
                  <a:srgbClr val="FFFFFF"/>
                </a:solidFill>
              </a:defRPr>
            </a:lvl1pPr>
            <a:lvl2pPr>
              <a:defRPr sz="1400"/>
            </a:lvl2pPr>
            <a:lvl3pPr>
              <a:defRPr sz="1400"/>
            </a:lvl3pPr>
            <a:lvl4pPr>
              <a:defRPr sz="1400"/>
            </a:lvl4pPr>
            <a:lvl5pPr>
              <a:defRPr sz="1400"/>
            </a:lvl5pPr>
          </a:lstStyle>
          <a:p>
            <a:pPr lvl="0"/>
            <a:r>
              <a:rPr lang="en-US" dirty="0"/>
              <a:t>Insert Proprietary / Legal Language Here</a:t>
            </a:r>
          </a:p>
        </p:txBody>
      </p:sp>
    </p:spTree>
    <p:extLst>
      <p:ext uri="{BB962C8B-B14F-4D97-AF65-F5344CB8AC3E}">
        <p14:creationId xmlns:p14="http://schemas.microsoft.com/office/powerpoint/2010/main" val="20829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s #1 – Green backgroun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chemeClr val="tx1"/>
                </a:solidFill>
              </a:defRPr>
            </a:lvl1pPr>
          </a:lstStyle>
          <a:p>
            <a:r>
              <a:rPr lang="en-US" dirty="0"/>
              <a:t>&lt;Objectives&gt;</a:t>
            </a:r>
          </a:p>
        </p:txBody>
      </p:sp>
      <p:sp>
        <p:nvSpPr>
          <p:cNvPr id="3" name="Content Placeholder 2"/>
          <p:cNvSpPr>
            <a:spLocks noGrp="1"/>
          </p:cNvSpPr>
          <p:nvPr>
            <p:ph idx="1"/>
          </p:nvPr>
        </p:nvSpPr>
        <p:spPr>
          <a:xfrm>
            <a:off x="619382" y="1840700"/>
            <a:ext cx="10045443" cy="4302926"/>
          </a:xfrm>
        </p:spPr>
        <p:txBody>
          <a:bodyPr/>
          <a:lstStyle>
            <a:lvl1pPr marL="207963" indent="-207963">
              <a:spcBef>
                <a:spcPts val="1400"/>
              </a:spcBef>
              <a:buSzPct val="95000"/>
              <a:buFont typeface="Arial"/>
              <a:buChar char="•"/>
              <a:defRPr sz="2400">
                <a:solidFill>
                  <a:schemeClr val="tx1"/>
                </a:solidFill>
              </a:defRPr>
            </a:lvl1pPr>
            <a:lvl2pPr marL="450850" indent="-228600">
              <a:spcBef>
                <a:spcPts val="400"/>
              </a:spcBef>
              <a:buFont typeface="Lucida Grande"/>
              <a:buChar char="–"/>
              <a:defRPr sz="2300">
                <a:solidFill>
                  <a:schemeClr val="tx1"/>
                </a:solidFill>
              </a:defRPr>
            </a:lvl2pPr>
            <a:lvl3pPr marL="666750" indent="-171450">
              <a:spcBef>
                <a:spcPts val="0"/>
              </a:spcBef>
              <a:buSzPct val="95000"/>
              <a:buFont typeface="Arial"/>
              <a:buChar char="•"/>
              <a:defRPr sz="2200">
                <a:solidFill>
                  <a:schemeClr val="tx1"/>
                </a:solidFill>
              </a:defRPr>
            </a:lvl3pPr>
            <a:lvl4pPr marL="882650" indent="-215900">
              <a:spcBef>
                <a:spcPts val="0"/>
              </a:spcBef>
              <a:buFont typeface="Lucida Grande"/>
              <a:buChar char="–"/>
              <a:defRPr sz="2100">
                <a:solidFill>
                  <a:schemeClr val="tx1"/>
                </a:solidFill>
              </a:defRPr>
            </a:lvl4pPr>
            <a:lvl5pPr marL="1098550" indent="-177800">
              <a:spcBef>
                <a:spcPts val="0"/>
              </a:spcBef>
              <a:buSzPct val="95000"/>
              <a:buFont typeface="Arial"/>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4D97F68-CC38-3C48-B083-3B4A1457065E}" type="slidenum">
              <a:rPr lang="en-US" smtClean="0"/>
              <a:pPr/>
              <a:t>‹#›</a:t>
            </a:fld>
            <a:endParaRPr lang="en-US"/>
          </a:p>
        </p:txBody>
      </p:sp>
      <p:pic>
        <p:nvPicPr>
          <p:cNvPr id="11" name="Picture 10" descr="Beacon_IFL_white RGB 1.6.png"/>
          <p:cNvPicPr>
            <a:picLocks noChangeAspect="1"/>
          </p:cNvPicPr>
          <p:nvPr userDrawn="1"/>
        </p:nvPicPr>
        <p:blipFill>
          <a:blip r:embed="rId2"/>
          <a:stretch>
            <a:fillRect/>
          </a:stretch>
        </p:blipFill>
        <p:spPr>
          <a:xfrm>
            <a:off x="8486521" y="6176434"/>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amp;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rgbClr val="00877C"/>
                </a:solidFill>
              </a:defRPr>
            </a:lvl1pPr>
          </a:lstStyle>
          <a:p>
            <a:r>
              <a:rPr lang="en-US" dirty="0"/>
              <a:t>&lt;Title &amp; content layout&gt;</a:t>
            </a:r>
          </a:p>
        </p:txBody>
      </p:sp>
      <p:sp>
        <p:nvSpPr>
          <p:cNvPr id="3" name="Content Placeholder 2"/>
          <p:cNvSpPr>
            <a:spLocks noGrp="1"/>
          </p:cNvSpPr>
          <p:nvPr>
            <p:ph idx="1"/>
          </p:nvPr>
        </p:nvSpPr>
        <p:spPr>
          <a:xfrm>
            <a:off x="619382" y="1853398"/>
            <a:ext cx="10960635" cy="4290227"/>
          </a:xfrm>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solidFill>
                  <a:srgbClr val="00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000000"/>
                </a:solidFill>
              </a:defRPr>
            </a:lvl1pPr>
          </a:lstStyle>
          <a:p>
            <a:fld id="{74D97F68-CC38-3C48-B083-3B4A1457065E}" type="slidenum">
              <a:rPr lang="en-US" smtClean="0"/>
              <a:pPr/>
              <a:t>‹#›</a:t>
            </a:fld>
            <a:endParaRPr lang="en-US"/>
          </a:p>
        </p:txBody>
      </p:sp>
      <p:pic>
        <p:nvPicPr>
          <p:cNvPr id="10" name="Picture 9" descr="Beacon_IFL_grey RGB 1.6.png"/>
          <p:cNvPicPr>
            <a:picLocks noChangeAspect="1"/>
          </p:cNvPicPr>
          <p:nvPr userDrawn="1"/>
        </p:nvPicPr>
        <p:blipFill>
          <a:blip r:embed="rId2"/>
          <a:stretch>
            <a:fillRect/>
          </a:stretch>
        </p:blipFill>
        <p:spPr>
          <a:xfrm>
            <a:off x="8484877" y="6177219"/>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xt &amp; Content – Warm Gra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p>
            <a:r>
              <a:rPr lang="en-US" dirty="0"/>
              <a:t>&lt;Title &amp; content layout&gt;</a:t>
            </a:r>
          </a:p>
        </p:txBody>
      </p:sp>
      <p:sp>
        <p:nvSpPr>
          <p:cNvPr id="3" name="Content Placeholder 2"/>
          <p:cNvSpPr>
            <a:spLocks noGrp="1"/>
          </p:cNvSpPr>
          <p:nvPr>
            <p:ph idx="1"/>
          </p:nvPr>
        </p:nvSpPr>
        <p:spPr>
          <a:xfrm>
            <a:off x="619382" y="1853398"/>
            <a:ext cx="10960635" cy="4290227"/>
          </a:xfrm>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solidFill>
                  <a:srgbClr val="00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000000"/>
                </a:solidFill>
              </a:defRPr>
            </a:lvl1pPr>
          </a:lstStyle>
          <a:p>
            <a:fld id="{74D97F68-CC38-3C48-B083-3B4A1457065E}" type="slidenum">
              <a:rPr lang="en-US" smtClean="0"/>
              <a:pPr/>
              <a:t>‹#›</a:t>
            </a:fld>
            <a:endParaRPr lang="en-US"/>
          </a:p>
        </p:txBody>
      </p:sp>
      <p:pic>
        <p:nvPicPr>
          <p:cNvPr id="10" name="Picture 9" descr="Beacon_IFL_grey RGB 1.6.png"/>
          <p:cNvPicPr>
            <a:picLocks noChangeAspect="1"/>
          </p:cNvPicPr>
          <p:nvPr userDrawn="1"/>
        </p:nvPicPr>
        <p:blipFill>
          <a:blip r:embed="rId2"/>
          <a:stretch>
            <a:fillRect/>
          </a:stretch>
        </p:blipFill>
        <p:spPr>
          <a:xfrm>
            <a:off x="8484877" y="6177219"/>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amp; Content – Dark Gra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chemeClr val="bg1"/>
                </a:solidFill>
              </a:defRPr>
            </a:lvl1pPr>
          </a:lstStyle>
          <a:p>
            <a:r>
              <a:rPr lang="en-US" dirty="0"/>
              <a:t>&lt;Title &amp; content layout&gt;</a:t>
            </a:r>
          </a:p>
        </p:txBody>
      </p:sp>
      <p:sp>
        <p:nvSpPr>
          <p:cNvPr id="3" name="Content Placeholder 2"/>
          <p:cNvSpPr>
            <a:spLocks noGrp="1"/>
          </p:cNvSpPr>
          <p:nvPr>
            <p:ph idx="1"/>
          </p:nvPr>
        </p:nvSpPr>
        <p:spPr>
          <a:xfrm>
            <a:off x="619382" y="1853398"/>
            <a:ext cx="10960635" cy="4290227"/>
          </a:xfrm>
        </p:spPr>
        <p:txBody>
          <a:bodyPr/>
          <a:lstStyle>
            <a:lvl1pPr>
              <a:spcBef>
                <a:spcPts val="10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4D97F68-CC38-3C48-B083-3B4A1457065E}" type="slidenum">
              <a:rPr lang="en-US" smtClean="0"/>
              <a:pPr/>
              <a:t>‹#›</a:t>
            </a:fld>
            <a:endParaRPr lang="en-US"/>
          </a:p>
        </p:txBody>
      </p:sp>
      <p:pic>
        <p:nvPicPr>
          <p:cNvPr id="10" name="Picture 9" descr="Beacon_IFL_white RGB 1.6.png"/>
          <p:cNvPicPr>
            <a:picLocks noChangeAspect="1"/>
          </p:cNvPicPr>
          <p:nvPr userDrawn="1"/>
        </p:nvPicPr>
        <p:blipFill>
          <a:blip r:embed="rId2"/>
          <a:stretch>
            <a:fillRect/>
          </a:stretch>
        </p:blipFill>
        <p:spPr>
          <a:xfrm>
            <a:off x="8486521" y="6176434"/>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ext &amp; Content – Light Teal">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p>
            <a:r>
              <a:rPr lang="en-US" dirty="0"/>
              <a:t>&lt;Title &amp; content layout&gt;</a:t>
            </a:r>
          </a:p>
        </p:txBody>
      </p:sp>
      <p:sp>
        <p:nvSpPr>
          <p:cNvPr id="3" name="Content Placeholder 2"/>
          <p:cNvSpPr>
            <a:spLocks noGrp="1"/>
          </p:cNvSpPr>
          <p:nvPr>
            <p:ph idx="1"/>
          </p:nvPr>
        </p:nvSpPr>
        <p:spPr>
          <a:xfrm>
            <a:off x="619382" y="1853398"/>
            <a:ext cx="10960635" cy="4290227"/>
          </a:xfrm>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pic>
        <p:nvPicPr>
          <p:cNvPr id="10" name="Picture 9" descr="Beacon_IFL_white RGB 1.6.png"/>
          <p:cNvPicPr>
            <a:picLocks noChangeAspect="1"/>
          </p:cNvPicPr>
          <p:nvPr userDrawn="1"/>
        </p:nvPicPr>
        <p:blipFill>
          <a:blip r:embed="rId2"/>
          <a:stretch>
            <a:fillRect/>
          </a:stretch>
        </p:blipFill>
        <p:spPr>
          <a:xfrm>
            <a:off x="8486521" y="6176434"/>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lvl1pPr>
              <a:defRPr>
                <a:solidFill>
                  <a:srgbClr val="00877C"/>
                </a:solidFill>
              </a:defRPr>
            </a:lvl1pPr>
          </a:lstStyle>
          <a:p>
            <a:r>
              <a:rPr lang="en-US" dirty="0"/>
              <a:t>&lt;Title &amp; content layout&gt;</a:t>
            </a:r>
          </a:p>
        </p:txBody>
      </p:sp>
      <p:sp>
        <p:nvSpPr>
          <p:cNvPr id="5" name="Footer Placeholder 4"/>
          <p:cNvSpPr>
            <a:spLocks noGrp="1"/>
          </p:cNvSpPr>
          <p:nvPr>
            <p:ph type="ftr" sz="quarter" idx="11"/>
          </p:nvPr>
        </p:nvSpPr>
        <p:spPr/>
        <p:txBody>
          <a:bodyPr/>
          <a:lstStyle>
            <a:lvl1pPr>
              <a:defRPr>
                <a:solidFill>
                  <a:srgbClr val="00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000000"/>
                </a:solidFill>
              </a:defRPr>
            </a:lvl1pPr>
          </a:lstStyle>
          <a:p>
            <a:fld id="{74D97F68-CC38-3C48-B083-3B4A1457065E}" type="slidenum">
              <a:rPr lang="en-US" smtClean="0"/>
              <a:pPr/>
              <a:t>‹#›</a:t>
            </a:fld>
            <a:endParaRPr lang="en-US"/>
          </a:p>
        </p:txBody>
      </p:sp>
      <p:pic>
        <p:nvPicPr>
          <p:cNvPr id="10" name="Picture 9" descr="Beacon_IFL_grey RGB 1.6.png"/>
          <p:cNvPicPr>
            <a:picLocks noChangeAspect="1"/>
          </p:cNvPicPr>
          <p:nvPr userDrawn="1"/>
        </p:nvPicPr>
        <p:blipFill>
          <a:blip r:embed="rId2"/>
          <a:stretch>
            <a:fillRect/>
          </a:stretch>
        </p:blipFill>
        <p:spPr>
          <a:xfrm>
            <a:off x="8484877" y="6177219"/>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Warm Gra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383" y="427208"/>
            <a:ext cx="10959841" cy="1076155"/>
          </a:xfrm>
        </p:spPr>
        <p:txBody>
          <a:bodyPr/>
          <a:lstStyle/>
          <a:p>
            <a:r>
              <a:rPr lang="en-US" dirty="0"/>
              <a:t>&lt;Title &amp; content layout&gt;</a:t>
            </a:r>
          </a:p>
        </p:txBody>
      </p:sp>
      <p:sp>
        <p:nvSpPr>
          <p:cNvPr id="5" name="Footer Placeholder 4"/>
          <p:cNvSpPr>
            <a:spLocks noGrp="1"/>
          </p:cNvSpPr>
          <p:nvPr>
            <p:ph type="ftr" sz="quarter" idx="11"/>
          </p:nvPr>
        </p:nvSpPr>
        <p:spPr/>
        <p:txBody>
          <a:bodyPr/>
          <a:lstStyle>
            <a:lvl1pPr>
              <a:defRPr>
                <a:solidFill>
                  <a:srgbClr val="00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000000"/>
                </a:solidFill>
              </a:defRPr>
            </a:lvl1pPr>
          </a:lstStyle>
          <a:p>
            <a:fld id="{74D97F68-CC38-3C48-B083-3B4A1457065E}" type="slidenum">
              <a:rPr lang="en-US" smtClean="0"/>
              <a:pPr/>
              <a:t>‹#›</a:t>
            </a:fld>
            <a:endParaRPr lang="en-US"/>
          </a:p>
        </p:txBody>
      </p:sp>
      <p:pic>
        <p:nvPicPr>
          <p:cNvPr id="10" name="Picture 9" descr="Beacon_IFL_grey RGB 1.6.png"/>
          <p:cNvPicPr>
            <a:picLocks noChangeAspect="1"/>
          </p:cNvPicPr>
          <p:nvPr userDrawn="1"/>
        </p:nvPicPr>
        <p:blipFill>
          <a:blip r:embed="rId2"/>
          <a:stretch>
            <a:fillRect/>
          </a:stretch>
        </p:blipFill>
        <p:spPr>
          <a:xfrm>
            <a:off x="8484877" y="6177219"/>
            <a:ext cx="1435608" cy="511435"/>
          </a:xfrm>
          <a:prstGeom prst="rect">
            <a:avLst/>
          </a:prstGeom>
        </p:spPr>
      </p:pic>
    </p:spTree>
    <p:extLst>
      <p:ext uri="{BB962C8B-B14F-4D97-AF65-F5344CB8AC3E}">
        <p14:creationId xmlns:p14="http://schemas.microsoft.com/office/powerpoint/2010/main" val="351698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382" y="427209"/>
            <a:ext cx="10959899" cy="1077742"/>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619382" y="1853398"/>
            <a:ext cx="10960635" cy="4290227"/>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19383" y="6433581"/>
            <a:ext cx="3859795" cy="272020"/>
          </a:xfrm>
          <a:prstGeom prst="rect">
            <a:avLst/>
          </a:prstGeom>
        </p:spPr>
        <p:txBody>
          <a:bodyPr vert="horz" lIns="0" tIns="0" rIns="0" bIns="0" rtlCol="0" anchor="t" anchorCtr="0"/>
          <a:lstStyle>
            <a:lvl1pPr algn="l">
              <a:defRPr sz="900" kern="600" spc="30">
                <a:solidFill>
                  <a:schemeClr val="tx1"/>
                </a:solidFill>
                <a:latin typeface="Arial Narrow"/>
              </a:defRPr>
            </a:lvl1pPr>
          </a:lstStyle>
          <a:p>
            <a:endParaRPr lang="en-US" dirty="0"/>
          </a:p>
        </p:txBody>
      </p:sp>
      <p:sp>
        <p:nvSpPr>
          <p:cNvPr id="6" name="Slide Number Placeholder 5"/>
          <p:cNvSpPr>
            <a:spLocks noGrp="1"/>
          </p:cNvSpPr>
          <p:nvPr>
            <p:ph type="sldNum" sz="quarter" idx="4"/>
          </p:nvPr>
        </p:nvSpPr>
        <p:spPr>
          <a:xfrm>
            <a:off x="11259879" y="6433580"/>
            <a:ext cx="372443" cy="289247"/>
          </a:xfrm>
          <a:prstGeom prst="rect">
            <a:avLst/>
          </a:prstGeom>
        </p:spPr>
        <p:txBody>
          <a:bodyPr vert="horz" lIns="0" tIns="0" rIns="0" bIns="0" rtlCol="0" anchor="t" anchorCtr="0"/>
          <a:lstStyle>
            <a:lvl1pPr algn="r">
              <a:defRPr sz="900" kern="600" spc="10">
                <a:solidFill>
                  <a:schemeClr val="tx1"/>
                </a:solidFill>
                <a:latin typeface="Arial Narrow"/>
              </a:defRPr>
            </a:lvl1pPr>
          </a:lstStyle>
          <a:p>
            <a:fld id="{74D97F68-CC38-3C48-B083-3B4A1457065E}" type="slidenum">
              <a:rPr lang="en-US" smtClean="0"/>
              <a:pPr/>
              <a:t>‹#›</a:t>
            </a:fld>
            <a:endParaRPr lang="en-US" dirty="0"/>
          </a:p>
        </p:txBody>
      </p:sp>
    </p:spTree>
    <p:extLst>
      <p:ext uri="{BB962C8B-B14F-4D97-AF65-F5344CB8AC3E}">
        <p14:creationId xmlns:p14="http://schemas.microsoft.com/office/powerpoint/2010/main" val="36688375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64" r:id="rId4"/>
    <p:sldLayoutId id="2147483672" r:id="rId5"/>
    <p:sldLayoutId id="2147483673" r:id="rId6"/>
    <p:sldLayoutId id="2147483674" r:id="rId7"/>
    <p:sldLayoutId id="2147483675" r:id="rId8"/>
    <p:sldLayoutId id="2147483676" r:id="rId9"/>
    <p:sldLayoutId id="2147483677" r:id="rId10"/>
    <p:sldLayoutId id="2147483678" r:id="rId11"/>
    <p:sldLayoutId id="2147483662" r:id="rId12"/>
    <p:sldLayoutId id="2147483651" r:id="rId13"/>
    <p:sldLayoutId id="2147483663" r:id="rId14"/>
    <p:sldLayoutId id="2147483679" r:id="rId15"/>
    <p:sldLayoutId id="2147483665" r:id="rId16"/>
    <p:sldLayoutId id="2147483666" r:id="rId17"/>
    <p:sldLayoutId id="2147483667" r:id="rId18"/>
    <p:sldLayoutId id="2147483671" r:id="rId19"/>
    <p:sldLayoutId id="2147483668" r:id="rId20"/>
    <p:sldLayoutId id="2147483669" r:id="rId21"/>
  </p:sldLayoutIdLst>
  <p:hf hdr="0" dt="0"/>
  <p:txStyles>
    <p:titleStyle>
      <a:lvl1pPr algn="l" defTabSz="457200" rtl="0" eaLnBrk="1" latinLnBrk="0" hangingPunct="1">
        <a:lnSpc>
          <a:spcPct val="95000"/>
        </a:lnSpc>
        <a:spcBef>
          <a:spcPct val="0"/>
        </a:spcBef>
        <a:buNone/>
        <a:defRPr sz="2800" kern="600" spc="50">
          <a:solidFill>
            <a:schemeClr val="tx1"/>
          </a:solidFill>
          <a:latin typeface="Arial Narrow"/>
          <a:ea typeface="+mj-ea"/>
          <a:cs typeface="Arial Narrow"/>
        </a:defRPr>
      </a:lvl1pPr>
    </p:titleStyle>
    <p:bodyStyle>
      <a:lvl1pPr marL="0" indent="0" algn="l" defTabSz="457200" rtl="0" eaLnBrk="1" latinLnBrk="0" hangingPunct="1">
        <a:lnSpc>
          <a:spcPct val="97000"/>
        </a:lnSpc>
        <a:spcBef>
          <a:spcPts val="1000"/>
        </a:spcBef>
        <a:buFont typeface="Arial"/>
        <a:buNone/>
        <a:defRPr sz="2000" kern="600" spc="30">
          <a:solidFill>
            <a:schemeClr val="tx1"/>
          </a:solidFill>
          <a:latin typeface="Arial Narrow"/>
          <a:ea typeface="+mn-ea"/>
          <a:cs typeface="Arial Narrow"/>
        </a:defRPr>
      </a:lvl1pPr>
      <a:lvl2pPr marL="193675" indent="-165100" algn="l" defTabSz="457200" rtl="0" eaLnBrk="1" latinLnBrk="0" hangingPunct="1">
        <a:lnSpc>
          <a:spcPct val="97000"/>
        </a:lnSpc>
        <a:spcBef>
          <a:spcPts val="300"/>
        </a:spcBef>
        <a:buSzPct val="95000"/>
        <a:buFont typeface="Arial"/>
        <a:buChar char="•"/>
        <a:defRPr sz="2000" kern="600" spc="30">
          <a:solidFill>
            <a:schemeClr val="tx1"/>
          </a:solidFill>
          <a:latin typeface="Arial Narrow"/>
          <a:ea typeface="+mn-ea"/>
          <a:cs typeface="Arial Narrow"/>
        </a:defRPr>
      </a:lvl2pPr>
      <a:lvl3pPr marL="401638" indent="-174625" algn="l" defTabSz="457200" rtl="0" eaLnBrk="1" latinLnBrk="0" hangingPunct="1">
        <a:lnSpc>
          <a:spcPct val="97000"/>
        </a:lnSpc>
        <a:spcBef>
          <a:spcPts val="0"/>
        </a:spcBef>
        <a:buFont typeface="Lucida Grande"/>
        <a:buChar char="–"/>
        <a:defRPr sz="1900" kern="600" spc="30">
          <a:solidFill>
            <a:schemeClr val="tx1"/>
          </a:solidFill>
          <a:latin typeface="Arial Narrow"/>
          <a:ea typeface="+mn-ea"/>
          <a:cs typeface="Arial Narrow"/>
        </a:defRPr>
      </a:lvl3pPr>
      <a:lvl4pPr marL="584200" indent="-168275" algn="l" defTabSz="457200" rtl="0" eaLnBrk="1" latinLnBrk="0" hangingPunct="1">
        <a:lnSpc>
          <a:spcPct val="97000"/>
        </a:lnSpc>
        <a:spcBef>
          <a:spcPts val="0"/>
        </a:spcBef>
        <a:buSzPct val="95000"/>
        <a:buFont typeface="Arial"/>
        <a:buChar char="•"/>
        <a:defRPr sz="1800" kern="600" spc="30">
          <a:solidFill>
            <a:schemeClr val="tx1"/>
          </a:solidFill>
          <a:latin typeface="Arial Narrow"/>
          <a:ea typeface="+mn-ea"/>
          <a:cs typeface="Arial Narrow"/>
        </a:defRPr>
      </a:lvl4pPr>
      <a:lvl5pPr marL="773113" indent="-182563" algn="l" defTabSz="457200" rtl="0" eaLnBrk="1" latinLnBrk="0" hangingPunct="1">
        <a:lnSpc>
          <a:spcPct val="97000"/>
        </a:lnSpc>
        <a:spcBef>
          <a:spcPts val="0"/>
        </a:spcBef>
        <a:buFont typeface="Lucida Grande"/>
        <a:buChar char="–"/>
        <a:defRPr sz="1700" kern="600" spc="30">
          <a:solidFill>
            <a:schemeClr val="tx1"/>
          </a:solidFill>
          <a:latin typeface="Arial Narrow"/>
          <a:ea typeface="+mn-ea"/>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gif"/></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ercklab-poc-sl-api.mybluemix.net/api/products/readbulk"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ercklab-poc-sl-api.mybluemix.net/api/user/login"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ercklab-poc-sl-api.mybluemix.net/api/product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ercklab-poc-sl-api.mybluemix.net/api/products/writebulk"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183A872-E42E-4904-BA06-0F3B612993FB}"/>
              </a:ext>
            </a:extLst>
          </p:cNvPr>
          <p:cNvPicPr>
            <a:picLocks noChangeAspect="1"/>
          </p:cNvPicPr>
          <p:nvPr/>
        </p:nvPicPr>
        <p:blipFill>
          <a:blip r:embed="rId3"/>
          <a:stretch>
            <a:fillRect/>
          </a:stretch>
        </p:blipFill>
        <p:spPr>
          <a:xfrm>
            <a:off x="6719117" y="703724"/>
            <a:ext cx="3003106" cy="3003106"/>
          </a:xfrm>
          <a:prstGeom prst="rect">
            <a:avLst/>
          </a:prstGeom>
        </p:spPr>
      </p:pic>
      <p:pic>
        <p:nvPicPr>
          <p:cNvPr id="3074" name="Picture 2" descr="Image result for blockchain">
            <a:extLst>
              <a:ext uri="{FF2B5EF4-FFF2-40B4-BE49-F238E27FC236}">
                <a16:creationId xmlns:a16="http://schemas.microsoft.com/office/drawing/2014/main" id="{1F4D434F-7BC2-458A-A301-8D6E22621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085" y="1573849"/>
            <a:ext cx="3322972" cy="12628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E1C60C-637A-2D43-BCE7-10038939411A}"/>
              </a:ext>
            </a:extLst>
          </p:cNvPr>
          <p:cNvSpPr txBox="1"/>
          <p:nvPr/>
        </p:nvSpPr>
        <p:spPr>
          <a:xfrm>
            <a:off x="1264024" y="3706830"/>
            <a:ext cx="9305980" cy="1477328"/>
          </a:xfrm>
          <a:prstGeom prst="rect">
            <a:avLst/>
          </a:prstGeom>
          <a:noFill/>
        </p:spPr>
        <p:txBody>
          <a:bodyPr wrap="square" lIns="0" tIns="0" rIns="0" bIns="0" rtlCol="0" anchor="t" anchorCtr="0">
            <a:spAutoFit/>
          </a:bodyPr>
          <a:lstStyle/>
          <a:p>
            <a:pPr algn="ctr"/>
            <a:r>
              <a:rPr lang="en-US" sz="4800" b="1" kern="600"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Merck Supply Chain Blockchain Lab API</a:t>
            </a:r>
          </a:p>
        </p:txBody>
      </p:sp>
    </p:spTree>
    <p:extLst>
      <p:ext uri="{BB962C8B-B14F-4D97-AF65-F5344CB8AC3E}">
        <p14:creationId xmlns:p14="http://schemas.microsoft.com/office/powerpoint/2010/main" val="45278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45D-C8D9-0F4B-9D7D-2A655FE253C8}"/>
              </a:ext>
            </a:extLst>
          </p:cNvPr>
          <p:cNvSpPr>
            <a:spLocks noGrp="1"/>
          </p:cNvSpPr>
          <p:nvPr>
            <p:ph type="title"/>
          </p:nvPr>
        </p:nvSpPr>
        <p:spPr/>
        <p:txBody>
          <a:bodyPr/>
          <a:lstStyle/>
          <a:p>
            <a:r>
              <a:rPr lang="en-US" dirty="0"/>
              <a:t>Read multiple products</a:t>
            </a:r>
          </a:p>
        </p:txBody>
      </p:sp>
      <p:sp>
        <p:nvSpPr>
          <p:cNvPr id="3" name="Content Placeholder 2">
            <a:extLst>
              <a:ext uri="{FF2B5EF4-FFF2-40B4-BE49-F238E27FC236}">
                <a16:creationId xmlns:a16="http://schemas.microsoft.com/office/drawing/2014/main" id="{2EAE9D61-DA6A-ED41-89C0-0ABDB5133882}"/>
              </a:ext>
            </a:extLst>
          </p:cNvPr>
          <p:cNvSpPr>
            <a:spLocks noGrp="1"/>
          </p:cNvSpPr>
          <p:nvPr>
            <p:ph idx="1"/>
          </p:nvPr>
        </p:nvSpPr>
        <p:spPr>
          <a:xfrm>
            <a:off x="618589" y="1503363"/>
            <a:ext cx="10960635" cy="4290227"/>
          </a:xfrm>
        </p:spPr>
        <p:txBody>
          <a:bodyPr/>
          <a:lstStyle/>
          <a:p>
            <a:r>
              <a:rPr lang="en-US" sz="1400" b="1" dirty="0"/>
              <a:t>Endpoint URL: </a:t>
            </a:r>
            <a:r>
              <a:rPr lang="en-US" sz="1400" dirty="0">
                <a:hlinkClick r:id="rId2"/>
              </a:rPr>
              <a:t>https://mercklab-poc-sl-api.mybluemix.net/api/products/readbulk</a:t>
            </a:r>
            <a:endParaRPr lang="en-US" sz="1400" dirty="0"/>
          </a:p>
          <a:p>
            <a:r>
              <a:rPr lang="en-US" sz="1400" b="1" dirty="0"/>
              <a:t>Endpoint Method: </a:t>
            </a:r>
            <a:r>
              <a:rPr lang="en-US" sz="1400" dirty="0"/>
              <a:t>POST</a:t>
            </a:r>
          </a:p>
          <a:p>
            <a:r>
              <a:rPr lang="en-US" sz="1400" b="1" dirty="0"/>
              <a:t>Endpoint Functionality</a:t>
            </a:r>
            <a:r>
              <a:rPr lang="en-US" sz="1400" dirty="0"/>
              <a:t>: This endpoint reads multiple products from the Blockchain</a:t>
            </a:r>
          </a:p>
          <a:p>
            <a:r>
              <a:rPr lang="en-US" sz="1400" b="1" dirty="0"/>
              <a:t>Sample Headers</a:t>
            </a:r>
            <a:r>
              <a:rPr lang="en-US" sz="1400" dirty="0"/>
              <a:t>: Please reference Postman collection</a:t>
            </a:r>
          </a:p>
          <a:p>
            <a:r>
              <a:rPr lang="en-US" sz="1400" b="1" dirty="0"/>
              <a:t>Sample Body: </a:t>
            </a:r>
            <a:r>
              <a:rPr lang="en-US" sz="1400" dirty="0"/>
              <a:t>Please reference Postman collection</a:t>
            </a:r>
            <a:endParaRPr lang="en-US" sz="1400" b="1" dirty="0"/>
          </a:p>
          <a:p>
            <a:r>
              <a:rPr lang="en-US" sz="1400" b="1" dirty="0"/>
              <a:t>Sample response</a:t>
            </a:r>
            <a:r>
              <a:rPr lang="en-US" sz="1400" dirty="0"/>
              <a:t>: </a:t>
            </a:r>
          </a:p>
        </p:txBody>
      </p:sp>
      <p:sp>
        <p:nvSpPr>
          <p:cNvPr id="5" name="Slide Number Placeholder 4">
            <a:extLst>
              <a:ext uri="{FF2B5EF4-FFF2-40B4-BE49-F238E27FC236}">
                <a16:creationId xmlns:a16="http://schemas.microsoft.com/office/drawing/2014/main" id="{7D39AC67-0ED2-3241-8D69-00E96FDD3E50}"/>
              </a:ext>
            </a:extLst>
          </p:cNvPr>
          <p:cNvSpPr>
            <a:spLocks noGrp="1"/>
          </p:cNvSpPr>
          <p:nvPr>
            <p:ph type="sldNum" sz="quarter" idx="12"/>
          </p:nvPr>
        </p:nvSpPr>
        <p:spPr/>
        <p:txBody>
          <a:bodyPr/>
          <a:lstStyle/>
          <a:p>
            <a:fld id="{74D97F68-CC38-3C48-B083-3B4A1457065E}" type="slidenum">
              <a:rPr lang="en-US" smtClean="0"/>
              <a:pPr/>
              <a:t>10</a:t>
            </a:fld>
            <a:endParaRPr lang="en-US"/>
          </a:p>
        </p:txBody>
      </p:sp>
      <p:pic>
        <p:nvPicPr>
          <p:cNvPr id="6" name="Picture 5">
            <a:extLst>
              <a:ext uri="{FF2B5EF4-FFF2-40B4-BE49-F238E27FC236}">
                <a16:creationId xmlns:a16="http://schemas.microsoft.com/office/drawing/2014/main" id="{2EB02B1B-AB1C-0347-8764-01B08F46D113}"/>
              </a:ext>
            </a:extLst>
          </p:cNvPr>
          <p:cNvPicPr>
            <a:picLocks noChangeAspect="1"/>
          </p:cNvPicPr>
          <p:nvPr/>
        </p:nvPicPr>
        <p:blipFill>
          <a:blip r:embed="rId3"/>
          <a:stretch>
            <a:fillRect/>
          </a:stretch>
        </p:blipFill>
        <p:spPr>
          <a:xfrm>
            <a:off x="6628563" y="900545"/>
            <a:ext cx="5352684" cy="3575266"/>
          </a:xfrm>
          <a:prstGeom prst="rect">
            <a:avLst/>
          </a:prstGeom>
        </p:spPr>
      </p:pic>
      <p:pic>
        <p:nvPicPr>
          <p:cNvPr id="8" name="Picture 7">
            <a:extLst>
              <a:ext uri="{FF2B5EF4-FFF2-40B4-BE49-F238E27FC236}">
                <a16:creationId xmlns:a16="http://schemas.microsoft.com/office/drawing/2014/main" id="{1A174F5F-4E1E-3E4F-91DC-CC92F0B2FA26}"/>
              </a:ext>
            </a:extLst>
          </p:cNvPr>
          <p:cNvPicPr>
            <a:picLocks noChangeAspect="1"/>
          </p:cNvPicPr>
          <p:nvPr/>
        </p:nvPicPr>
        <p:blipFill>
          <a:blip r:embed="rId4"/>
          <a:stretch>
            <a:fillRect/>
          </a:stretch>
        </p:blipFill>
        <p:spPr>
          <a:xfrm>
            <a:off x="6628563" y="4870207"/>
            <a:ext cx="5352684" cy="1168977"/>
          </a:xfrm>
          <a:prstGeom prst="rect">
            <a:avLst/>
          </a:prstGeom>
        </p:spPr>
      </p:pic>
      <p:sp>
        <p:nvSpPr>
          <p:cNvPr id="10" name="TextBox 9">
            <a:extLst>
              <a:ext uri="{FF2B5EF4-FFF2-40B4-BE49-F238E27FC236}">
                <a16:creationId xmlns:a16="http://schemas.microsoft.com/office/drawing/2014/main" id="{137D468C-0F82-0049-B486-11E0A94DAC1B}"/>
              </a:ext>
            </a:extLst>
          </p:cNvPr>
          <p:cNvSpPr txBox="1"/>
          <p:nvPr/>
        </p:nvSpPr>
        <p:spPr>
          <a:xfrm>
            <a:off x="7523018" y="4475811"/>
            <a:ext cx="3449782" cy="276999"/>
          </a:xfrm>
          <a:prstGeom prst="rect">
            <a:avLst/>
          </a:prstGeom>
          <a:noFill/>
        </p:spPr>
        <p:txBody>
          <a:bodyPr wrap="square" lIns="0" tIns="0" rIns="0" bIns="0" rtlCol="0" anchor="t" anchorCtr="0">
            <a:spAutoFit/>
          </a:bodyPr>
          <a:lstStyle/>
          <a:p>
            <a:pPr algn="ctr"/>
            <a:r>
              <a:rPr lang="en-US" kern="600" spc="30" dirty="0"/>
              <a:t>…</a:t>
            </a:r>
          </a:p>
        </p:txBody>
      </p:sp>
      <p:cxnSp>
        <p:nvCxnSpPr>
          <p:cNvPr id="12" name="Straight Arrow Connector 11">
            <a:extLst>
              <a:ext uri="{FF2B5EF4-FFF2-40B4-BE49-F238E27FC236}">
                <a16:creationId xmlns:a16="http://schemas.microsoft.com/office/drawing/2014/main" id="{996F3BA7-D566-3F49-AFC2-C6CC6DDC6E70}"/>
              </a:ext>
            </a:extLst>
          </p:cNvPr>
          <p:cNvCxnSpPr>
            <a:cxnSpLocks/>
          </p:cNvCxnSpPr>
          <p:nvPr/>
        </p:nvCxnSpPr>
        <p:spPr>
          <a:xfrm flipV="1">
            <a:off x="2036618" y="3228111"/>
            <a:ext cx="4591945" cy="110834"/>
          </a:xfrm>
          <a:prstGeom prst="straightConnector1">
            <a:avLst/>
          </a:prstGeom>
          <a:ln w="6350" cap="flat" cmpd="sng" algn="ctr">
            <a:solidFill>
              <a:schemeClr val="accent1"/>
            </a:solidFill>
            <a:prstDash val="solid"/>
            <a:round/>
            <a:headEnd type="none" w="med" len="me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255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45D-C8D9-0F4B-9D7D-2A655FE253C8}"/>
              </a:ext>
            </a:extLst>
          </p:cNvPr>
          <p:cNvSpPr>
            <a:spLocks noGrp="1"/>
          </p:cNvSpPr>
          <p:nvPr>
            <p:ph type="title"/>
          </p:nvPr>
        </p:nvSpPr>
        <p:spPr/>
        <p:txBody>
          <a:bodyPr/>
          <a:lstStyle/>
          <a:p>
            <a:r>
              <a:rPr lang="en-US" dirty="0"/>
              <a:t>Verify Extra Attributes</a:t>
            </a:r>
          </a:p>
        </p:txBody>
      </p:sp>
      <p:sp>
        <p:nvSpPr>
          <p:cNvPr id="3" name="Content Placeholder 2">
            <a:extLst>
              <a:ext uri="{FF2B5EF4-FFF2-40B4-BE49-F238E27FC236}">
                <a16:creationId xmlns:a16="http://schemas.microsoft.com/office/drawing/2014/main" id="{2EAE9D61-DA6A-ED41-89C0-0ABDB5133882}"/>
              </a:ext>
            </a:extLst>
          </p:cNvPr>
          <p:cNvSpPr>
            <a:spLocks noGrp="1"/>
          </p:cNvSpPr>
          <p:nvPr>
            <p:ph idx="1"/>
          </p:nvPr>
        </p:nvSpPr>
        <p:spPr>
          <a:xfrm>
            <a:off x="618589" y="1363376"/>
            <a:ext cx="10960635" cy="4290227"/>
          </a:xfrm>
        </p:spPr>
        <p:txBody>
          <a:bodyPr/>
          <a:lstStyle/>
          <a:p>
            <a:r>
              <a:rPr lang="en-US" b="1" dirty="0"/>
              <a:t>Endpoint URL: </a:t>
            </a:r>
            <a:r>
              <a:rPr lang="en-US" u="sng" dirty="0"/>
              <a:t>https://mercklab-poc-sl-api.mybluemix.net/api/products/verifyxattrs/</a:t>
            </a:r>
            <a:r>
              <a:rPr lang="en-US" b="1" u="sng" dirty="0">
                <a:solidFill>
                  <a:schemeClr val="tx2"/>
                </a:solidFill>
              </a:rPr>
              <a:t>{product GTIN}</a:t>
            </a:r>
            <a:r>
              <a:rPr lang="en-US" u="sng" dirty="0"/>
              <a:t>/</a:t>
            </a:r>
            <a:r>
              <a:rPr lang="en-US" u="sng" dirty="0" err="1"/>
              <a:t>serialNumber</a:t>
            </a:r>
            <a:r>
              <a:rPr lang="en-US" u="sng" dirty="0"/>
              <a:t>/</a:t>
            </a:r>
            <a:r>
              <a:rPr lang="en-US" b="1" u="sng" dirty="0">
                <a:solidFill>
                  <a:schemeClr val="tx2"/>
                </a:solidFill>
              </a:rPr>
              <a:t>{product serial number}</a:t>
            </a:r>
            <a:r>
              <a:rPr lang="en-US" u="sng" dirty="0"/>
              <a:t>/</a:t>
            </a:r>
            <a:r>
              <a:rPr lang="en-US" u="sng" dirty="0" err="1"/>
              <a:t>lotNumber</a:t>
            </a:r>
            <a:r>
              <a:rPr lang="en-US" u="sng" dirty="0"/>
              <a:t>/</a:t>
            </a:r>
            <a:r>
              <a:rPr lang="en-US" b="1" u="sng" dirty="0">
                <a:solidFill>
                  <a:schemeClr val="tx2"/>
                </a:solidFill>
              </a:rPr>
              <a:t>{product lot number}</a:t>
            </a:r>
            <a:r>
              <a:rPr lang="en-US" u="sng" dirty="0"/>
              <a:t>/</a:t>
            </a:r>
            <a:r>
              <a:rPr lang="en-US" u="sng" dirty="0" err="1"/>
              <a:t>expiryDate</a:t>
            </a:r>
            <a:r>
              <a:rPr lang="en-US" u="sng" dirty="0"/>
              <a:t>/</a:t>
            </a:r>
            <a:r>
              <a:rPr lang="en-US" b="1" u="sng" dirty="0">
                <a:solidFill>
                  <a:schemeClr val="tx2"/>
                </a:solidFill>
              </a:rPr>
              <a:t>{product expiration date} </a:t>
            </a:r>
          </a:p>
          <a:p>
            <a:r>
              <a:rPr lang="en-US" b="1" dirty="0"/>
              <a:t>Endpoint Method: </a:t>
            </a:r>
            <a:r>
              <a:rPr lang="en-US" dirty="0"/>
              <a:t>POST</a:t>
            </a:r>
          </a:p>
          <a:p>
            <a:r>
              <a:rPr lang="en-US" b="1" dirty="0"/>
              <a:t>Endpoint Functionality</a:t>
            </a:r>
            <a:r>
              <a:rPr lang="en-US" dirty="0"/>
              <a:t>: This endpoint verifies that the “extraAttribute1” and “</a:t>
            </a:r>
            <a:r>
              <a:rPr lang="en-US" dirty="0" err="1"/>
              <a:t>extraAttribute</a:t>
            </a:r>
            <a:r>
              <a:rPr lang="en-US" dirty="0"/>
              <a:t> 2” for any given product key are identical to the ones provided in the body of this request</a:t>
            </a:r>
          </a:p>
          <a:p>
            <a:r>
              <a:rPr lang="en-US" b="1" dirty="0"/>
              <a:t>Sample Headers</a:t>
            </a:r>
            <a:r>
              <a:rPr lang="en-US" dirty="0"/>
              <a:t>: Please reference Postman collection</a:t>
            </a:r>
          </a:p>
          <a:p>
            <a:r>
              <a:rPr lang="en-US" b="1" dirty="0"/>
              <a:t>Sample Body</a:t>
            </a:r>
            <a:r>
              <a:rPr lang="en-US" dirty="0"/>
              <a:t>: Please reference Postman collection</a:t>
            </a:r>
          </a:p>
          <a:p>
            <a:r>
              <a:rPr lang="en-US" b="1" dirty="0"/>
              <a:t>Sample response</a:t>
            </a:r>
            <a:r>
              <a:rPr lang="en-US" dirty="0"/>
              <a:t>: </a:t>
            </a:r>
          </a:p>
        </p:txBody>
      </p:sp>
      <p:sp>
        <p:nvSpPr>
          <p:cNvPr id="5" name="Slide Number Placeholder 4">
            <a:extLst>
              <a:ext uri="{FF2B5EF4-FFF2-40B4-BE49-F238E27FC236}">
                <a16:creationId xmlns:a16="http://schemas.microsoft.com/office/drawing/2014/main" id="{7D39AC67-0ED2-3241-8D69-00E96FDD3E50}"/>
              </a:ext>
            </a:extLst>
          </p:cNvPr>
          <p:cNvSpPr>
            <a:spLocks noGrp="1"/>
          </p:cNvSpPr>
          <p:nvPr>
            <p:ph type="sldNum" sz="quarter" idx="12"/>
          </p:nvPr>
        </p:nvSpPr>
        <p:spPr/>
        <p:txBody>
          <a:bodyPr/>
          <a:lstStyle/>
          <a:p>
            <a:fld id="{74D97F68-CC38-3C48-B083-3B4A1457065E}" type="slidenum">
              <a:rPr lang="en-US" smtClean="0"/>
              <a:pPr/>
              <a:t>11</a:t>
            </a:fld>
            <a:endParaRPr lang="en-US"/>
          </a:p>
        </p:txBody>
      </p:sp>
      <p:pic>
        <p:nvPicPr>
          <p:cNvPr id="9" name="Picture 8">
            <a:extLst>
              <a:ext uri="{FF2B5EF4-FFF2-40B4-BE49-F238E27FC236}">
                <a16:creationId xmlns:a16="http://schemas.microsoft.com/office/drawing/2014/main" id="{933A445F-F2B4-354A-9296-ECEE9A91CAC8}"/>
              </a:ext>
            </a:extLst>
          </p:cNvPr>
          <p:cNvPicPr>
            <a:picLocks noChangeAspect="1"/>
          </p:cNvPicPr>
          <p:nvPr/>
        </p:nvPicPr>
        <p:blipFill>
          <a:blip r:embed="rId2"/>
          <a:stretch>
            <a:fillRect/>
          </a:stretch>
        </p:blipFill>
        <p:spPr>
          <a:xfrm>
            <a:off x="3303875" y="4618182"/>
            <a:ext cx="4445000" cy="863600"/>
          </a:xfrm>
          <a:prstGeom prst="rect">
            <a:avLst/>
          </a:prstGeom>
        </p:spPr>
      </p:pic>
    </p:spTree>
    <p:extLst>
      <p:ext uri="{BB962C8B-B14F-4D97-AF65-F5344CB8AC3E}">
        <p14:creationId xmlns:p14="http://schemas.microsoft.com/office/powerpoint/2010/main" val="156018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45D-C8D9-0F4B-9D7D-2A655FE253C8}"/>
              </a:ext>
            </a:extLst>
          </p:cNvPr>
          <p:cNvSpPr>
            <a:spLocks noGrp="1"/>
          </p:cNvSpPr>
          <p:nvPr>
            <p:ph type="title"/>
          </p:nvPr>
        </p:nvSpPr>
        <p:spPr/>
        <p:txBody>
          <a:bodyPr/>
          <a:lstStyle/>
          <a:p>
            <a:r>
              <a:rPr lang="en-US" dirty="0"/>
              <a:t>Update single product</a:t>
            </a:r>
          </a:p>
        </p:txBody>
      </p:sp>
      <p:sp>
        <p:nvSpPr>
          <p:cNvPr id="3" name="Content Placeholder 2">
            <a:extLst>
              <a:ext uri="{FF2B5EF4-FFF2-40B4-BE49-F238E27FC236}">
                <a16:creationId xmlns:a16="http://schemas.microsoft.com/office/drawing/2014/main" id="{2EAE9D61-DA6A-ED41-89C0-0ABDB5133882}"/>
              </a:ext>
            </a:extLst>
          </p:cNvPr>
          <p:cNvSpPr>
            <a:spLocks noGrp="1"/>
          </p:cNvSpPr>
          <p:nvPr>
            <p:ph idx="1"/>
          </p:nvPr>
        </p:nvSpPr>
        <p:spPr>
          <a:xfrm>
            <a:off x="619383" y="1147224"/>
            <a:ext cx="10960635" cy="4290227"/>
          </a:xfrm>
        </p:spPr>
        <p:txBody>
          <a:bodyPr/>
          <a:lstStyle/>
          <a:p>
            <a:r>
              <a:rPr lang="en-US" sz="1600" b="1" dirty="0"/>
              <a:t>Endpoint URL: </a:t>
            </a:r>
            <a:r>
              <a:rPr lang="en-US" sz="1600" u="sng" dirty="0"/>
              <a:t>https://mercklab-poc-sl-api.mybluemix.net/api/products/</a:t>
            </a:r>
            <a:r>
              <a:rPr lang="en-US" sz="1600" b="1" u="sng" dirty="0">
                <a:solidFill>
                  <a:schemeClr val="tx2"/>
                </a:solidFill>
              </a:rPr>
              <a:t>{product GTIN}</a:t>
            </a:r>
            <a:r>
              <a:rPr lang="en-US" sz="1600" u="sng" dirty="0"/>
              <a:t>/</a:t>
            </a:r>
            <a:r>
              <a:rPr lang="en-US" sz="1600" u="sng" dirty="0" err="1"/>
              <a:t>serialNumber</a:t>
            </a:r>
            <a:r>
              <a:rPr lang="en-US" sz="1600" u="sng" dirty="0"/>
              <a:t>/</a:t>
            </a:r>
            <a:r>
              <a:rPr lang="en-US" sz="1600" b="1" u="sng" dirty="0">
                <a:solidFill>
                  <a:schemeClr val="tx2"/>
                </a:solidFill>
              </a:rPr>
              <a:t>{product serial number}</a:t>
            </a:r>
            <a:r>
              <a:rPr lang="en-US" sz="1600" u="sng" dirty="0"/>
              <a:t>/</a:t>
            </a:r>
            <a:r>
              <a:rPr lang="en-US" sz="1600" u="sng" dirty="0" err="1"/>
              <a:t>lotNumber</a:t>
            </a:r>
            <a:r>
              <a:rPr lang="en-US" sz="1600" u="sng" dirty="0"/>
              <a:t>/</a:t>
            </a:r>
            <a:r>
              <a:rPr lang="en-US" sz="1600" b="1" u="sng" dirty="0">
                <a:solidFill>
                  <a:schemeClr val="tx2"/>
                </a:solidFill>
              </a:rPr>
              <a:t>{product lot number}</a:t>
            </a:r>
            <a:r>
              <a:rPr lang="en-US" sz="1600" u="sng" dirty="0"/>
              <a:t>/</a:t>
            </a:r>
            <a:r>
              <a:rPr lang="en-US" sz="1600" u="sng" dirty="0" err="1"/>
              <a:t>expiryDate</a:t>
            </a:r>
            <a:r>
              <a:rPr lang="en-US" sz="1600" u="sng" dirty="0"/>
              <a:t>/</a:t>
            </a:r>
            <a:r>
              <a:rPr lang="en-US" sz="1600" b="1" u="sng" dirty="0">
                <a:solidFill>
                  <a:schemeClr val="tx2"/>
                </a:solidFill>
              </a:rPr>
              <a:t>{product expiration date} </a:t>
            </a:r>
          </a:p>
          <a:p>
            <a:r>
              <a:rPr lang="en-US" sz="1600" b="1" dirty="0"/>
              <a:t>Endpoint Method: </a:t>
            </a:r>
            <a:r>
              <a:rPr lang="en-US" sz="1600" dirty="0"/>
              <a:t>PATCH</a:t>
            </a:r>
          </a:p>
          <a:p>
            <a:r>
              <a:rPr lang="en-US" sz="1600" b="1" dirty="0"/>
              <a:t>Endpoint Functionality</a:t>
            </a:r>
            <a:r>
              <a:rPr lang="en-US" sz="1600" dirty="0"/>
              <a:t>: This endpoint updates the attributes for a single product on the Blockchain, given the product keys</a:t>
            </a:r>
          </a:p>
          <a:p>
            <a:r>
              <a:rPr lang="en-US" sz="1600" b="1" dirty="0"/>
              <a:t>Sample Headers</a:t>
            </a:r>
            <a:r>
              <a:rPr lang="en-US" sz="1600" dirty="0"/>
              <a:t>: Please reference Postman collection</a:t>
            </a:r>
          </a:p>
          <a:p>
            <a:r>
              <a:rPr lang="en-US" sz="1600" b="1" dirty="0"/>
              <a:t>Sample Body: </a:t>
            </a:r>
            <a:r>
              <a:rPr lang="en-US" sz="1600" dirty="0"/>
              <a:t>Please reference Postman collection</a:t>
            </a:r>
            <a:endParaRPr lang="en-US" sz="1600" b="1" dirty="0"/>
          </a:p>
          <a:p>
            <a:r>
              <a:rPr lang="en-US" sz="1600" b="1" dirty="0"/>
              <a:t>Sample response</a:t>
            </a:r>
            <a:r>
              <a:rPr lang="en-US" sz="1600" dirty="0"/>
              <a:t>: </a:t>
            </a:r>
          </a:p>
        </p:txBody>
      </p:sp>
      <p:sp>
        <p:nvSpPr>
          <p:cNvPr id="5" name="Slide Number Placeholder 4">
            <a:extLst>
              <a:ext uri="{FF2B5EF4-FFF2-40B4-BE49-F238E27FC236}">
                <a16:creationId xmlns:a16="http://schemas.microsoft.com/office/drawing/2014/main" id="{7D39AC67-0ED2-3241-8D69-00E96FDD3E50}"/>
              </a:ext>
            </a:extLst>
          </p:cNvPr>
          <p:cNvSpPr>
            <a:spLocks noGrp="1"/>
          </p:cNvSpPr>
          <p:nvPr>
            <p:ph type="sldNum" sz="quarter" idx="12"/>
          </p:nvPr>
        </p:nvSpPr>
        <p:spPr/>
        <p:txBody>
          <a:bodyPr/>
          <a:lstStyle/>
          <a:p>
            <a:fld id="{74D97F68-CC38-3C48-B083-3B4A1457065E}" type="slidenum">
              <a:rPr lang="en-US" smtClean="0"/>
              <a:pPr/>
              <a:t>12</a:t>
            </a:fld>
            <a:endParaRPr lang="en-US"/>
          </a:p>
        </p:txBody>
      </p:sp>
      <p:pic>
        <p:nvPicPr>
          <p:cNvPr id="7" name="Picture 6">
            <a:extLst>
              <a:ext uri="{FF2B5EF4-FFF2-40B4-BE49-F238E27FC236}">
                <a16:creationId xmlns:a16="http://schemas.microsoft.com/office/drawing/2014/main" id="{30D1266E-1F43-2044-B399-70467ABA1C23}"/>
              </a:ext>
            </a:extLst>
          </p:cNvPr>
          <p:cNvPicPr>
            <a:picLocks noChangeAspect="1"/>
          </p:cNvPicPr>
          <p:nvPr/>
        </p:nvPicPr>
        <p:blipFill>
          <a:blip r:embed="rId2"/>
          <a:stretch>
            <a:fillRect/>
          </a:stretch>
        </p:blipFill>
        <p:spPr>
          <a:xfrm>
            <a:off x="2341562" y="3282472"/>
            <a:ext cx="5583237" cy="3575528"/>
          </a:xfrm>
          <a:prstGeom prst="rect">
            <a:avLst/>
          </a:prstGeom>
        </p:spPr>
      </p:pic>
    </p:spTree>
    <p:extLst>
      <p:ext uri="{BB962C8B-B14F-4D97-AF65-F5344CB8AC3E}">
        <p14:creationId xmlns:p14="http://schemas.microsoft.com/office/powerpoint/2010/main" val="2922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45D-C8D9-0F4B-9D7D-2A655FE253C8}"/>
              </a:ext>
            </a:extLst>
          </p:cNvPr>
          <p:cNvSpPr>
            <a:spLocks noGrp="1"/>
          </p:cNvSpPr>
          <p:nvPr>
            <p:ph type="title"/>
          </p:nvPr>
        </p:nvSpPr>
        <p:spPr/>
        <p:txBody>
          <a:bodyPr/>
          <a:lstStyle/>
          <a:p>
            <a:r>
              <a:rPr lang="en-US" dirty="0"/>
              <a:t>Delete single product</a:t>
            </a:r>
          </a:p>
        </p:txBody>
      </p:sp>
      <p:sp>
        <p:nvSpPr>
          <p:cNvPr id="3" name="Content Placeholder 2">
            <a:extLst>
              <a:ext uri="{FF2B5EF4-FFF2-40B4-BE49-F238E27FC236}">
                <a16:creationId xmlns:a16="http://schemas.microsoft.com/office/drawing/2014/main" id="{2EAE9D61-DA6A-ED41-89C0-0ABDB5133882}"/>
              </a:ext>
            </a:extLst>
          </p:cNvPr>
          <p:cNvSpPr>
            <a:spLocks noGrp="1"/>
          </p:cNvSpPr>
          <p:nvPr>
            <p:ph idx="1"/>
          </p:nvPr>
        </p:nvSpPr>
        <p:spPr>
          <a:xfrm>
            <a:off x="619383" y="1503363"/>
            <a:ext cx="10960635" cy="4290227"/>
          </a:xfrm>
        </p:spPr>
        <p:txBody>
          <a:bodyPr/>
          <a:lstStyle/>
          <a:p>
            <a:r>
              <a:rPr lang="en-US" b="1" dirty="0"/>
              <a:t>Endpoint URL: </a:t>
            </a:r>
            <a:r>
              <a:rPr lang="en-US" u="sng" dirty="0"/>
              <a:t>https://mercklab-poc-sl-api.mybluemix.net/api/products/</a:t>
            </a:r>
            <a:r>
              <a:rPr lang="en-US" b="1" u="sng" dirty="0">
                <a:solidFill>
                  <a:schemeClr val="tx2"/>
                </a:solidFill>
              </a:rPr>
              <a:t>{product GTIN}</a:t>
            </a:r>
            <a:r>
              <a:rPr lang="en-US" u="sng" dirty="0"/>
              <a:t>/</a:t>
            </a:r>
            <a:r>
              <a:rPr lang="en-US" u="sng" dirty="0" err="1"/>
              <a:t>serialNumber</a:t>
            </a:r>
            <a:r>
              <a:rPr lang="en-US" u="sng" dirty="0"/>
              <a:t>/</a:t>
            </a:r>
            <a:r>
              <a:rPr lang="en-US" b="1" u="sng" dirty="0">
                <a:solidFill>
                  <a:schemeClr val="tx2"/>
                </a:solidFill>
              </a:rPr>
              <a:t>{product serial number}</a:t>
            </a:r>
            <a:r>
              <a:rPr lang="en-US" u="sng" dirty="0"/>
              <a:t>/</a:t>
            </a:r>
            <a:r>
              <a:rPr lang="en-US" u="sng" dirty="0" err="1"/>
              <a:t>lotNumber</a:t>
            </a:r>
            <a:r>
              <a:rPr lang="en-US" u="sng" dirty="0"/>
              <a:t>/</a:t>
            </a:r>
            <a:r>
              <a:rPr lang="en-US" b="1" u="sng" dirty="0">
                <a:solidFill>
                  <a:schemeClr val="tx2"/>
                </a:solidFill>
              </a:rPr>
              <a:t>{product lot number}</a:t>
            </a:r>
            <a:r>
              <a:rPr lang="en-US" u="sng" dirty="0"/>
              <a:t>/</a:t>
            </a:r>
            <a:r>
              <a:rPr lang="en-US" u="sng" dirty="0" err="1"/>
              <a:t>expiryDate</a:t>
            </a:r>
            <a:r>
              <a:rPr lang="en-US" u="sng" dirty="0"/>
              <a:t>/</a:t>
            </a:r>
            <a:r>
              <a:rPr lang="en-US" b="1" u="sng" dirty="0">
                <a:solidFill>
                  <a:schemeClr val="tx2"/>
                </a:solidFill>
              </a:rPr>
              <a:t>{product expiration date} </a:t>
            </a:r>
          </a:p>
          <a:p>
            <a:r>
              <a:rPr lang="en-US" b="1" dirty="0"/>
              <a:t>Endpoint Method: </a:t>
            </a:r>
            <a:r>
              <a:rPr lang="en-US" dirty="0"/>
              <a:t>DELETE</a:t>
            </a:r>
          </a:p>
          <a:p>
            <a:r>
              <a:rPr lang="en-US" b="1" dirty="0"/>
              <a:t>Endpoint Functionality</a:t>
            </a:r>
            <a:r>
              <a:rPr lang="en-US" dirty="0"/>
              <a:t>: This endpoint pseudo-deletes a single product on the Blockchain, given the product keys</a:t>
            </a:r>
          </a:p>
          <a:p>
            <a:r>
              <a:rPr lang="en-US" b="1" dirty="0"/>
              <a:t>Sample Headers</a:t>
            </a:r>
            <a:r>
              <a:rPr lang="en-US" dirty="0"/>
              <a:t>: Please reference Postman collection</a:t>
            </a:r>
          </a:p>
          <a:p>
            <a:r>
              <a:rPr lang="en-US" b="1" dirty="0"/>
              <a:t>Sample response</a:t>
            </a:r>
            <a:r>
              <a:rPr lang="en-US" dirty="0"/>
              <a:t>: </a:t>
            </a:r>
          </a:p>
        </p:txBody>
      </p:sp>
      <p:sp>
        <p:nvSpPr>
          <p:cNvPr id="5" name="Slide Number Placeholder 4">
            <a:extLst>
              <a:ext uri="{FF2B5EF4-FFF2-40B4-BE49-F238E27FC236}">
                <a16:creationId xmlns:a16="http://schemas.microsoft.com/office/drawing/2014/main" id="{7D39AC67-0ED2-3241-8D69-00E96FDD3E50}"/>
              </a:ext>
            </a:extLst>
          </p:cNvPr>
          <p:cNvSpPr>
            <a:spLocks noGrp="1"/>
          </p:cNvSpPr>
          <p:nvPr>
            <p:ph type="sldNum" sz="quarter" idx="12"/>
          </p:nvPr>
        </p:nvSpPr>
        <p:spPr/>
        <p:txBody>
          <a:bodyPr/>
          <a:lstStyle/>
          <a:p>
            <a:fld id="{74D97F68-CC38-3C48-B083-3B4A1457065E}" type="slidenum">
              <a:rPr lang="en-US" smtClean="0"/>
              <a:pPr/>
              <a:t>13</a:t>
            </a:fld>
            <a:endParaRPr lang="en-US"/>
          </a:p>
        </p:txBody>
      </p:sp>
      <p:pic>
        <p:nvPicPr>
          <p:cNvPr id="6" name="Picture 5">
            <a:extLst>
              <a:ext uri="{FF2B5EF4-FFF2-40B4-BE49-F238E27FC236}">
                <a16:creationId xmlns:a16="http://schemas.microsoft.com/office/drawing/2014/main" id="{669BE660-027A-034D-966A-A2906264F83F}"/>
              </a:ext>
            </a:extLst>
          </p:cNvPr>
          <p:cNvPicPr>
            <a:picLocks noChangeAspect="1"/>
          </p:cNvPicPr>
          <p:nvPr/>
        </p:nvPicPr>
        <p:blipFill>
          <a:blip r:embed="rId2"/>
          <a:stretch>
            <a:fillRect/>
          </a:stretch>
        </p:blipFill>
        <p:spPr>
          <a:xfrm>
            <a:off x="2805113" y="4073237"/>
            <a:ext cx="5213666" cy="1817335"/>
          </a:xfrm>
          <a:prstGeom prst="rect">
            <a:avLst/>
          </a:prstGeom>
        </p:spPr>
      </p:pic>
    </p:spTree>
    <p:extLst>
      <p:ext uri="{BB962C8B-B14F-4D97-AF65-F5344CB8AC3E}">
        <p14:creationId xmlns:p14="http://schemas.microsoft.com/office/powerpoint/2010/main" val="195571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45D-C8D9-0F4B-9D7D-2A655FE253C8}"/>
              </a:ext>
            </a:extLst>
          </p:cNvPr>
          <p:cNvSpPr>
            <a:spLocks noGrp="1"/>
          </p:cNvSpPr>
          <p:nvPr>
            <p:ph type="title"/>
          </p:nvPr>
        </p:nvSpPr>
        <p:spPr/>
        <p:txBody>
          <a:bodyPr/>
          <a:lstStyle/>
          <a:p>
            <a:r>
              <a:rPr lang="en-US" dirty="0"/>
              <a:t>Get history of single product</a:t>
            </a:r>
          </a:p>
        </p:txBody>
      </p:sp>
      <p:sp>
        <p:nvSpPr>
          <p:cNvPr id="3" name="Content Placeholder 2">
            <a:extLst>
              <a:ext uri="{FF2B5EF4-FFF2-40B4-BE49-F238E27FC236}">
                <a16:creationId xmlns:a16="http://schemas.microsoft.com/office/drawing/2014/main" id="{2EAE9D61-DA6A-ED41-89C0-0ABDB5133882}"/>
              </a:ext>
            </a:extLst>
          </p:cNvPr>
          <p:cNvSpPr>
            <a:spLocks noGrp="1"/>
          </p:cNvSpPr>
          <p:nvPr>
            <p:ph idx="1"/>
          </p:nvPr>
        </p:nvSpPr>
        <p:spPr>
          <a:xfrm>
            <a:off x="619384" y="1147224"/>
            <a:ext cx="5241089" cy="4290227"/>
          </a:xfrm>
        </p:spPr>
        <p:txBody>
          <a:bodyPr/>
          <a:lstStyle/>
          <a:p>
            <a:r>
              <a:rPr lang="en-US" sz="1600" b="1" dirty="0"/>
              <a:t>Endpoint URL: </a:t>
            </a:r>
            <a:r>
              <a:rPr lang="en-US" sz="1600" u="sng" dirty="0"/>
              <a:t>https://mercklab-poc-sl-api.mybluemix.net/api/products/</a:t>
            </a:r>
            <a:r>
              <a:rPr lang="en-US" sz="1600" u="sng" dirty="0" err="1"/>
              <a:t>gethistory</a:t>
            </a:r>
            <a:r>
              <a:rPr lang="en-US" sz="1600" u="sng" dirty="0"/>
              <a:t>/</a:t>
            </a:r>
            <a:r>
              <a:rPr lang="en-US" sz="1600" b="1" u="sng" dirty="0">
                <a:solidFill>
                  <a:schemeClr val="tx2"/>
                </a:solidFill>
              </a:rPr>
              <a:t>{product GTIN}</a:t>
            </a:r>
            <a:r>
              <a:rPr lang="en-US" sz="1600" u="sng" dirty="0"/>
              <a:t>/</a:t>
            </a:r>
            <a:r>
              <a:rPr lang="en-US" sz="1600" u="sng" dirty="0" err="1"/>
              <a:t>serialNumber</a:t>
            </a:r>
            <a:r>
              <a:rPr lang="en-US" sz="1600" u="sng" dirty="0"/>
              <a:t>/</a:t>
            </a:r>
            <a:r>
              <a:rPr lang="en-US" sz="1600" b="1" u="sng" dirty="0">
                <a:solidFill>
                  <a:schemeClr val="tx2"/>
                </a:solidFill>
              </a:rPr>
              <a:t>{product serial number}</a:t>
            </a:r>
            <a:r>
              <a:rPr lang="en-US" sz="1600" u="sng" dirty="0"/>
              <a:t>/</a:t>
            </a:r>
            <a:r>
              <a:rPr lang="en-US" sz="1600" u="sng" dirty="0" err="1"/>
              <a:t>lotNumber</a:t>
            </a:r>
            <a:r>
              <a:rPr lang="en-US" sz="1600" u="sng" dirty="0"/>
              <a:t>/</a:t>
            </a:r>
            <a:r>
              <a:rPr lang="en-US" sz="1600" b="1" u="sng" dirty="0">
                <a:solidFill>
                  <a:schemeClr val="tx2"/>
                </a:solidFill>
              </a:rPr>
              <a:t>{product lot number}</a:t>
            </a:r>
            <a:r>
              <a:rPr lang="en-US" sz="1600" u="sng" dirty="0"/>
              <a:t>/</a:t>
            </a:r>
            <a:r>
              <a:rPr lang="en-US" sz="1600" u="sng" dirty="0" err="1"/>
              <a:t>expiryDate</a:t>
            </a:r>
            <a:r>
              <a:rPr lang="en-US" sz="1600" u="sng" dirty="0"/>
              <a:t>/</a:t>
            </a:r>
            <a:r>
              <a:rPr lang="en-US" sz="1600" b="1" u="sng" dirty="0">
                <a:solidFill>
                  <a:schemeClr val="tx2"/>
                </a:solidFill>
              </a:rPr>
              <a:t>{product expiration date} </a:t>
            </a:r>
          </a:p>
          <a:p>
            <a:r>
              <a:rPr lang="en-US" sz="1600" b="1" dirty="0"/>
              <a:t>Endpoint Method: </a:t>
            </a:r>
            <a:r>
              <a:rPr lang="en-US" sz="1600" dirty="0"/>
              <a:t>GET</a:t>
            </a:r>
          </a:p>
          <a:p>
            <a:r>
              <a:rPr lang="en-US" sz="1600" b="1" dirty="0"/>
              <a:t>Endpoint Functionality</a:t>
            </a:r>
            <a:r>
              <a:rPr lang="en-US" sz="1600" dirty="0"/>
              <a:t>: This endpoint retrieves the history of a single product on the Blockchain, given the product keys. The history that is retrieved includes product insertions, deletions, and updates.</a:t>
            </a:r>
          </a:p>
          <a:p>
            <a:r>
              <a:rPr lang="en-US" sz="1600" b="1" dirty="0"/>
              <a:t>Sample Headers</a:t>
            </a:r>
            <a:r>
              <a:rPr lang="en-US" sz="1600" dirty="0"/>
              <a:t>: Please reference Postman collection</a:t>
            </a:r>
          </a:p>
          <a:p>
            <a:r>
              <a:rPr lang="en-US" sz="1600" b="1" dirty="0"/>
              <a:t>Sample response</a:t>
            </a:r>
            <a:r>
              <a:rPr lang="en-US" sz="1600" dirty="0"/>
              <a:t>: </a:t>
            </a:r>
          </a:p>
        </p:txBody>
      </p:sp>
      <p:sp>
        <p:nvSpPr>
          <p:cNvPr id="5" name="Slide Number Placeholder 4">
            <a:extLst>
              <a:ext uri="{FF2B5EF4-FFF2-40B4-BE49-F238E27FC236}">
                <a16:creationId xmlns:a16="http://schemas.microsoft.com/office/drawing/2014/main" id="{7D39AC67-0ED2-3241-8D69-00E96FDD3E50}"/>
              </a:ext>
            </a:extLst>
          </p:cNvPr>
          <p:cNvSpPr>
            <a:spLocks noGrp="1"/>
          </p:cNvSpPr>
          <p:nvPr>
            <p:ph type="sldNum" sz="quarter" idx="12"/>
          </p:nvPr>
        </p:nvSpPr>
        <p:spPr/>
        <p:txBody>
          <a:bodyPr/>
          <a:lstStyle/>
          <a:p>
            <a:fld id="{74D97F68-CC38-3C48-B083-3B4A1457065E}" type="slidenum">
              <a:rPr lang="en-US" smtClean="0"/>
              <a:pPr/>
              <a:t>14</a:t>
            </a:fld>
            <a:endParaRPr lang="en-US"/>
          </a:p>
        </p:txBody>
      </p:sp>
      <p:pic>
        <p:nvPicPr>
          <p:cNvPr id="6" name="Picture 5">
            <a:extLst>
              <a:ext uri="{FF2B5EF4-FFF2-40B4-BE49-F238E27FC236}">
                <a16:creationId xmlns:a16="http://schemas.microsoft.com/office/drawing/2014/main" id="{D17D8A97-24F9-284E-BB28-3FEDFC60E4A7}"/>
              </a:ext>
            </a:extLst>
          </p:cNvPr>
          <p:cNvPicPr>
            <a:picLocks noChangeAspect="1"/>
          </p:cNvPicPr>
          <p:nvPr/>
        </p:nvPicPr>
        <p:blipFill>
          <a:blip r:embed="rId2"/>
          <a:stretch>
            <a:fillRect/>
          </a:stretch>
        </p:blipFill>
        <p:spPr>
          <a:xfrm>
            <a:off x="6678612" y="151660"/>
            <a:ext cx="5264006" cy="4528289"/>
          </a:xfrm>
          <a:prstGeom prst="rect">
            <a:avLst/>
          </a:prstGeom>
        </p:spPr>
      </p:pic>
      <p:pic>
        <p:nvPicPr>
          <p:cNvPr id="9" name="Picture 8">
            <a:extLst>
              <a:ext uri="{FF2B5EF4-FFF2-40B4-BE49-F238E27FC236}">
                <a16:creationId xmlns:a16="http://schemas.microsoft.com/office/drawing/2014/main" id="{CE2CB733-B4CD-C146-B67E-E8A2CAB107DA}"/>
              </a:ext>
            </a:extLst>
          </p:cNvPr>
          <p:cNvPicPr>
            <a:picLocks noChangeAspect="1"/>
          </p:cNvPicPr>
          <p:nvPr/>
        </p:nvPicPr>
        <p:blipFill>
          <a:blip r:embed="rId3"/>
          <a:stretch>
            <a:fillRect/>
          </a:stretch>
        </p:blipFill>
        <p:spPr>
          <a:xfrm>
            <a:off x="6678612" y="5103191"/>
            <a:ext cx="2770188" cy="946901"/>
          </a:xfrm>
          <a:prstGeom prst="rect">
            <a:avLst/>
          </a:prstGeom>
        </p:spPr>
      </p:pic>
      <p:sp>
        <p:nvSpPr>
          <p:cNvPr id="10" name="TextBox 9">
            <a:extLst>
              <a:ext uri="{FF2B5EF4-FFF2-40B4-BE49-F238E27FC236}">
                <a16:creationId xmlns:a16="http://schemas.microsoft.com/office/drawing/2014/main" id="{003A1D94-ADDB-CE4F-83A2-A7C19AF1B2CC}"/>
              </a:ext>
            </a:extLst>
          </p:cNvPr>
          <p:cNvSpPr txBox="1"/>
          <p:nvPr/>
        </p:nvSpPr>
        <p:spPr>
          <a:xfrm>
            <a:off x="7863885" y="4678498"/>
            <a:ext cx="3768437" cy="276999"/>
          </a:xfrm>
          <a:prstGeom prst="rect">
            <a:avLst/>
          </a:prstGeom>
          <a:noFill/>
        </p:spPr>
        <p:txBody>
          <a:bodyPr wrap="square" lIns="0" tIns="0" rIns="0" bIns="0" rtlCol="0" anchor="t" anchorCtr="0">
            <a:spAutoFit/>
          </a:bodyPr>
          <a:lstStyle/>
          <a:p>
            <a:r>
              <a:rPr lang="en-US" b="1" kern="600" spc="30" dirty="0">
                <a:solidFill>
                  <a:srgbClr val="37424A"/>
                </a:solidFill>
              </a:rPr>
              <a:t>…</a:t>
            </a:r>
          </a:p>
        </p:txBody>
      </p:sp>
      <p:cxnSp>
        <p:nvCxnSpPr>
          <p:cNvPr id="12" name="Straight Arrow Connector 11">
            <a:extLst>
              <a:ext uri="{FF2B5EF4-FFF2-40B4-BE49-F238E27FC236}">
                <a16:creationId xmlns:a16="http://schemas.microsoft.com/office/drawing/2014/main" id="{2F2C9478-E632-0045-BA19-A2E705B36356}"/>
              </a:ext>
            </a:extLst>
          </p:cNvPr>
          <p:cNvCxnSpPr/>
          <p:nvPr/>
        </p:nvCxnSpPr>
        <p:spPr>
          <a:xfrm flipV="1">
            <a:off x="2147455" y="3934691"/>
            <a:ext cx="4531157" cy="221673"/>
          </a:xfrm>
          <a:prstGeom prst="straightConnector1">
            <a:avLst/>
          </a:prstGeom>
          <a:ln w="6350" cap="flat" cmpd="sng" algn="ctr">
            <a:solidFill>
              <a:schemeClr val="accent1"/>
            </a:solidFill>
            <a:prstDash val="solid"/>
            <a:round/>
            <a:headEnd type="none" w="med" len="me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31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5AE4-BD7E-2742-AF0D-C17EE50325F5}"/>
              </a:ext>
            </a:extLst>
          </p:cNvPr>
          <p:cNvSpPr>
            <a:spLocks noGrp="1"/>
          </p:cNvSpPr>
          <p:nvPr>
            <p:ph type="title"/>
          </p:nvPr>
        </p:nvSpPr>
        <p:spPr/>
        <p:txBody>
          <a:bodyPr/>
          <a:lstStyle/>
          <a:p>
            <a:r>
              <a:rPr lang="en-US" dirty="0"/>
              <a:t>Product Attribute Dictionary</a:t>
            </a:r>
          </a:p>
        </p:txBody>
      </p:sp>
      <p:sp>
        <p:nvSpPr>
          <p:cNvPr id="5" name="Slide Number Placeholder 4">
            <a:extLst>
              <a:ext uri="{FF2B5EF4-FFF2-40B4-BE49-F238E27FC236}">
                <a16:creationId xmlns:a16="http://schemas.microsoft.com/office/drawing/2014/main" id="{E7D983FB-017F-4644-AE0C-400B441C012F}"/>
              </a:ext>
            </a:extLst>
          </p:cNvPr>
          <p:cNvSpPr>
            <a:spLocks noGrp="1"/>
          </p:cNvSpPr>
          <p:nvPr>
            <p:ph type="sldNum" sz="quarter" idx="12"/>
          </p:nvPr>
        </p:nvSpPr>
        <p:spPr/>
        <p:txBody>
          <a:bodyPr/>
          <a:lstStyle/>
          <a:p>
            <a:pPr defTabSz="457063"/>
            <a:fld id="{74D97F68-CC38-3C48-B083-3B4A1457065E}" type="slidenum">
              <a:rPr lang="en-US"/>
              <a:pPr defTabSz="457063"/>
              <a:t>2</a:t>
            </a:fld>
            <a:endParaRPr lang="en-US"/>
          </a:p>
        </p:txBody>
      </p:sp>
      <p:graphicFrame>
        <p:nvGraphicFramePr>
          <p:cNvPr id="6" name="Table 5">
            <a:extLst>
              <a:ext uri="{FF2B5EF4-FFF2-40B4-BE49-F238E27FC236}">
                <a16:creationId xmlns:a16="http://schemas.microsoft.com/office/drawing/2014/main" id="{858D1B74-0E6B-C54B-87EC-E4258112B1D0}"/>
              </a:ext>
            </a:extLst>
          </p:cNvPr>
          <p:cNvGraphicFramePr>
            <a:graphicFrameLocks noGrp="1"/>
          </p:cNvGraphicFramePr>
          <p:nvPr>
            <p:extLst>
              <p:ext uri="{D42A27DB-BD31-4B8C-83A1-F6EECF244321}">
                <p14:modId xmlns:p14="http://schemas.microsoft.com/office/powerpoint/2010/main" val="372400056"/>
              </p:ext>
            </p:extLst>
          </p:nvPr>
        </p:nvGraphicFramePr>
        <p:xfrm>
          <a:off x="1243759" y="1238776"/>
          <a:ext cx="10016120" cy="4435717"/>
        </p:xfrm>
        <a:graphic>
          <a:graphicData uri="http://schemas.openxmlformats.org/drawingml/2006/table">
            <a:tbl>
              <a:tblPr firstRow="1" bandRow="1">
                <a:tableStyleId>{5C22544A-7EE6-4342-B048-85BDC9FD1C3A}</a:tableStyleId>
              </a:tblPr>
              <a:tblGrid>
                <a:gridCol w="3741131">
                  <a:extLst>
                    <a:ext uri="{9D8B030D-6E8A-4147-A177-3AD203B41FA5}">
                      <a16:colId xmlns:a16="http://schemas.microsoft.com/office/drawing/2014/main" val="1509569332"/>
                    </a:ext>
                  </a:extLst>
                </a:gridCol>
                <a:gridCol w="6274989">
                  <a:extLst>
                    <a:ext uri="{9D8B030D-6E8A-4147-A177-3AD203B41FA5}">
                      <a16:colId xmlns:a16="http://schemas.microsoft.com/office/drawing/2014/main" val="2397960687"/>
                    </a:ext>
                  </a:extLst>
                </a:gridCol>
              </a:tblGrid>
              <a:tr h="370743">
                <a:tc>
                  <a:txBody>
                    <a:bodyPr/>
                    <a:lstStyle/>
                    <a:p>
                      <a:r>
                        <a:rPr lang="en-US" sz="1800" dirty="0"/>
                        <a:t>Attribute</a:t>
                      </a:r>
                    </a:p>
                  </a:txBody>
                  <a:tcPr marL="91416" marR="91416" marT="45708" marB="45708"/>
                </a:tc>
                <a:tc>
                  <a:txBody>
                    <a:bodyPr/>
                    <a:lstStyle/>
                    <a:p>
                      <a:r>
                        <a:rPr lang="en-US" sz="1800" dirty="0"/>
                        <a:t>Description</a:t>
                      </a:r>
                    </a:p>
                  </a:txBody>
                  <a:tcPr marL="91416" marR="91416" marT="45708" marB="45708"/>
                </a:tc>
                <a:extLst>
                  <a:ext uri="{0D108BD9-81ED-4DB2-BD59-A6C34878D82A}">
                    <a16:rowId xmlns:a16="http://schemas.microsoft.com/office/drawing/2014/main" val="266695844"/>
                  </a:ext>
                </a:extLst>
              </a:tr>
              <a:tr h="353563">
                <a:tc>
                  <a:txBody>
                    <a:bodyPr/>
                    <a:lstStyle/>
                    <a:p>
                      <a:r>
                        <a:rPr lang="en-US" sz="1600" b="1" u="sng" dirty="0" err="1"/>
                        <a:t>gtin</a:t>
                      </a:r>
                      <a:endParaRPr lang="en-US" sz="1600" b="1" u="sng" dirty="0"/>
                    </a:p>
                  </a:txBody>
                  <a:tcPr marL="91416" marR="91416" marT="45708" marB="4570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The Global Trade Item Number (GTIN) can be used by a company to uniquely identify all of its trade items.</a:t>
                      </a:r>
                      <a:endParaRPr lang="en-US" sz="1600" dirty="0"/>
                    </a:p>
                  </a:txBody>
                  <a:tcPr marL="91416" marR="91416" marT="45708" marB="45708"/>
                </a:tc>
                <a:extLst>
                  <a:ext uri="{0D108BD9-81ED-4DB2-BD59-A6C34878D82A}">
                    <a16:rowId xmlns:a16="http://schemas.microsoft.com/office/drawing/2014/main" val="1287937982"/>
                  </a:ext>
                </a:extLst>
              </a:tr>
              <a:tr h="567419">
                <a:tc>
                  <a:txBody>
                    <a:bodyPr/>
                    <a:lstStyle/>
                    <a:p>
                      <a:r>
                        <a:rPr lang="en-US" sz="1600" b="1" u="sng" dirty="0" err="1"/>
                        <a:t>serialNumber</a:t>
                      </a:r>
                      <a:endParaRPr lang="en-US" sz="1600" b="1" u="sng"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Serial Number is the identifier for a serial number. The value is generic and dependent on randomization, either consecutively numbered or it is a random value.</a:t>
                      </a:r>
                      <a:endParaRPr lang="en-US" sz="1600" dirty="0"/>
                    </a:p>
                  </a:txBody>
                  <a:tcPr marL="91416" marR="91416" marT="45708" marB="45708"/>
                </a:tc>
                <a:extLst>
                  <a:ext uri="{0D108BD9-81ED-4DB2-BD59-A6C34878D82A}">
                    <a16:rowId xmlns:a16="http://schemas.microsoft.com/office/drawing/2014/main" val="1825007071"/>
                  </a:ext>
                </a:extLst>
              </a:tr>
              <a:tr h="385010">
                <a:tc>
                  <a:txBody>
                    <a:bodyPr/>
                    <a:lstStyle/>
                    <a:p>
                      <a:r>
                        <a:rPr lang="en-US" sz="1600" b="1" u="sng" dirty="0" err="1"/>
                        <a:t>lotNumber</a:t>
                      </a:r>
                      <a:endParaRPr lang="en-US" sz="1600" b="1" u="sng"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The LOT number is not a unique identifier for a batch (LOT).</a:t>
                      </a:r>
                      <a:endParaRPr lang="en-US" sz="1600" dirty="0"/>
                    </a:p>
                  </a:txBody>
                  <a:tcPr marL="91416" marR="91416" marT="45708" marB="45708"/>
                </a:tc>
                <a:extLst>
                  <a:ext uri="{0D108BD9-81ED-4DB2-BD59-A6C34878D82A}">
                    <a16:rowId xmlns:a16="http://schemas.microsoft.com/office/drawing/2014/main" val="2571719194"/>
                  </a:ext>
                </a:extLst>
              </a:tr>
              <a:tr h="385011">
                <a:tc>
                  <a:txBody>
                    <a:bodyPr/>
                    <a:lstStyle/>
                    <a:p>
                      <a:r>
                        <a:rPr lang="en-US" sz="1600" b="1" u="sng" dirty="0" err="1"/>
                        <a:t>expiryDate</a:t>
                      </a:r>
                      <a:endParaRPr lang="en-US" sz="1600" b="1" u="sng"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The Expiry Date shows the date when a serialized trade item or batch expires.</a:t>
                      </a:r>
                      <a:endParaRPr lang="en-US" sz="1600" dirty="0"/>
                    </a:p>
                  </a:txBody>
                  <a:tcPr marL="91416" marR="91416" marT="45708" marB="45708"/>
                </a:tc>
                <a:extLst>
                  <a:ext uri="{0D108BD9-81ED-4DB2-BD59-A6C34878D82A}">
                    <a16:rowId xmlns:a16="http://schemas.microsoft.com/office/drawing/2014/main" val="3735761936"/>
                  </a:ext>
                </a:extLst>
              </a:tr>
              <a:tr h="609600">
                <a:tc>
                  <a:txBody>
                    <a:bodyPr/>
                    <a:lstStyle/>
                    <a:p>
                      <a:r>
                        <a:rPr lang="en-US" sz="1600" dirty="0" err="1"/>
                        <a:t>mfgDateTime</a:t>
                      </a:r>
                      <a:endParaRPr lang="en-US" sz="1600"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The Manufacturing Date shows the date when a batch, and therefore all serialized trade items belonging to that batch, has been produced.</a:t>
                      </a:r>
                      <a:endParaRPr lang="en-US" sz="1600" dirty="0"/>
                    </a:p>
                  </a:txBody>
                  <a:tcPr marL="91416" marR="91416" marT="45708" marB="45708"/>
                </a:tc>
                <a:extLst>
                  <a:ext uri="{0D108BD9-81ED-4DB2-BD59-A6C34878D82A}">
                    <a16:rowId xmlns:a16="http://schemas.microsoft.com/office/drawing/2014/main" val="2612163028"/>
                  </a:ext>
                </a:extLst>
              </a:tr>
              <a:tr h="320842">
                <a:tc>
                  <a:txBody>
                    <a:bodyPr/>
                    <a:lstStyle/>
                    <a:p>
                      <a:r>
                        <a:rPr lang="en-US" sz="1600" dirty="0" err="1"/>
                        <a:t>tradeItemDesc</a:t>
                      </a:r>
                      <a:endParaRPr lang="en-US" sz="1600" dirty="0"/>
                    </a:p>
                  </a:txBody>
                  <a:tcPr marL="91416" marR="91416" marT="45708" marB="45708"/>
                </a:tc>
                <a:tc>
                  <a:txBody>
                    <a:bodyPr/>
                    <a:lstStyle/>
                    <a:p>
                      <a:r>
                        <a:rPr lang="en-US" sz="1600" dirty="0"/>
                        <a:t>Name of the drug</a:t>
                      </a:r>
                    </a:p>
                  </a:txBody>
                  <a:tcPr marL="91416" marR="91416" marT="45708" marB="45708"/>
                </a:tc>
                <a:extLst>
                  <a:ext uri="{0D108BD9-81ED-4DB2-BD59-A6C34878D82A}">
                    <a16:rowId xmlns:a16="http://schemas.microsoft.com/office/drawing/2014/main" val="3907166438"/>
                  </a:ext>
                </a:extLst>
              </a:tr>
              <a:tr h="545431">
                <a:tc>
                  <a:txBody>
                    <a:bodyPr/>
                    <a:lstStyle/>
                    <a:p>
                      <a:r>
                        <a:rPr lang="en-US" sz="1600" dirty="0" err="1"/>
                        <a:t>logisticStatus</a:t>
                      </a:r>
                      <a:endParaRPr lang="en-US" sz="1600"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The Logistic Status describes where the object is currently located. For example, an object can be in status received or stocked.</a:t>
                      </a:r>
                      <a:endParaRPr lang="en-US" sz="1600" dirty="0"/>
                    </a:p>
                  </a:txBody>
                  <a:tcPr marL="91416" marR="91416" marT="45708" marB="45708"/>
                </a:tc>
                <a:extLst>
                  <a:ext uri="{0D108BD9-81ED-4DB2-BD59-A6C34878D82A}">
                    <a16:rowId xmlns:a16="http://schemas.microsoft.com/office/drawing/2014/main" val="3021640801"/>
                  </a:ext>
                </a:extLst>
              </a:tr>
              <a:tr h="368969">
                <a:tc>
                  <a:txBody>
                    <a:bodyPr/>
                    <a:lstStyle/>
                    <a:p>
                      <a:r>
                        <a:rPr lang="en-US" sz="1600" dirty="0" err="1"/>
                        <a:t>packStatus</a:t>
                      </a:r>
                      <a:endParaRPr lang="en-US" sz="1600"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The Pack Status describes the current level of an object in the packing hierarchy.</a:t>
                      </a:r>
                      <a:endParaRPr lang="en-US" sz="1600" dirty="0"/>
                    </a:p>
                  </a:txBody>
                  <a:tcPr marL="91416" marR="91416" marT="45708" marB="45708"/>
                </a:tc>
                <a:extLst>
                  <a:ext uri="{0D108BD9-81ED-4DB2-BD59-A6C34878D82A}">
                    <a16:rowId xmlns:a16="http://schemas.microsoft.com/office/drawing/2014/main" val="2896506376"/>
                  </a:ext>
                </a:extLst>
              </a:tr>
            </a:tbl>
          </a:graphicData>
        </a:graphic>
      </p:graphicFrame>
      <p:sp>
        <p:nvSpPr>
          <p:cNvPr id="8" name="Left Brace 7">
            <a:extLst>
              <a:ext uri="{FF2B5EF4-FFF2-40B4-BE49-F238E27FC236}">
                <a16:creationId xmlns:a16="http://schemas.microsoft.com/office/drawing/2014/main" id="{06067C8E-7996-A249-B5B6-E9B831455D04}"/>
              </a:ext>
            </a:extLst>
          </p:cNvPr>
          <p:cNvSpPr/>
          <p:nvPr/>
        </p:nvSpPr>
        <p:spPr>
          <a:xfrm>
            <a:off x="924414" y="1670584"/>
            <a:ext cx="298517" cy="2052743"/>
          </a:xfrm>
          <a:prstGeom prst="leftBrace">
            <a:avLst/>
          </a:prstGeom>
          <a:ln w="63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063"/>
            <a:endParaRPr lang="en-US" sz="1799">
              <a:solidFill>
                <a:srgbClr val="37424A"/>
              </a:solidFill>
              <a:latin typeface="Arial Narrow"/>
            </a:endParaRPr>
          </a:p>
        </p:txBody>
      </p:sp>
      <p:sp>
        <p:nvSpPr>
          <p:cNvPr id="9" name="TextBox 8">
            <a:extLst>
              <a:ext uri="{FF2B5EF4-FFF2-40B4-BE49-F238E27FC236}">
                <a16:creationId xmlns:a16="http://schemas.microsoft.com/office/drawing/2014/main" id="{F5255773-7D2C-694F-9E50-E20DD1F7CC60}"/>
              </a:ext>
            </a:extLst>
          </p:cNvPr>
          <p:cNvSpPr txBox="1"/>
          <p:nvPr/>
        </p:nvSpPr>
        <p:spPr>
          <a:xfrm rot="16200000">
            <a:off x="-154682" y="2510414"/>
            <a:ext cx="1828324" cy="276999"/>
          </a:xfrm>
          <a:prstGeom prst="rect">
            <a:avLst/>
          </a:prstGeom>
          <a:noFill/>
        </p:spPr>
        <p:txBody>
          <a:bodyPr wrap="square" lIns="0" tIns="0" rIns="0" bIns="0" rtlCol="0" anchor="t" anchorCtr="0">
            <a:spAutoFit/>
          </a:bodyPr>
          <a:lstStyle/>
          <a:p>
            <a:pPr algn="ctr" defTabSz="457063"/>
            <a:r>
              <a:rPr lang="en-US" b="1" kern="600" spc="30" dirty="0">
                <a:solidFill>
                  <a:srgbClr val="37424A"/>
                </a:solidFill>
                <a:latin typeface="Arial Narrow"/>
              </a:rPr>
              <a:t>Product key</a:t>
            </a:r>
          </a:p>
        </p:txBody>
      </p:sp>
    </p:spTree>
    <p:extLst>
      <p:ext uri="{BB962C8B-B14F-4D97-AF65-F5344CB8AC3E}">
        <p14:creationId xmlns:p14="http://schemas.microsoft.com/office/powerpoint/2010/main" val="307138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5AE4-BD7E-2742-AF0D-C17EE50325F5}"/>
              </a:ext>
            </a:extLst>
          </p:cNvPr>
          <p:cNvSpPr>
            <a:spLocks noGrp="1"/>
          </p:cNvSpPr>
          <p:nvPr>
            <p:ph type="title"/>
          </p:nvPr>
        </p:nvSpPr>
        <p:spPr/>
        <p:txBody>
          <a:bodyPr/>
          <a:lstStyle/>
          <a:p>
            <a:r>
              <a:rPr lang="en-US" dirty="0"/>
              <a:t>Product Attribute Dictionary cont’d…</a:t>
            </a:r>
          </a:p>
        </p:txBody>
      </p:sp>
      <p:sp>
        <p:nvSpPr>
          <p:cNvPr id="5" name="Slide Number Placeholder 4">
            <a:extLst>
              <a:ext uri="{FF2B5EF4-FFF2-40B4-BE49-F238E27FC236}">
                <a16:creationId xmlns:a16="http://schemas.microsoft.com/office/drawing/2014/main" id="{E7D983FB-017F-4644-AE0C-400B441C012F}"/>
              </a:ext>
            </a:extLst>
          </p:cNvPr>
          <p:cNvSpPr>
            <a:spLocks noGrp="1"/>
          </p:cNvSpPr>
          <p:nvPr>
            <p:ph type="sldNum" sz="quarter" idx="12"/>
          </p:nvPr>
        </p:nvSpPr>
        <p:spPr/>
        <p:txBody>
          <a:bodyPr/>
          <a:lstStyle/>
          <a:p>
            <a:pPr defTabSz="457063"/>
            <a:fld id="{74D97F68-CC38-3C48-B083-3B4A1457065E}" type="slidenum">
              <a:rPr lang="en-US"/>
              <a:pPr defTabSz="457063"/>
              <a:t>3</a:t>
            </a:fld>
            <a:endParaRPr lang="en-US"/>
          </a:p>
        </p:txBody>
      </p:sp>
      <p:graphicFrame>
        <p:nvGraphicFramePr>
          <p:cNvPr id="6" name="Table 5">
            <a:extLst>
              <a:ext uri="{FF2B5EF4-FFF2-40B4-BE49-F238E27FC236}">
                <a16:creationId xmlns:a16="http://schemas.microsoft.com/office/drawing/2014/main" id="{858D1B74-0E6B-C54B-87EC-E4258112B1D0}"/>
              </a:ext>
            </a:extLst>
          </p:cNvPr>
          <p:cNvGraphicFramePr>
            <a:graphicFrameLocks noGrp="1"/>
          </p:cNvGraphicFramePr>
          <p:nvPr>
            <p:extLst>
              <p:ext uri="{D42A27DB-BD31-4B8C-83A1-F6EECF244321}">
                <p14:modId xmlns:p14="http://schemas.microsoft.com/office/powerpoint/2010/main" val="1446885062"/>
              </p:ext>
            </p:extLst>
          </p:nvPr>
        </p:nvGraphicFramePr>
        <p:xfrm>
          <a:off x="978569" y="1238776"/>
          <a:ext cx="10860506" cy="4845971"/>
        </p:xfrm>
        <a:graphic>
          <a:graphicData uri="http://schemas.openxmlformats.org/drawingml/2006/table">
            <a:tbl>
              <a:tblPr firstRow="1" bandRow="1">
                <a:tableStyleId>{5C22544A-7EE6-4342-B048-85BDC9FD1C3A}</a:tableStyleId>
              </a:tblPr>
              <a:tblGrid>
                <a:gridCol w="4056518">
                  <a:extLst>
                    <a:ext uri="{9D8B030D-6E8A-4147-A177-3AD203B41FA5}">
                      <a16:colId xmlns:a16="http://schemas.microsoft.com/office/drawing/2014/main" val="1509569332"/>
                    </a:ext>
                  </a:extLst>
                </a:gridCol>
                <a:gridCol w="6803988">
                  <a:extLst>
                    <a:ext uri="{9D8B030D-6E8A-4147-A177-3AD203B41FA5}">
                      <a16:colId xmlns:a16="http://schemas.microsoft.com/office/drawing/2014/main" val="2397960687"/>
                    </a:ext>
                  </a:extLst>
                </a:gridCol>
              </a:tblGrid>
              <a:tr h="370743">
                <a:tc>
                  <a:txBody>
                    <a:bodyPr/>
                    <a:lstStyle/>
                    <a:p>
                      <a:r>
                        <a:rPr lang="en-US" sz="1800" dirty="0"/>
                        <a:t>Attribute</a:t>
                      </a:r>
                    </a:p>
                  </a:txBody>
                  <a:tcPr marL="91416" marR="91416" marT="45708" marB="45708"/>
                </a:tc>
                <a:tc>
                  <a:txBody>
                    <a:bodyPr/>
                    <a:lstStyle/>
                    <a:p>
                      <a:r>
                        <a:rPr lang="en-US" sz="1800" dirty="0"/>
                        <a:t>Description</a:t>
                      </a:r>
                    </a:p>
                  </a:txBody>
                  <a:tcPr marL="91416" marR="91416" marT="45708" marB="45708"/>
                </a:tc>
                <a:extLst>
                  <a:ext uri="{0D108BD9-81ED-4DB2-BD59-A6C34878D82A}">
                    <a16:rowId xmlns:a16="http://schemas.microsoft.com/office/drawing/2014/main" val="266695844"/>
                  </a:ext>
                </a:extLst>
              </a:tr>
              <a:tr h="363660">
                <a:tc>
                  <a:txBody>
                    <a:bodyPr/>
                    <a:lstStyle/>
                    <a:p>
                      <a:r>
                        <a:rPr lang="en-US" sz="1600" dirty="0" err="1"/>
                        <a:t>packStatus</a:t>
                      </a:r>
                      <a:endParaRPr lang="en-US" sz="1600"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The Pack Status describes the current level of an object in the packing hierarchy.</a:t>
                      </a:r>
                      <a:endParaRPr lang="en-US" sz="1600" dirty="0"/>
                    </a:p>
                  </a:txBody>
                  <a:tcPr marL="91416" marR="91416" marT="45708" marB="45708"/>
                </a:tc>
                <a:extLst>
                  <a:ext uri="{0D108BD9-81ED-4DB2-BD59-A6C34878D82A}">
                    <a16:rowId xmlns:a16="http://schemas.microsoft.com/office/drawing/2014/main" val="2896506376"/>
                  </a:ext>
                </a:extLst>
              </a:tr>
              <a:tr h="1138989">
                <a:tc>
                  <a:txBody>
                    <a:bodyPr/>
                    <a:lstStyle/>
                    <a:p>
                      <a:r>
                        <a:rPr lang="en-US" sz="1600" dirty="0"/>
                        <a:t>disposition</a:t>
                      </a:r>
                    </a:p>
                  </a:txBody>
                  <a:tcPr marL="91416" marR="91416" marT="45708" marB="45708"/>
                </a:tc>
                <a:tc>
                  <a:txBody>
                    <a:bodyPr/>
                    <a:lstStyle/>
                    <a:p>
                      <a:r>
                        <a:rPr lang="en-US" sz="1600" b="0" i="0" u="none" strike="noStrike" kern="1200" dirty="0">
                          <a:solidFill>
                            <a:schemeClr val="dk1"/>
                          </a:solidFill>
                          <a:effectLst/>
                          <a:latin typeface="+mn-lt"/>
                          <a:ea typeface="+mn-ea"/>
                          <a:cs typeface="+mn-cs"/>
                        </a:rPr>
                        <a:t>The Disposition describes the current business condition of the object. The Disposition can be changed accordingly by EPCIS events. The value given for the disposition in the events is mapped to the processed objects as new disposition value. Ex: Active, Returned, Destroyed, </a:t>
                      </a:r>
                      <a:r>
                        <a:rPr lang="en-US" sz="1600" b="0" i="0" u="none" strike="noStrike" kern="1200" dirty="0" err="1">
                          <a:solidFill>
                            <a:schemeClr val="dk1"/>
                          </a:solidFill>
                          <a:effectLst/>
                          <a:latin typeface="+mn-lt"/>
                          <a:ea typeface="+mn-ea"/>
                          <a:cs typeface="+mn-cs"/>
                        </a:rPr>
                        <a:t>etc</a:t>
                      </a:r>
                      <a:r>
                        <a:rPr lang="en-US" sz="1600" b="0" i="0" u="none" strike="noStrike" kern="1200" dirty="0">
                          <a:solidFill>
                            <a:schemeClr val="dk1"/>
                          </a:solidFill>
                          <a:effectLst/>
                          <a:latin typeface="+mn-lt"/>
                          <a:ea typeface="+mn-ea"/>
                          <a:cs typeface="+mn-cs"/>
                        </a:rPr>
                        <a:t>,.</a:t>
                      </a:r>
                      <a:endParaRPr lang="en-US" sz="1600" dirty="0"/>
                    </a:p>
                  </a:txBody>
                  <a:tcPr marL="91416" marR="91416" marT="45708" marB="45708"/>
                </a:tc>
                <a:extLst>
                  <a:ext uri="{0D108BD9-81ED-4DB2-BD59-A6C34878D82A}">
                    <a16:rowId xmlns:a16="http://schemas.microsoft.com/office/drawing/2014/main" val="1673576309"/>
                  </a:ext>
                </a:extLst>
              </a:tr>
              <a:tr h="368969">
                <a:tc>
                  <a:txBody>
                    <a:bodyPr/>
                    <a:lstStyle/>
                    <a:p>
                      <a:r>
                        <a:rPr lang="en-US" sz="1600" dirty="0" err="1"/>
                        <a:t>globalLocationNumber</a:t>
                      </a:r>
                      <a:endParaRPr lang="en-US" sz="1600"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The Global Location Number (GLN) is used to identify locations.</a:t>
                      </a:r>
                    </a:p>
                  </a:txBody>
                  <a:tcPr marL="91416" marR="91416" marT="45708" marB="45708"/>
                </a:tc>
                <a:extLst>
                  <a:ext uri="{0D108BD9-81ED-4DB2-BD59-A6C34878D82A}">
                    <a16:rowId xmlns:a16="http://schemas.microsoft.com/office/drawing/2014/main" val="4123097814"/>
                  </a:ext>
                </a:extLst>
              </a:tr>
              <a:tr h="639913">
                <a:tc>
                  <a:txBody>
                    <a:bodyPr/>
                    <a:lstStyle/>
                    <a:p>
                      <a:r>
                        <a:rPr lang="en-US" sz="1600" dirty="0" err="1"/>
                        <a:t>objectStatus</a:t>
                      </a:r>
                      <a:endParaRPr lang="en-US" sz="1600"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Represents the current status of the object. The object status has different possible values that describe how the object can be accessed. Active objects are generally open to changes, while visible objects can only be observed and invalidated objects are not valid for any processing anymore</a:t>
                      </a:r>
                      <a:endParaRPr lang="en-US" sz="1600" dirty="0"/>
                    </a:p>
                  </a:txBody>
                  <a:tcPr marL="91416" marR="91416" marT="45708" marB="45708"/>
                </a:tc>
                <a:extLst>
                  <a:ext uri="{0D108BD9-81ED-4DB2-BD59-A6C34878D82A}">
                    <a16:rowId xmlns:a16="http://schemas.microsoft.com/office/drawing/2014/main" val="3063142050"/>
                  </a:ext>
                </a:extLst>
              </a:tr>
              <a:tr h="344929">
                <a:tc>
                  <a:txBody>
                    <a:bodyPr/>
                    <a:lstStyle/>
                    <a:p>
                      <a:r>
                        <a:rPr lang="en-US" sz="1600" dirty="0" err="1"/>
                        <a:t>epicIdUri</a:t>
                      </a:r>
                      <a:endParaRPr lang="en-US" sz="1600" dirty="0"/>
                    </a:p>
                  </a:txBody>
                  <a:tcPr marL="91416" marR="91416" marT="45708" marB="45708"/>
                </a:tc>
                <a:tc>
                  <a:txBody>
                    <a:bodyPr/>
                    <a:lstStyle/>
                    <a:p>
                      <a:r>
                        <a:rPr lang="en-US" sz="1600" b="0" i="0" u="none" strike="noStrike" kern="1200" dirty="0">
                          <a:solidFill>
                            <a:schemeClr val="dk1"/>
                          </a:solidFill>
                          <a:effectLst/>
                          <a:latin typeface="+mn-lt"/>
                          <a:ea typeface="+mn-ea"/>
                          <a:cs typeface="+mn-cs"/>
                        </a:rPr>
                        <a:t>This is an encoded EPC URI Identifier.</a:t>
                      </a:r>
                      <a:endParaRPr lang="en-US" sz="1600" dirty="0"/>
                    </a:p>
                  </a:txBody>
                  <a:tcPr marL="91416" marR="91416" marT="45708" marB="45708"/>
                </a:tc>
                <a:extLst>
                  <a:ext uri="{0D108BD9-81ED-4DB2-BD59-A6C34878D82A}">
                    <a16:rowId xmlns:a16="http://schemas.microsoft.com/office/drawing/2014/main" val="3864498155"/>
                  </a:ext>
                </a:extLst>
              </a:tr>
              <a:tr h="368969">
                <a:tc>
                  <a:txBody>
                    <a:bodyPr/>
                    <a:lstStyle/>
                    <a:p>
                      <a:r>
                        <a:rPr lang="en-US" sz="1600" dirty="0"/>
                        <a:t>gs1ElementString</a:t>
                      </a:r>
                    </a:p>
                  </a:txBody>
                  <a:tcPr marL="91416" marR="91416" marT="45708" marB="45708"/>
                </a:tc>
                <a:tc>
                  <a:txBody>
                    <a:bodyPr/>
                    <a:lstStyle/>
                    <a:p>
                      <a:r>
                        <a:rPr lang="en-US" sz="1600" b="0" i="0" u="none" strike="noStrike" kern="1200" dirty="0">
                          <a:solidFill>
                            <a:schemeClr val="dk1"/>
                          </a:solidFill>
                          <a:effectLst/>
                          <a:latin typeface="+mn-lt"/>
                          <a:ea typeface="+mn-ea"/>
                          <a:cs typeface="+mn-cs"/>
                        </a:rPr>
                        <a:t>This is an encoded GS1 Element String.</a:t>
                      </a:r>
                      <a:endParaRPr lang="en-US" sz="1600" dirty="0"/>
                    </a:p>
                  </a:txBody>
                  <a:tcPr marL="91416" marR="91416" marT="45708" marB="45708"/>
                </a:tc>
                <a:extLst>
                  <a:ext uri="{0D108BD9-81ED-4DB2-BD59-A6C34878D82A}">
                    <a16:rowId xmlns:a16="http://schemas.microsoft.com/office/drawing/2014/main" val="4031120063"/>
                  </a:ext>
                </a:extLst>
              </a:tr>
              <a:tr h="639913">
                <a:tc>
                  <a:txBody>
                    <a:bodyPr/>
                    <a:lstStyle/>
                    <a:p>
                      <a:r>
                        <a:rPr lang="en-US" sz="1600" dirty="0"/>
                        <a:t>country</a:t>
                      </a:r>
                    </a:p>
                  </a:txBody>
                  <a:tcPr marL="91416" marR="91416" marT="45708" marB="45708"/>
                </a:tc>
                <a:tc>
                  <a:txBody>
                    <a:bodyPr/>
                    <a:lstStyle/>
                    <a:p>
                      <a:r>
                        <a:rPr lang="en-US" sz="1600" b="0" i="0" u="none" strike="noStrike" kern="1200" dirty="0">
                          <a:solidFill>
                            <a:schemeClr val="dk1"/>
                          </a:solidFill>
                          <a:effectLst/>
                          <a:latin typeface="+mn-lt"/>
                          <a:ea typeface="+mn-ea"/>
                          <a:cs typeface="+mn-cs"/>
                        </a:rPr>
                        <a:t>The profile relevant country is a dedicated country within the list of country assignments of a trade item. The profile relevant country is used both for determination of the country for serial number management and regulatory reporting.</a:t>
                      </a:r>
                      <a:endParaRPr lang="en-US" sz="1600" dirty="0"/>
                    </a:p>
                  </a:txBody>
                  <a:tcPr marL="91416" marR="91416" marT="45708" marB="45708"/>
                </a:tc>
                <a:extLst>
                  <a:ext uri="{0D108BD9-81ED-4DB2-BD59-A6C34878D82A}">
                    <a16:rowId xmlns:a16="http://schemas.microsoft.com/office/drawing/2014/main" val="293943409"/>
                  </a:ext>
                </a:extLst>
              </a:tr>
            </a:tbl>
          </a:graphicData>
        </a:graphic>
      </p:graphicFrame>
    </p:spTree>
    <p:extLst>
      <p:ext uri="{BB962C8B-B14F-4D97-AF65-F5344CB8AC3E}">
        <p14:creationId xmlns:p14="http://schemas.microsoft.com/office/powerpoint/2010/main" val="3699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5AE4-BD7E-2742-AF0D-C17EE50325F5}"/>
              </a:ext>
            </a:extLst>
          </p:cNvPr>
          <p:cNvSpPr>
            <a:spLocks noGrp="1"/>
          </p:cNvSpPr>
          <p:nvPr>
            <p:ph type="title"/>
          </p:nvPr>
        </p:nvSpPr>
        <p:spPr/>
        <p:txBody>
          <a:bodyPr/>
          <a:lstStyle/>
          <a:p>
            <a:r>
              <a:rPr lang="en-US" dirty="0"/>
              <a:t>Product Attribute Dictionary cont’d…</a:t>
            </a:r>
          </a:p>
        </p:txBody>
      </p:sp>
      <p:sp>
        <p:nvSpPr>
          <p:cNvPr id="5" name="Slide Number Placeholder 4">
            <a:extLst>
              <a:ext uri="{FF2B5EF4-FFF2-40B4-BE49-F238E27FC236}">
                <a16:creationId xmlns:a16="http://schemas.microsoft.com/office/drawing/2014/main" id="{E7D983FB-017F-4644-AE0C-400B441C012F}"/>
              </a:ext>
            </a:extLst>
          </p:cNvPr>
          <p:cNvSpPr>
            <a:spLocks noGrp="1"/>
          </p:cNvSpPr>
          <p:nvPr>
            <p:ph type="sldNum" sz="quarter" idx="12"/>
          </p:nvPr>
        </p:nvSpPr>
        <p:spPr/>
        <p:txBody>
          <a:bodyPr/>
          <a:lstStyle/>
          <a:p>
            <a:pPr defTabSz="457063"/>
            <a:fld id="{74D97F68-CC38-3C48-B083-3B4A1457065E}" type="slidenum">
              <a:rPr lang="en-US"/>
              <a:pPr defTabSz="457063"/>
              <a:t>4</a:t>
            </a:fld>
            <a:endParaRPr lang="en-US"/>
          </a:p>
        </p:txBody>
      </p:sp>
      <p:graphicFrame>
        <p:nvGraphicFramePr>
          <p:cNvPr id="6" name="Table 5">
            <a:extLst>
              <a:ext uri="{FF2B5EF4-FFF2-40B4-BE49-F238E27FC236}">
                <a16:creationId xmlns:a16="http://schemas.microsoft.com/office/drawing/2014/main" id="{858D1B74-0E6B-C54B-87EC-E4258112B1D0}"/>
              </a:ext>
            </a:extLst>
          </p:cNvPr>
          <p:cNvGraphicFramePr>
            <a:graphicFrameLocks noGrp="1"/>
          </p:cNvGraphicFramePr>
          <p:nvPr>
            <p:extLst>
              <p:ext uri="{D42A27DB-BD31-4B8C-83A1-F6EECF244321}">
                <p14:modId xmlns:p14="http://schemas.microsoft.com/office/powerpoint/2010/main" val="2268876285"/>
              </p:ext>
            </p:extLst>
          </p:nvPr>
        </p:nvGraphicFramePr>
        <p:xfrm>
          <a:off x="771816" y="1351071"/>
          <a:ext cx="10860506" cy="3803234"/>
        </p:xfrm>
        <a:graphic>
          <a:graphicData uri="http://schemas.openxmlformats.org/drawingml/2006/table">
            <a:tbl>
              <a:tblPr firstRow="1" bandRow="1">
                <a:tableStyleId>{5C22544A-7EE6-4342-B048-85BDC9FD1C3A}</a:tableStyleId>
              </a:tblPr>
              <a:tblGrid>
                <a:gridCol w="4056518">
                  <a:extLst>
                    <a:ext uri="{9D8B030D-6E8A-4147-A177-3AD203B41FA5}">
                      <a16:colId xmlns:a16="http://schemas.microsoft.com/office/drawing/2014/main" val="1509569332"/>
                    </a:ext>
                  </a:extLst>
                </a:gridCol>
                <a:gridCol w="6803988">
                  <a:extLst>
                    <a:ext uri="{9D8B030D-6E8A-4147-A177-3AD203B41FA5}">
                      <a16:colId xmlns:a16="http://schemas.microsoft.com/office/drawing/2014/main" val="2397960687"/>
                    </a:ext>
                  </a:extLst>
                </a:gridCol>
              </a:tblGrid>
              <a:tr h="370743">
                <a:tc>
                  <a:txBody>
                    <a:bodyPr/>
                    <a:lstStyle/>
                    <a:p>
                      <a:r>
                        <a:rPr lang="en-US" sz="1800" dirty="0"/>
                        <a:t>Attribute</a:t>
                      </a:r>
                    </a:p>
                  </a:txBody>
                  <a:tcPr marL="91416" marR="91416" marT="45708" marB="45708"/>
                </a:tc>
                <a:tc>
                  <a:txBody>
                    <a:bodyPr/>
                    <a:lstStyle/>
                    <a:p>
                      <a:r>
                        <a:rPr lang="en-US" sz="1800" dirty="0"/>
                        <a:t>Description</a:t>
                      </a:r>
                    </a:p>
                  </a:txBody>
                  <a:tcPr marL="91416" marR="91416" marT="45708" marB="45708"/>
                </a:tc>
                <a:extLst>
                  <a:ext uri="{0D108BD9-81ED-4DB2-BD59-A6C34878D82A}">
                    <a16:rowId xmlns:a16="http://schemas.microsoft.com/office/drawing/2014/main" val="266695844"/>
                  </a:ext>
                </a:extLst>
              </a:tr>
              <a:tr h="358871">
                <a:tc>
                  <a:txBody>
                    <a:bodyPr/>
                    <a:lstStyle/>
                    <a:p>
                      <a:r>
                        <a:rPr lang="en-US" sz="1600" dirty="0" err="1"/>
                        <a:t>deliveryNumber</a:t>
                      </a:r>
                      <a:endParaRPr lang="en-US" sz="1600" dirty="0"/>
                    </a:p>
                  </a:txBody>
                  <a:tcPr marL="91416" marR="91416" marT="45708" marB="45708"/>
                </a:tc>
                <a:tc>
                  <a:txBody>
                    <a:bodyPr/>
                    <a:lstStyle/>
                    <a:p>
                      <a:r>
                        <a:rPr lang="en-US" sz="1600" dirty="0"/>
                        <a:t>The delivery number of the sold package to our customers</a:t>
                      </a:r>
                    </a:p>
                  </a:txBody>
                  <a:tcPr marL="91416" marR="91416" marT="45708" marB="45708"/>
                </a:tc>
                <a:extLst>
                  <a:ext uri="{0D108BD9-81ED-4DB2-BD59-A6C34878D82A}">
                    <a16:rowId xmlns:a16="http://schemas.microsoft.com/office/drawing/2014/main" val="1308940586"/>
                  </a:ext>
                </a:extLst>
              </a:tr>
              <a:tr h="385011">
                <a:tc>
                  <a:txBody>
                    <a:bodyPr/>
                    <a:lstStyle/>
                    <a:p>
                      <a:r>
                        <a:rPr lang="en-US" sz="1600" dirty="0"/>
                        <a:t>filename</a:t>
                      </a:r>
                    </a:p>
                  </a:txBody>
                  <a:tcPr marL="91416" marR="91416" marT="45708" marB="45708"/>
                </a:tc>
                <a:tc>
                  <a:txBody>
                    <a:bodyPr/>
                    <a:lstStyle/>
                    <a:p>
                      <a:r>
                        <a:rPr lang="en-US" sz="1600" dirty="0"/>
                        <a:t>File name that contains the artwork for the drug</a:t>
                      </a:r>
                    </a:p>
                  </a:txBody>
                  <a:tcPr marL="91416" marR="91416" marT="45708" marB="45708"/>
                </a:tc>
                <a:extLst>
                  <a:ext uri="{0D108BD9-81ED-4DB2-BD59-A6C34878D82A}">
                    <a16:rowId xmlns:a16="http://schemas.microsoft.com/office/drawing/2014/main" val="765008649"/>
                  </a:ext>
                </a:extLst>
              </a:tr>
              <a:tr h="385010">
                <a:tc>
                  <a:txBody>
                    <a:bodyPr/>
                    <a:lstStyle/>
                    <a:p>
                      <a:r>
                        <a:rPr lang="en-US" sz="1600" dirty="0"/>
                        <a:t>extraAttribute1</a:t>
                      </a:r>
                    </a:p>
                  </a:txBody>
                  <a:tcPr marL="91416" marR="91416" marT="45708" marB="45708"/>
                </a:tc>
                <a:tc>
                  <a:txBody>
                    <a:bodyPr/>
                    <a:lstStyle/>
                    <a:p>
                      <a:r>
                        <a:rPr lang="en-US" sz="1600" dirty="0"/>
                        <a:t>Extra hashed value (can be anything)</a:t>
                      </a:r>
                    </a:p>
                    <a:p>
                      <a:r>
                        <a:rPr lang="en-US" sz="1400" b="1" dirty="0"/>
                        <a:t>*This attribute is hashed when stored in the blockchain. This can be useful for storing sensitive information, such as product fingerprints or other information that you don’t wait to be retrievable from the blockchain</a:t>
                      </a:r>
                    </a:p>
                  </a:txBody>
                  <a:tcPr marL="91416" marR="91416" marT="45708" marB="45708"/>
                </a:tc>
                <a:extLst>
                  <a:ext uri="{0D108BD9-81ED-4DB2-BD59-A6C34878D82A}">
                    <a16:rowId xmlns:a16="http://schemas.microsoft.com/office/drawing/2014/main" val="1394766965"/>
                  </a:ext>
                </a:extLst>
              </a:tr>
              <a:tr h="385011">
                <a:tc>
                  <a:txBody>
                    <a:bodyPr/>
                    <a:lstStyle/>
                    <a:p>
                      <a:r>
                        <a:rPr lang="en-US" sz="1600" dirty="0"/>
                        <a:t>extraAttribute2</a:t>
                      </a:r>
                    </a:p>
                  </a:txBody>
                  <a:tcPr marL="91416" marR="91416" marT="45708" marB="45708"/>
                </a:tc>
                <a:tc>
                  <a:txBody>
                    <a:bodyPr/>
                    <a:lstStyle/>
                    <a:p>
                      <a:r>
                        <a:rPr lang="en-US" sz="1600" dirty="0"/>
                        <a:t>Extra hashed value (can be anything)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7424A"/>
                          </a:solidFill>
                          <a:effectLst/>
                          <a:uLnTx/>
                          <a:uFillTx/>
                          <a:latin typeface="+mn-lt"/>
                          <a:ea typeface="+mn-ea"/>
                          <a:cs typeface="+mn-cs"/>
                        </a:rPr>
                        <a:t>*This attribute is hashed when stored in the blockchain. This can be useful for storing sensitive information, such as product fingerprints or other information that you don’t wait to be retrievable from the blockchain</a:t>
                      </a:r>
                    </a:p>
                  </a:txBody>
                  <a:tcPr marL="91416" marR="91416" marT="45708" marB="45708"/>
                </a:tc>
                <a:extLst>
                  <a:ext uri="{0D108BD9-81ED-4DB2-BD59-A6C34878D82A}">
                    <a16:rowId xmlns:a16="http://schemas.microsoft.com/office/drawing/2014/main" val="1125859104"/>
                  </a:ext>
                </a:extLst>
              </a:tr>
              <a:tr h="401053">
                <a:tc>
                  <a:txBody>
                    <a:bodyPr/>
                    <a:lstStyle/>
                    <a:p>
                      <a:r>
                        <a:rPr lang="en-US" sz="1600" dirty="0"/>
                        <a:t>longitude</a:t>
                      </a:r>
                    </a:p>
                  </a:txBody>
                  <a:tcPr marL="91416" marR="91416" marT="45708" marB="45708"/>
                </a:tc>
                <a:tc>
                  <a:txBody>
                    <a:bodyPr/>
                    <a:lstStyle/>
                    <a:p>
                      <a:r>
                        <a:rPr lang="en-US" sz="1600" dirty="0"/>
                        <a:t>Longitude of scan</a:t>
                      </a:r>
                    </a:p>
                  </a:txBody>
                  <a:tcPr marL="91416" marR="91416" marT="45708" marB="45708"/>
                </a:tc>
                <a:extLst>
                  <a:ext uri="{0D108BD9-81ED-4DB2-BD59-A6C34878D82A}">
                    <a16:rowId xmlns:a16="http://schemas.microsoft.com/office/drawing/2014/main" val="3165223271"/>
                  </a:ext>
                </a:extLst>
              </a:tr>
              <a:tr h="336884">
                <a:tc>
                  <a:txBody>
                    <a:bodyPr/>
                    <a:lstStyle/>
                    <a:p>
                      <a:r>
                        <a:rPr lang="en-US" sz="1600" dirty="0"/>
                        <a:t>latitude</a:t>
                      </a:r>
                    </a:p>
                  </a:txBody>
                  <a:tcPr marL="91416" marR="91416" marT="45708" marB="45708"/>
                </a:tc>
                <a:tc>
                  <a:txBody>
                    <a:bodyPr/>
                    <a:lstStyle/>
                    <a:p>
                      <a:r>
                        <a:rPr lang="en-US" sz="1600" dirty="0"/>
                        <a:t>Latitude of scan</a:t>
                      </a:r>
                    </a:p>
                  </a:txBody>
                  <a:tcPr marL="91416" marR="91416" marT="45708" marB="45708"/>
                </a:tc>
                <a:extLst>
                  <a:ext uri="{0D108BD9-81ED-4DB2-BD59-A6C34878D82A}">
                    <a16:rowId xmlns:a16="http://schemas.microsoft.com/office/drawing/2014/main" val="4185449588"/>
                  </a:ext>
                </a:extLst>
              </a:tr>
            </a:tbl>
          </a:graphicData>
        </a:graphic>
      </p:graphicFrame>
    </p:spTree>
    <p:extLst>
      <p:ext uri="{BB962C8B-B14F-4D97-AF65-F5344CB8AC3E}">
        <p14:creationId xmlns:p14="http://schemas.microsoft.com/office/powerpoint/2010/main" val="386470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7EC9-C8AF-8344-88DE-CF586F04B450}"/>
              </a:ext>
            </a:extLst>
          </p:cNvPr>
          <p:cNvSpPr>
            <a:spLocks noGrp="1"/>
          </p:cNvSpPr>
          <p:nvPr>
            <p:ph type="title"/>
          </p:nvPr>
        </p:nvSpPr>
        <p:spPr/>
        <p:txBody>
          <a:bodyPr/>
          <a:lstStyle/>
          <a:p>
            <a:r>
              <a:rPr lang="en-US" dirty="0"/>
              <a:t>API Endpoints</a:t>
            </a:r>
          </a:p>
        </p:txBody>
      </p:sp>
      <p:sp>
        <p:nvSpPr>
          <p:cNvPr id="5" name="Slide Number Placeholder 4">
            <a:extLst>
              <a:ext uri="{FF2B5EF4-FFF2-40B4-BE49-F238E27FC236}">
                <a16:creationId xmlns:a16="http://schemas.microsoft.com/office/drawing/2014/main" id="{3B5E7700-D323-0F47-B69A-470A82C80709}"/>
              </a:ext>
            </a:extLst>
          </p:cNvPr>
          <p:cNvSpPr>
            <a:spLocks noGrp="1"/>
          </p:cNvSpPr>
          <p:nvPr>
            <p:ph type="sldNum" sz="quarter" idx="12"/>
          </p:nvPr>
        </p:nvSpPr>
        <p:spPr/>
        <p:txBody>
          <a:bodyPr/>
          <a:lstStyle/>
          <a:p>
            <a:fld id="{74D97F68-CC38-3C48-B083-3B4A1457065E}" type="slidenum">
              <a:rPr lang="en-US" smtClean="0"/>
              <a:pPr/>
              <a:t>5</a:t>
            </a:fld>
            <a:endParaRPr lang="en-US"/>
          </a:p>
        </p:txBody>
      </p:sp>
    </p:spTree>
    <p:extLst>
      <p:ext uri="{BB962C8B-B14F-4D97-AF65-F5344CB8AC3E}">
        <p14:creationId xmlns:p14="http://schemas.microsoft.com/office/powerpoint/2010/main" val="138802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45D-C8D9-0F4B-9D7D-2A655FE253C8}"/>
              </a:ext>
            </a:extLst>
          </p:cNvPr>
          <p:cNvSpPr>
            <a:spLocks noGrp="1"/>
          </p:cNvSpPr>
          <p:nvPr>
            <p:ph type="title"/>
          </p:nvPr>
        </p:nvSpPr>
        <p:spPr/>
        <p:txBody>
          <a:bodyPr/>
          <a:lstStyle/>
          <a:p>
            <a:r>
              <a:rPr lang="en-US" dirty="0"/>
              <a:t>Authorization</a:t>
            </a:r>
          </a:p>
        </p:txBody>
      </p:sp>
      <p:sp>
        <p:nvSpPr>
          <p:cNvPr id="3" name="Content Placeholder 2">
            <a:extLst>
              <a:ext uri="{FF2B5EF4-FFF2-40B4-BE49-F238E27FC236}">
                <a16:creationId xmlns:a16="http://schemas.microsoft.com/office/drawing/2014/main" id="{2EAE9D61-DA6A-ED41-89C0-0ABDB5133882}"/>
              </a:ext>
            </a:extLst>
          </p:cNvPr>
          <p:cNvSpPr>
            <a:spLocks noGrp="1"/>
          </p:cNvSpPr>
          <p:nvPr>
            <p:ph idx="1"/>
          </p:nvPr>
        </p:nvSpPr>
        <p:spPr>
          <a:xfrm>
            <a:off x="618589" y="1363376"/>
            <a:ext cx="10960635" cy="4290227"/>
          </a:xfrm>
        </p:spPr>
        <p:txBody>
          <a:bodyPr/>
          <a:lstStyle/>
          <a:p>
            <a:r>
              <a:rPr lang="en-US" b="1" dirty="0"/>
              <a:t>Endpoint URL: </a:t>
            </a:r>
            <a:r>
              <a:rPr lang="en-US" dirty="0">
                <a:hlinkClick r:id="rId2"/>
              </a:rPr>
              <a:t>https://mercklab-poc-sl-api.mybluemix.net/api/user/login</a:t>
            </a:r>
            <a:endParaRPr lang="en-US" dirty="0"/>
          </a:p>
          <a:p>
            <a:r>
              <a:rPr lang="en-US" b="1" dirty="0"/>
              <a:t>Endpoint Method: </a:t>
            </a:r>
            <a:r>
              <a:rPr lang="en-US" dirty="0"/>
              <a:t>POST</a:t>
            </a:r>
          </a:p>
          <a:p>
            <a:r>
              <a:rPr lang="en-US" b="1" dirty="0"/>
              <a:t>Endpoint Functionality</a:t>
            </a:r>
            <a:r>
              <a:rPr lang="en-US" dirty="0"/>
              <a:t>: This endpoint retrieves a token to use as for authorizing all other requests made to the Blockchain lab API</a:t>
            </a:r>
          </a:p>
          <a:p>
            <a:r>
              <a:rPr lang="en-US" b="1" dirty="0"/>
              <a:t>Sample Headers</a:t>
            </a:r>
            <a:r>
              <a:rPr lang="en-US" dirty="0"/>
              <a:t>: Please reference Postman collection</a:t>
            </a:r>
          </a:p>
          <a:p>
            <a:r>
              <a:rPr lang="en-US" b="1" dirty="0"/>
              <a:t>Sample Body: </a:t>
            </a:r>
            <a:r>
              <a:rPr lang="en-US" dirty="0"/>
              <a:t>Please reference Postman collection</a:t>
            </a:r>
          </a:p>
          <a:p>
            <a:r>
              <a:rPr lang="en-US" b="1" dirty="0"/>
              <a:t>Sample response</a:t>
            </a:r>
            <a:r>
              <a:rPr lang="en-US" dirty="0"/>
              <a:t>: </a:t>
            </a:r>
          </a:p>
        </p:txBody>
      </p:sp>
      <p:sp>
        <p:nvSpPr>
          <p:cNvPr id="5" name="Slide Number Placeholder 4">
            <a:extLst>
              <a:ext uri="{FF2B5EF4-FFF2-40B4-BE49-F238E27FC236}">
                <a16:creationId xmlns:a16="http://schemas.microsoft.com/office/drawing/2014/main" id="{7D39AC67-0ED2-3241-8D69-00E96FDD3E50}"/>
              </a:ext>
            </a:extLst>
          </p:cNvPr>
          <p:cNvSpPr>
            <a:spLocks noGrp="1"/>
          </p:cNvSpPr>
          <p:nvPr>
            <p:ph type="sldNum" sz="quarter" idx="12"/>
          </p:nvPr>
        </p:nvSpPr>
        <p:spPr/>
        <p:txBody>
          <a:bodyPr/>
          <a:lstStyle/>
          <a:p>
            <a:fld id="{74D97F68-CC38-3C48-B083-3B4A1457065E}" type="slidenum">
              <a:rPr lang="en-US" smtClean="0"/>
              <a:pPr/>
              <a:t>6</a:t>
            </a:fld>
            <a:endParaRPr lang="en-US"/>
          </a:p>
        </p:txBody>
      </p:sp>
      <p:pic>
        <p:nvPicPr>
          <p:cNvPr id="7" name="Picture 6">
            <a:extLst>
              <a:ext uri="{FF2B5EF4-FFF2-40B4-BE49-F238E27FC236}">
                <a16:creationId xmlns:a16="http://schemas.microsoft.com/office/drawing/2014/main" id="{C3BDD71D-CE18-CD4A-AA0C-6FC9861B8884}"/>
              </a:ext>
            </a:extLst>
          </p:cNvPr>
          <p:cNvPicPr>
            <a:picLocks noChangeAspect="1"/>
          </p:cNvPicPr>
          <p:nvPr/>
        </p:nvPicPr>
        <p:blipFill>
          <a:blip r:embed="rId3"/>
          <a:stretch>
            <a:fillRect/>
          </a:stretch>
        </p:blipFill>
        <p:spPr>
          <a:xfrm>
            <a:off x="1735088" y="4383603"/>
            <a:ext cx="8928100" cy="1270000"/>
          </a:xfrm>
          <a:prstGeom prst="rect">
            <a:avLst/>
          </a:prstGeom>
        </p:spPr>
      </p:pic>
    </p:spTree>
    <p:extLst>
      <p:ext uri="{BB962C8B-B14F-4D97-AF65-F5344CB8AC3E}">
        <p14:creationId xmlns:p14="http://schemas.microsoft.com/office/powerpoint/2010/main" val="403930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45D-C8D9-0F4B-9D7D-2A655FE253C8}"/>
              </a:ext>
            </a:extLst>
          </p:cNvPr>
          <p:cNvSpPr>
            <a:spLocks noGrp="1"/>
          </p:cNvSpPr>
          <p:nvPr>
            <p:ph type="title"/>
          </p:nvPr>
        </p:nvSpPr>
        <p:spPr/>
        <p:txBody>
          <a:bodyPr/>
          <a:lstStyle/>
          <a:p>
            <a:r>
              <a:rPr lang="en-US" dirty="0"/>
              <a:t>Add single product</a:t>
            </a:r>
          </a:p>
        </p:txBody>
      </p:sp>
      <p:sp>
        <p:nvSpPr>
          <p:cNvPr id="3" name="Content Placeholder 2">
            <a:extLst>
              <a:ext uri="{FF2B5EF4-FFF2-40B4-BE49-F238E27FC236}">
                <a16:creationId xmlns:a16="http://schemas.microsoft.com/office/drawing/2014/main" id="{2EAE9D61-DA6A-ED41-89C0-0ABDB5133882}"/>
              </a:ext>
            </a:extLst>
          </p:cNvPr>
          <p:cNvSpPr>
            <a:spLocks noGrp="1"/>
          </p:cNvSpPr>
          <p:nvPr>
            <p:ph idx="1"/>
          </p:nvPr>
        </p:nvSpPr>
        <p:spPr>
          <a:xfrm>
            <a:off x="619383" y="1382751"/>
            <a:ext cx="10960635" cy="4290227"/>
          </a:xfrm>
        </p:spPr>
        <p:txBody>
          <a:bodyPr/>
          <a:lstStyle/>
          <a:p>
            <a:r>
              <a:rPr lang="en-US" b="1" dirty="0"/>
              <a:t>Endpoint URL: </a:t>
            </a:r>
            <a:r>
              <a:rPr lang="en-US" dirty="0">
                <a:hlinkClick r:id="rId2"/>
              </a:rPr>
              <a:t>https://mercklab-poc-sl-api.mybluemix.net/api/products</a:t>
            </a:r>
            <a:endParaRPr lang="en-US" dirty="0"/>
          </a:p>
          <a:p>
            <a:r>
              <a:rPr lang="en-US" b="1" dirty="0"/>
              <a:t>Endpoint Method: </a:t>
            </a:r>
            <a:r>
              <a:rPr lang="en-US" dirty="0"/>
              <a:t>POST</a:t>
            </a:r>
          </a:p>
          <a:p>
            <a:r>
              <a:rPr lang="en-US" b="1" dirty="0"/>
              <a:t>Endpoint Functionality</a:t>
            </a:r>
            <a:r>
              <a:rPr lang="en-US" dirty="0"/>
              <a:t>: This endpoint adds a single product to the Blockchain</a:t>
            </a:r>
          </a:p>
          <a:p>
            <a:r>
              <a:rPr lang="en-US" b="1" dirty="0"/>
              <a:t>Sample Headers</a:t>
            </a:r>
            <a:r>
              <a:rPr lang="en-US" dirty="0"/>
              <a:t>: Please reference Postman collection</a:t>
            </a:r>
          </a:p>
          <a:p>
            <a:r>
              <a:rPr lang="en-US" b="1" dirty="0"/>
              <a:t>Sample Body: </a:t>
            </a:r>
            <a:r>
              <a:rPr lang="en-US" dirty="0"/>
              <a:t>Please reference Postman collection</a:t>
            </a:r>
            <a:endParaRPr lang="en-US" b="1" dirty="0"/>
          </a:p>
          <a:p>
            <a:r>
              <a:rPr lang="en-US" b="1" dirty="0"/>
              <a:t>Sample response</a:t>
            </a:r>
            <a:r>
              <a:rPr lang="en-US" dirty="0"/>
              <a:t>: </a:t>
            </a:r>
          </a:p>
        </p:txBody>
      </p:sp>
      <p:sp>
        <p:nvSpPr>
          <p:cNvPr id="5" name="Slide Number Placeholder 4">
            <a:extLst>
              <a:ext uri="{FF2B5EF4-FFF2-40B4-BE49-F238E27FC236}">
                <a16:creationId xmlns:a16="http://schemas.microsoft.com/office/drawing/2014/main" id="{7D39AC67-0ED2-3241-8D69-00E96FDD3E50}"/>
              </a:ext>
            </a:extLst>
          </p:cNvPr>
          <p:cNvSpPr>
            <a:spLocks noGrp="1"/>
          </p:cNvSpPr>
          <p:nvPr>
            <p:ph type="sldNum" sz="quarter" idx="12"/>
          </p:nvPr>
        </p:nvSpPr>
        <p:spPr/>
        <p:txBody>
          <a:bodyPr/>
          <a:lstStyle/>
          <a:p>
            <a:fld id="{74D97F68-CC38-3C48-B083-3B4A1457065E}" type="slidenum">
              <a:rPr lang="en-US" smtClean="0"/>
              <a:pPr/>
              <a:t>7</a:t>
            </a:fld>
            <a:endParaRPr lang="en-US"/>
          </a:p>
        </p:txBody>
      </p:sp>
      <p:pic>
        <p:nvPicPr>
          <p:cNvPr id="6" name="Picture 5">
            <a:extLst>
              <a:ext uri="{FF2B5EF4-FFF2-40B4-BE49-F238E27FC236}">
                <a16:creationId xmlns:a16="http://schemas.microsoft.com/office/drawing/2014/main" id="{DF05A669-6CF0-5841-AC8E-7E05EBC91356}"/>
              </a:ext>
            </a:extLst>
          </p:cNvPr>
          <p:cNvPicPr>
            <a:picLocks noChangeAspect="1"/>
          </p:cNvPicPr>
          <p:nvPr/>
        </p:nvPicPr>
        <p:blipFill>
          <a:blip r:embed="rId3"/>
          <a:stretch>
            <a:fillRect/>
          </a:stretch>
        </p:blipFill>
        <p:spPr>
          <a:xfrm>
            <a:off x="2703613" y="4050598"/>
            <a:ext cx="5600700" cy="2133600"/>
          </a:xfrm>
          <a:prstGeom prst="rect">
            <a:avLst/>
          </a:prstGeom>
        </p:spPr>
      </p:pic>
    </p:spTree>
    <p:extLst>
      <p:ext uri="{BB962C8B-B14F-4D97-AF65-F5344CB8AC3E}">
        <p14:creationId xmlns:p14="http://schemas.microsoft.com/office/powerpoint/2010/main" val="293346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45D-C8D9-0F4B-9D7D-2A655FE253C8}"/>
              </a:ext>
            </a:extLst>
          </p:cNvPr>
          <p:cNvSpPr>
            <a:spLocks noGrp="1"/>
          </p:cNvSpPr>
          <p:nvPr>
            <p:ph type="title"/>
          </p:nvPr>
        </p:nvSpPr>
        <p:spPr/>
        <p:txBody>
          <a:bodyPr/>
          <a:lstStyle/>
          <a:p>
            <a:r>
              <a:rPr lang="en-US" dirty="0"/>
              <a:t>Add multiple products</a:t>
            </a:r>
          </a:p>
        </p:txBody>
      </p:sp>
      <p:sp>
        <p:nvSpPr>
          <p:cNvPr id="3" name="Content Placeholder 2">
            <a:extLst>
              <a:ext uri="{FF2B5EF4-FFF2-40B4-BE49-F238E27FC236}">
                <a16:creationId xmlns:a16="http://schemas.microsoft.com/office/drawing/2014/main" id="{2EAE9D61-DA6A-ED41-89C0-0ABDB5133882}"/>
              </a:ext>
            </a:extLst>
          </p:cNvPr>
          <p:cNvSpPr>
            <a:spLocks noGrp="1"/>
          </p:cNvSpPr>
          <p:nvPr>
            <p:ph idx="1"/>
          </p:nvPr>
        </p:nvSpPr>
        <p:spPr>
          <a:xfrm>
            <a:off x="619383" y="1382751"/>
            <a:ext cx="10960635" cy="4290227"/>
          </a:xfrm>
        </p:spPr>
        <p:txBody>
          <a:bodyPr/>
          <a:lstStyle/>
          <a:p>
            <a:r>
              <a:rPr lang="en-US" sz="1600" b="1" dirty="0"/>
              <a:t>Endpoint URL: </a:t>
            </a:r>
            <a:r>
              <a:rPr lang="en-US" sz="1600" dirty="0">
                <a:hlinkClick r:id="rId2"/>
              </a:rPr>
              <a:t>https://mercklab-poc-sl-api.mybluemix.net/api/products/writebulk</a:t>
            </a:r>
            <a:endParaRPr lang="en-US" sz="1600" dirty="0"/>
          </a:p>
          <a:p>
            <a:r>
              <a:rPr lang="en-US" sz="1600" b="1" dirty="0"/>
              <a:t>Endpoint Method: </a:t>
            </a:r>
            <a:r>
              <a:rPr lang="en-US" sz="1600" dirty="0"/>
              <a:t>POST</a:t>
            </a:r>
          </a:p>
          <a:p>
            <a:r>
              <a:rPr lang="en-US" sz="1600" b="1" dirty="0"/>
              <a:t>Endpoint Functionality</a:t>
            </a:r>
            <a:r>
              <a:rPr lang="en-US" sz="1600" dirty="0"/>
              <a:t>: This endpoint adds multiple products to the Blockchain</a:t>
            </a:r>
          </a:p>
          <a:p>
            <a:r>
              <a:rPr lang="en-US" sz="1600" b="1" dirty="0"/>
              <a:t>Sample Headers</a:t>
            </a:r>
            <a:r>
              <a:rPr lang="en-US" sz="1600" dirty="0"/>
              <a:t>: Please reference Postman collection</a:t>
            </a:r>
          </a:p>
          <a:p>
            <a:r>
              <a:rPr lang="en-US" sz="1600" b="1" dirty="0"/>
              <a:t>Sample Body: </a:t>
            </a:r>
            <a:r>
              <a:rPr lang="en-US" sz="1600" dirty="0"/>
              <a:t>Please reference Postman collection</a:t>
            </a:r>
          </a:p>
          <a:p>
            <a:r>
              <a:rPr lang="en-US" sz="1600" b="1" dirty="0"/>
              <a:t>Sample response</a:t>
            </a:r>
            <a:r>
              <a:rPr lang="en-US" sz="1600" dirty="0"/>
              <a:t>: </a:t>
            </a:r>
          </a:p>
        </p:txBody>
      </p:sp>
      <p:sp>
        <p:nvSpPr>
          <p:cNvPr id="5" name="Slide Number Placeholder 4">
            <a:extLst>
              <a:ext uri="{FF2B5EF4-FFF2-40B4-BE49-F238E27FC236}">
                <a16:creationId xmlns:a16="http://schemas.microsoft.com/office/drawing/2014/main" id="{7D39AC67-0ED2-3241-8D69-00E96FDD3E50}"/>
              </a:ext>
            </a:extLst>
          </p:cNvPr>
          <p:cNvSpPr>
            <a:spLocks noGrp="1"/>
          </p:cNvSpPr>
          <p:nvPr>
            <p:ph type="sldNum" sz="quarter" idx="12"/>
          </p:nvPr>
        </p:nvSpPr>
        <p:spPr/>
        <p:txBody>
          <a:bodyPr/>
          <a:lstStyle/>
          <a:p>
            <a:fld id="{74D97F68-CC38-3C48-B083-3B4A1457065E}" type="slidenum">
              <a:rPr lang="en-US" smtClean="0"/>
              <a:pPr/>
              <a:t>8</a:t>
            </a:fld>
            <a:endParaRPr lang="en-US"/>
          </a:p>
        </p:txBody>
      </p:sp>
      <p:pic>
        <p:nvPicPr>
          <p:cNvPr id="9" name="Picture 8">
            <a:extLst>
              <a:ext uri="{FF2B5EF4-FFF2-40B4-BE49-F238E27FC236}">
                <a16:creationId xmlns:a16="http://schemas.microsoft.com/office/drawing/2014/main" id="{81133C1F-CA0C-0B43-ACE0-9E1201EE1D2C}"/>
              </a:ext>
            </a:extLst>
          </p:cNvPr>
          <p:cNvPicPr>
            <a:picLocks noChangeAspect="1"/>
          </p:cNvPicPr>
          <p:nvPr/>
        </p:nvPicPr>
        <p:blipFill>
          <a:blip r:embed="rId3"/>
          <a:stretch>
            <a:fillRect/>
          </a:stretch>
        </p:blipFill>
        <p:spPr>
          <a:xfrm>
            <a:off x="5249702" y="3107545"/>
            <a:ext cx="3007607" cy="3615282"/>
          </a:xfrm>
          <a:prstGeom prst="rect">
            <a:avLst/>
          </a:prstGeom>
        </p:spPr>
      </p:pic>
      <p:cxnSp>
        <p:nvCxnSpPr>
          <p:cNvPr id="11" name="Straight Arrow Connector 10">
            <a:extLst>
              <a:ext uri="{FF2B5EF4-FFF2-40B4-BE49-F238E27FC236}">
                <a16:creationId xmlns:a16="http://schemas.microsoft.com/office/drawing/2014/main" id="{B62B16E5-93E4-FD40-B7E7-1E9A57F2C348}"/>
              </a:ext>
            </a:extLst>
          </p:cNvPr>
          <p:cNvCxnSpPr/>
          <p:nvPr/>
        </p:nvCxnSpPr>
        <p:spPr>
          <a:xfrm>
            <a:off x="2161309" y="3338945"/>
            <a:ext cx="2937164" cy="1316182"/>
          </a:xfrm>
          <a:prstGeom prst="straightConnector1">
            <a:avLst/>
          </a:prstGeom>
          <a:ln w="6350" cap="flat" cmpd="sng" algn="ctr">
            <a:solidFill>
              <a:schemeClr val="accent1"/>
            </a:solidFill>
            <a:prstDash val="solid"/>
            <a:round/>
            <a:headEnd type="none" w="med" len="me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60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445D-C8D9-0F4B-9D7D-2A655FE253C8}"/>
              </a:ext>
            </a:extLst>
          </p:cNvPr>
          <p:cNvSpPr>
            <a:spLocks noGrp="1"/>
          </p:cNvSpPr>
          <p:nvPr>
            <p:ph type="title"/>
          </p:nvPr>
        </p:nvSpPr>
        <p:spPr/>
        <p:txBody>
          <a:bodyPr/>
          <a:lstStyle/>
          <a:p>
            <a:r>
              <a:rPr lang="en-US" dirty="0"/>
              <a:t>Read single product</a:t>
            </a:r>
          </a:p>
        </p:txBody>
      </p:sp>
      <p:sp>
        <p:nvSpPr>
          <p:cNvPr id="3" name="Content Placeholder 2">
            <a:extLst>
              <a:ext uri="{FF2B5EF4-FFF2-40B4-BE49-F238E27FC236}">
                <a16:creationId xmlns:a16="http://schemas.microsoft.com/office/drawing/2014/main" id="{2EAE9D61-DA6A-ED41-89C0-0ABDB5133882}"/>
              </a:ext>
            </a:extLst>
          </p:cNvPr>
          <p:cNvSpPr>
            <a:spLocks noGrp="1"/>
          </p:cNvSpPr>
          <p:nvPr>
            <p:ph idx="1"/>
          </p:nvPr>
        </p:nvSpPr>
        <p:spPr>
          <a:xfrm>
            <a:off x="618589" y="1261727"/>
            <a:ext cx="10960635" cy="4290227"/>
          </a:xfrm>
        </p:spPr>
        <p:txBody>
          <a:bodyPr/>
          <a:lstStyle/>
          <a:p>
            <a:r>
              <a:rPr lang="en-US" sz="1600" b="1" dirty="0"/>
              <a:t>Endpoint URL: </a:t>
            </a:r>
          </a:p>
          <a:p>
            <a:r>
              <a:rPr lang="en-US" sz="1600" u="sng" dirty="0"/>
              <a:t>https://mercklab-poc-sl-api.mybluemix.net/api/products/</a:t>
            </a:r>
            <a:r>
              <a:rPr lang="en-US" sz="1600" b="1" u="sng" dirty="0">
                <a:solidFill>
                  <a:schemeClr val="tx2"/>
                </a:solidFill>
              </a:rPr>
              <a:t>{product GTIN}</a:t>
            </a:r>
            <a:r>
              <a:rPr lang="en-US" sz="1600" u="sng" dirty="0"/>
              <a:t>/</a:t>
            </a:r>
            <a:r>
              <a:rPr lang="en-US" sz="1600" u="sng" dirty="0" err="1"/>
              <a:t>serialNumber</a:t>
            </a:r>
            <a:r>
              <a:rPr lang="en-US" sz="1600" u="sng" dirty="0"/>
              <a:t>/</a:t>
            </a:r>
            <a:r>
              <a:rPr lang="en-US" sz="1600" b="1" u="sng" dirty="0">
                <a:solidFill>
                  <a:schemeClr val="tx2"/>
                </a:solidFill>
              </a:rPr>
              <a:t>{product serial number}</a:t>
            </a:r>
            <a:r>
              <a:rPr lang="en-US" sz="1600" u="sng" dirty="0"/>
              <a:t>/</a:t>
            </a:r>
            <a:r>
              <a:rPr lang="en-US" sz="1600" u="sng" dirty="0" err="1"/>
              <a:t>lotNumber</a:t>
            </a:r>
            <a:r>
              <a:rPr lang="en-US" sz="1600" u="sng" dirty="0"/>
              <a:t>/</a:t>
            </a:r>
            <a:r>
              <a:rPr lang="en-US" sz="1600" b="1" u="sng" dirty="0">
                <a:solidFill>
                  <a:schemeClr val="tx2"/>
                </a:solidFill>
              </a:rPr>
              <a:t>{product lot number}</a:t>
            </a:r>
            <a:r>
              <a:rPr lang="en-US" sz="1600" u="sng" dirty="0"/>
              <a:t>/</a:t>
            </a:r>
            <a:r>
              <a:rPr lang="en-US" sz="1600" u="sng" dirty="0" err="1"/>
              <a:t>expiryDate</a:t>
            </a:r>
            <a:r>
              <a:rPr lang="en-US" sz="1600" u="sng" dirty="0"/>
              <a:t>/</a:t>
            </a:r>
            <a:r>
              <a:rPr lang="en-US" sz="1600" b="1" u="sng" dirty="0">
                <a:solidFill>
                  <a:schemeClr val="tx2"/>
                </a:solidFill>
              </a:rPr>
              <a:t>{product expiration date} </a:t>
            </a:r>
          </a:p>
          <a:p>
            <a:r>
              <a:rPr lang="en-US" sz="1600" b="1" dirty="0"/>
              <a:t>Endpoint Method: </a:t>
            </a:r>
            <a:r>
              <a:rPr lang="en-US" sz="1600" dirty="0"/>
              <a:t>GET</a:t>
            </a:r>
            <a:endParaRPr lang="en-US" sz="1600" b="1" dirty="0"/>
          </a:p>
          <a:p>
            <a:r>
              <a:rPr lang="en-US" sz="1600" b="1" dirty="0"/>
              <a:t>Endpoint Functionality</a:t>
            </a:r>
            <a:r>
              <a:rPr lang="en-US" sz="1600" dirty="0"/>
              <a:t>: This endpoint reads a single product from the Blockchain</a:t>
            </a:r>
          </a:p>
          <a:p>
            <a:r>
              <a:rPr lang="en-US" sz="1600" b="1" dirty="0"/>
              <a:t>Sample Headers</a:t>
            </a:r>
            <a:r>
              <a:rPr lang="en-US" sz="1600" dirty="0"/>
              <a:t>: Please reference Postman collection</a:t>
            </a:r>
            <a:endParaRPr lang="en-US" sz="1600" b="1" dirty="0"/>
          </a:p>
          <a:p>
            <a:r>
              <a:rPr lang="en-US" sz="1600" b="1" dirty="0"/>
              <a:t>Sample response</a:t>
            </a:r>
            <a:r>
              <a:rPr lang="en-US" sz="1600" dirty="0"/>
              <a:t>: </a:t>
            </a:r>
          </a:p>
        </p:txBody>
      </p:sp>
      <p:sp>
        <p:nvSpPr>
          <p:cNvPr id="5" name="Slide Number Placeholder 4">
            <a:extLst>
              <a:ext uri="{FF2B5EF4-FFF2-40B4-BE49-F238E27FC236}">
                <a16:creationId xmlns:a16="http://schemas.microsoft.com/office/drawing/2014/main" id="{7D39AC67-0ED2-3241-8D69-00E96FDD3E50}"/>
              </a:ext>
            </a:extLst>
          </p:cNvPr>
          <p:cNvSpPr>
            <a:spLocks noGrp="1"/>
          </p:cNvSpPr>
          <p:nvPr>
            <p:ph type="sldNum" sz="quarter" idx="12"/>
          </p:nvPr>
        </p:nvSpPr>
        <p:spPr/>
        <p:txBody>
          <a:bodyPr/>
          <a:lstStyle/>
          <a:p>
            <a:fld id="{74D97F68-CC38-3C48-B083-3B4A1457065E}" type="slidenum">
              <a:rPr lang="en-US" smtClean="0"/>
              <a:pPr/>
              <a:t>9</a:t>
            </a:fld>
            <a:endParaRPr lang="en-US"/>
          </a:p>
        </p:txBody>
      </p:sp>
      <p:pic>
        <p:nvPicPr>
          <p:cNvPr id="7" name="Picture 6">
            <a:extLst>
              <a:ext uri="{FF2B5EF4-FFF2-40B4-BE49-F238E27FC236}">
                <a16:creationId xmlns:a16="http://schemas.microsoft.com/office/drawing/2014/main" id="{8E33483E-B296-DF40-991C-66ABB803C7A7}"/>
              </a:ext>
            </a:extLst>
          </p:cNvPr>
          <p:cNvPicPr>
            <a:picLocks noChangeAspect="1"/>
          </p:cNvPicPr>
          <p:nvPr/>
        </p:nvPicPr>
        <p:blipFill>
          <a:blip r:embed="rId2"/>
          <a:stretch>
            <a:fillRect/>
          </a:stretch>
        </p:blipFill>
        <p:spPr>
          <a:xfrm>
            <a:off x="2326248" y="3406840"/>
            <a:ext cx="5486494" cy="3425001"/>
          </a:xfrm>
          <a:prstGeom prst="rect">
            <a:avLst/>
          </a:prstGeom>
        </p:spPr>
      </p:pic>
      <p:cxnSp>
        <p:nvCxnSpPr>
          <p:cNvPr id="9" name="Straight Arrow Connector 8">
            <a:extLst>
              <a:ext uri="{FF2B5EF4-FFF2-40B4-BE49-F238E27FC236}">
                <a16:creationId xmlns:a16="http://schemas.microsoft.com/office/drawing/2014/main" id="{BB873648-5D75-1944-99EC-6CD861A0F994}"/>
              </a:ext>
            </a:extLst>
          </p:cNvPr>
          <p:cNvCxnSpPr/>
          <p:nvPr/>
        </p:nvCxnSpPr>
        <p:spPr>
          <a:xfrm flipH="1">
            <a:off x="7700211" y="5342021"/>
            <a:ext cx="1780673" cy="625642"/>
          </a:xfrm>
          <a:prstGeom prst="straightConnector1">
            <a:avLst/>
          </a:prstGeom>
          <a:ln w="6350" cap="flat" cmpd="sng" algn="ctr">
            <a:solidFill>
              <a:schemeClr val="accent1"/>
            </a:solidFill>
            <a:prstDash val="solid"/>
            <a:roun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A23C521-39BD-F448-A419-D58C9B1DD8AF}"/>
              </a:ext>
            </a:extLst>
          </p:cNvPr>
          <p:cNvSpPr txBox="1"/>
          <p:nvPr/>
        </p:nvSpPr>
        <p:spPr>
          <a:xfrm>
            <a:off x="9671711" y="4726468"/>
            <a:ext cx="2274803" cy="1231106"/>
          </a:xfrm>
          <a:prstGeom prst="rect">
            <a:avLst/>
          </a:prstGeom>
          <a:noFill/>
        </p:spPr>
        <p:txBody>
          <a:bodyPr wrap="square" lIns="0" tIns="0" rIns="0" bIns="0" rtlCol="0" anchor="t" anchorCtr="0">
            <a:spAutoFit/>
          </a:bodyPr>
          <a:lstStyle/>
          <a:p>
            <a:r>
              <a:rPr lang="en-US" sz="1600" kern="600" spc="30" dirty="0"/>
              <a:t>*only hashed values are returned for </a:t>
            </a:r>
            <a:r>
              <a:rPr lang="en-US" sz="1600" kern="600" spc="30" dirty="0" err="1"/>
              <a:t>extraAttributes</a:t>
            </a:r>
            <a:r>
              <a:rPr lang="en-US" sz="1600" kern="600" spc="30" dirty="0"/>
              <a:t> 1&amp;2 – to verify these attributes, see the Verify extra attributes endpoint</a:t>
            </a:r>
          </a:p>
        </p:txBody>
      </p:sp>
    </p:spTree>
    <p:extLst>
      <p:ext uri="{BB962C8B-B14F-4D97-AF65-F5344CB8AC3E}">
        <p14:creationId xmlns:p14="http://schemas.microsoft.com/office/powerpoint/2010/main" val="40834541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eacon 16.9 Sample Pages v6">
  <a:themeElements>
    <a:clrScheme name="Custom 250">
      <a:dk1>
        <a:srgbClr val="37424A"/>
      </a:dk1>
      <a:lt1>
        <a:sysClr val="window" lastClr="FFFFFF"/>
      </a:lt1>
      <a:dk2>
        <a:srgbClr val="00877C"/>
      </a:dk2>
      <a:lt2>
        <a:srgbClr val="BFB8AF"/>
      </a:lt2>
      <a:accent1>
        <a:srgbClr val="00877C"/>
      </a:accent1>
      <a:accent2>
        <a:srgbClr val="6ECEB2"/>
      </a:accent2>
      <a:accent3>
        <a:srgbClr val="66203A"/>
      </a:accent3>
      <a:accent4>
        <a:srgbClr val="F68D2E"/>
      </a:accent4>
      <a:accent5>
        <a:srgbClr val="9AC92E"/>
      </a:accent5>
      <a:accent6>
        <a:srgbClr val="FBE122"/>
      </a:accent6>
      <a:hlink>
        <a:srgbClr val="37424A"/>
      </a:hlink>
      <a:folHlink>
        <a:srgbClr val="00877C"/>
      </a:folHlink>
    </a:clrScheme>
    <a:fontScheme name="Merck Font Theme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6350" cap="flat" cmpd="sng" algn="ctr">
          <a:noFill/>
          <a:prstDash val="solid"/>
          <a:round/>
          <a:headEnd type="none" w="med" len="med"/>
          <a:tailEnd type="none" w="med" len="med"/>
        </a:ln>
        <a:effectLst/>
      </a:spPr>
      <a:bodyPr rtlCol="0" anchor="ctr"/>
      <a:lstStyle>
        <a:defPPr algn="ctr">
          <a:defRPr kern="600" spc="30" dirty="0" err="1" smtClean="0"/>
        </a:defPPr>
      </a:lstStyle>
      <a:style>
        <a:lnRef idx="1">
          <a:schemeClr val="accent1"/>
        </a:lnRef>
        <a:fillRef idx="3">
          <a:schemeClr val="accent1"/>
        </a:fillRef>
        <a:effectRef idx="2">
          <a:schemeClr val="accent1"/>
        </a:effectRef>
        <a:fontRef idx="minor">
          <a:schemeClr val="lt1"/>
        </a:fontRef>
      </a:style>
    </a:spDef>
    <a:lnDef>
      <a:spPr>
        <a:ln w="6350" cap="flat" cmpd="sng" algn="ctr">
          <a:solidFill>
            <a:schemeClr val="accent1"/>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chorCtr="0">
        <a:spAutoFit/>
      </a:bodyPr>
      <a:lstStyle>
        <a:defPPr>
          <a:defRPr kern="600" spc="3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Beacon 16.9 Sample Pages v6.potx</Template>
  <TotalTime>14756</TotalTime>
  <Words>1151</Words>
  <Application>Microsoft Macintosh PowerPoint</Application>
  <PresentationFormat>Custom</PresentationFormat>
  <Paragraphs>137</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Narrow</vt:lpstr>
      <vt:lpstr>Calibri</vt:lpstr>
      <vt:lpstr>Lucida Grande</vt:lpstr>
      <vt:lpstr>Beacon 16.9 Sample Pages v6</vt:lpstr>
      <vt:lpstr>PowerPoint Presentation</vt:lpstr>
      <vt:lpstr>Product Attribute Dictionary</vt:lpstr>
      <vt:lpstr>Product Attribute Dictionary cont’d…</vt:lpstr>
      <vt:lpstr>Product Attribute Dictionary cont’d…</vt:lpstr>
      <vt:lpstr>API Endpoints</vt:lpstr>
      <vt:lpstr>Authorization</vt:lpstr>
      <vt:lpstr>Add single product</vt:lpstr>
      <vt:lpstr>Add multiple products</vt:lpstr>
      <vt:lpstr>Read single product</vt:lpstr>
      <vt:lpstr>Read multiple products</vt:lpstr>
      <vt:lpstr>Verify Extra Attributes</vt:lpstr>
      <vt:lpstr>Update single product</vt:lpstr>
      <vt:lpstr>Delete single product</vt:lpstr>
      <vt:lpstr>Get history of single product</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DOLORS DONEC NULLA SAPIEN EDAT NULLA SAP.</dc:title>
  <dc:creator>Alex Leopold</dc:creator>
  <cp:lastModifiedBy>Megan Biernat</cp:lastModifiedBy>
  <cp:revision>152</cp:revision>
  <dcterms:created xsi:type="dcterms:W3CDTF">2017-04-17T21:24:47Z</dcterms:created>
  <dcterms:modified xsi:type="dcterms:W3CDTF">2019-03-08T20:08:49Z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25c4cbbe-4710-46e6-82b7-50a41bda6748</vt:lpwstr>
  </property>
  <property fmtid="{D5CDD505-2E9C-101B-9397-08002B2CF9AE}" pid="3" name="bjSaver">
    <vt:lpwstr>V4iE994Zq3QOjJTDcdapJiuPzO/NMK+C</vt:lpwstr>
  </property>
  <property fmtid="{D5CDD505-2E9C-101B-9397-08002B2CF9AE}" pid="4" name="bjDocumentSecurityLabel">
    <vt:lpwstr>Not Classified</vt:lpwstr>
  </property>
  <property fmtid="{D5CDD505-2E9C-101B-9397-08002B2CF9AE}" pid="5" name="bjDocumentLabelXML">
    <vt:lpwstr>&lt;?xml version="1.0" encoding="us-ascii"?&gt;&lt;sisl xmlns:xsi="http://www.w3.org/2001/XMLSchema-instance" xmlns:xsd="http://www.w3.org/2001/XMLSchema" sislVersion="0" policy="a10f9ac0-5937-4b4f-b459-96aedd9ed2c5" origin="userSelected" xmlns="http://www.boldonj</vt:lpwstr>
  </property>
  <property fmtid="{D5CDD505-2E9C-101B-9397-08002B2CF9AE}" pid="6" name="bjDocumentLabelXML-0">
    <vt:lpwstr>ames.com/2008/01/sie/internal/label"&gt;&lt;element uid="9920fcc9-9f43-4d43-9e3e-b98a219cfd55" value="" /&gt;&lt;/sisl&gt;</vt:lpwstr>
  </property>
</Properties>
</file>