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&#65279;<?xml version="1.0" encoding="utf-8" standalone="yes"?><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2"/>
  </p:sldMasterIdLst>
  <p:notesMasterIdLst>
    <p:notesMasterId r:id="rId4"/>
  </p:notesMasterIdLst>
  <p:handoutMasterIdLst>
    <p:handoutMasterId r:id="rId5"/>
  </p:handoutMasterIdLst>
  <p:sldIdLst>
    <p:sldId id="321" r:id="rId3"/>
  </p:sldIdLst>
  <p:sldSz cx="12188825" cy="6858000" type="screen4x3"/>
  <p:notesSz cx="6858000" cy="9144000"/>
  <p:defaultTextStyle>
    <a:defPPr defTabSz="914400">
      <a:defRPr lang="en-US" dirty="0"/>
    </a:defPPr>
    <a:lvl1pPr marL="0" rtl="0" algn="l" defTabSz="914400">
      <a:defRPr sz="1800" kern="1200" dirty="0">
        <a:solidFill>
          <a:schemeClr val="tx1"/>
        </a:solidFill>
        <a:latin typeface="+mn-lt"/>
        <a:ea typeface="+mn-ea"/>
      </a:defRPr>
    </a:lvl1pPr>
    <a:lvl2pPr marL="457200" rtl="0" algn="l" defTabSz="914400">
      <a:defRPr sz="1800" kern="1200" dirty="0">
        <a:solidFill>
          <a:schemeClr val="tx1"/>
        </a:solidFill>
        <a:latin typeface="+mn-lt"/>
        <a:ea typeface="+mn-ea"/>
      </a:defRPr>
    </a:lvl2pPr>
    <a:lvl3pPr marL="914400" rtl="0" algn="l" defTabSz="914400">
      <a:defRPr sz="1800" kern="1200" dirty="0">
        <a:solidFill>
          <a:schemeClr val="tx1"/>
        </a:solidFill>
        <a:latin typeface="+mn-lt"/>
        <a:ea typeface="+mn-ea"/>
      </a:defRPr>
    </a:lvl3pPr>
    <a:lvl4pPr marL="1371600" rtl="0" algn="l" defTabSz="914400">
      <a:defRPr sz="1800" kern="1200" dirty="0">
        <a:solidFill>
          <a:schemeClr val="tx1"/>
        </a:solidFill>
        <a:latin typeface="+mn-lt"/>
        <a:ea typeface="+mn-ea"/>
      </a:defRPr>
    </a:lvl4pPr>
    <a:lvl5pPr marL="1828800" rtl="0" algn="l" defTabSz="914400">
      <a:defRPr sz="1800" kern="1200" dirty="0">
        <a:solidFill>
          <a:schemeClr val="tx1"/>
        </a:solidFill>
        <a:latin typeface="+mn-lt"/>
        <a:ea typeface="+mn-ea"/>
      </a:defRPr>
    </a:lvl5pPr>
    <a:lvl6pPr marL="2286000" rtl="0" algn="l" defTabSz="914400">
      <a:defRPr sz="1800" kern="1200" dirty="0">
        <a:solidFill>
          <a:schemeClr val="tx1"/>
        </a:solidFill>
        <a:latin typeface="+mn-lt"/>
        <a:ea typeface="+mn-ea"/>
      </a:defRPr>
    </a:lvl6pPr>
    <a:lvl7pPr marL="2743200" rtl="0" algn="l" defTabSz="914400">
      <a:defRPr sz="1800" kern="1200" dirty="0">
        <a:solidFill>
          <a:schemeClr val="tx1"/>
        </a:solidFill>
        <a:latin typeface="+mn-lt"/>
        <a:ea typeface="+mn-ea"/>
      </a:defRPr>
    </a:lvl7pPr>
    <a:lvl8pPr marL="3200400" rtl="0" algn="l" defTabSz="914400">
      <a:defRPr sz="1800" kern="1200" dirty="0">
        <a:solidFill>
          <a:schemeClr val="tx1"/>
        </a:solidFill>
        <a:latin typeface="+mn-lt"/>
        <a:ea typeface="+mn-ea"/>
      </a:defRPr>
    </a:lvl8pPr>
    <a:lvl9pPr marL="3657600" rtl="0" algn="l" defTabSz="914400">
      <a:defRPr sz="1800" kern="1200" dirty="0">
        <a:solidFill>
          <a:schemeClr val="tx1"/>
        </a:solidFill>
        <a:latin typeface="+mn-lt"/>
        <a:ea typeface="+mn-ea"/>
      </a:defRPr>
    </a:lvl9pPr>
  </p:defaultTextStyle>
  <p:extLst>
    <p:ext uri="{521415D9-36F7-43E2-AB2F-B90AF26B5E84}"/>
  </p:extLst>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8086FC"/>
    <a:srgbClr val="828282"/>
    <a:srgbClr val="6E90FE"/>
    <a:srgbClr val="6D6DFB"/>
    <a:srgbClr val="4E78F0"/>
    <a:srgbClr val="F0932C"/>
    <a:srgbClr val="92C610"/>
    <a:srgbClr val="9FD812"/>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29"/>
  </p:normalViewPr>
  <p:slideViewPr>
    <p:cSldViewPr showGuides="1">
      <p:cViewPr varScale="1">
        <p:scale>
          <a:sx n="74" d="100"/>
          <a:sy n="74" d="100"/>
        </p:scale>
        <p:origin x="564" y="7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&#65279;<?xml version="1.0" encoding="utf-8" standalone="yes"?><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1.xml" /><Relationship Id="rId7" Type="http://schemas.openxmlformats.org/officeDocument/2006/relationships/presProps" Target="presProps.xml" /><Relationship Id="rId2" Type="http://schemas.openxmlformats.org/officeDocument/2006/relationships/slideMaster" Target="slideMasters/slideMaster1.xml" /><Relationship Id="rId1" Type="http://schemas.openxmlformats.org/officeDocument/2006/relationships/customXml" Target="../customXml/item1.xml" /><Relationship Id="rId6" Type="http://schemas.openxmlformats.org/officeDocument/2006/relationships/tags" Target="tags/tag1.xml" /><Relationship Id="rId5" Type="http://schemas.openxmlformats.org/officeDocument/2006/relationships/handoutMaster" Target="handoutMasters/handoutMaster1.xml" /><Relationship Id="rId10" Type="http://schemas.openxmlformats.org/officeDocument/2006/relationships/tableStyles" Target="tableStyles.xml" /><Relationship Id="rId4" Type="http://schemas.openxmlformats.org/officeDocument/2006/relationships/notesMaster" Target="notesMasters/notesMaster1.xml" /><Relationship Id="rId9" Type="http://schemas.openxmlformats.org/officeDocument/2006/relationships/theme" Target="theme/theme1.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8788"/>
          </a:xfrm>
          <a:prstGeom prst="rect">
            <a:avLst/>
          </a:prstGeom>
          <a:ln>
            <a:headEnd type="none"/>
            <a:tailEnd type="none"/>
          </a:ln>
        </p:spPr>
        <p:txBody>
          <a:bodyPr lIns="91440" tIns="45720" rIns="91440" bIns="45720" wrap="square"/>
          <a:lstStyle>
            <a:lvl1pPr algn="l">
              <a:defRPr sz="1200" dirty="0"/>
            </a:lvl1pPr>
          </a:lstStyle>
          <a:p>
            <a:pPr/>
            <a:endParaRPr lang="en-US" dirty="0"/>
          </a:p>
        </p:txBody>
      </p:sp>
      <p:sp>
        <p:nvSpPr>
          <p:cNvPr id="3" name="Date Placeholder 2"/>
          <p:cNvSpPr>
            <a:spLocks noGrp="1"/>
          </p:cNvSpPr>
          <p:nvPr>
            <p:ph type="dt" sz="quarter" idx="1"/>
          </p:nvPr>
        </p:nvSpPr>
        <p:spPr bwMode="white">
          <a:xfrm>
            <a:off x="3884613" y="0"/>
            <a:ext cx="2971800" cy="458788"/>
          </a:xfrm>
          <a:prstGeom prst="rect">
            <a:avLst/>
          </a:prstGeom>
          <a:ln>
            <a:headEnd type="none"/>
            <a:tailEnd type="none"/>
          </a:ln>
        </p:spPr>
        <p:txBody>
          <a:bodyPr lIns="91440" tIns="45720" rIns="91440" bIns="45720" wrap="square"/>
          <a:lstStyle>
            <a:lvl1pPr algn="r">
              <a:defRPr sz="1200" dirty="0"/>
            </a:lvl1pPr>
          </a:lstStyle>
          <a:p>
            <a:pPr/>
            <a:fld id="{8669AFDC-7658-4951-B0FF-52DFF2A93C0A}" type="datetimeFigureOut">
              <a:rPr lang="en-US" dirty="0"/>
              <a:t>4/3/2015</a:t>
            </a:fld>
            <a:endParaRPr lang="en-US" dirty="0"/>
          </a:p>
        </p:txBody>
      </p:sp>
      <p:sp>
        <p:nvSpPr>
          <p:cNvPr id="4" name="Footer Placeholder 3"/>
          <p:cNvSpPr>
            <a:spLocks noGrp="1"/>
          </p:cNvSpPr>
          <p:nvPr>
            <p:ph type="ftr" sz="quarter" idx="2"/>
          </p:nvPr>
        </p:nvSpPr>
        <p:spPr bwMode="white">
          <a:xfrm>
            <a:off x="0" y="8685213"/>
            <a:ext cx="2971800" cy="458787"/>
          </a:xfrm>
          <a:prstGeom prst="rect">
            <a:avLst/>
          </a:prstGeom>
          <a:ln>
            <a:headEnd type="none"/>
            <a:tailEnd type="none"/>
          </a:ln>
        </p:spPr>
        <p:txBody>
          <a:bodyPr lIns="91440" tIns="45720" rIns="91440" bIns="45720" anchor="b" wrap="square"/>
          <a:lstStyle>
            <a:lvl1pPr algn="l">
              <a:defRPr sz="1200" dirty="0"/>
            </a:lvl1pPr>
          </a:lstStyle>
          <a:p>
            <a:pPr/>
            <a:endParaRPr lang="en-US" dirty="0"/>
          </a:p>
        </p:txBody>
      </p:sp>
      <p:sp>
        <p:nvSpPr>
          <p:cNvPr id="5" name="Slide Number Placeholder 4"/>
          <p:cNvSpPr>
            <a:spLocks noGrp="1"/>
          </p:cNvSpPr>
          <p:nvPr>
            <p:ph type="sldNum" sz="quarter" idx="3"/>
          </p:nvPr>
        </p:nvSpPr>
        <p:spPr bwMode="white">
          <a:xfrm>
            <a:off x="3884613" y="8685213"/>
            <a:ext cx="2971800" cy="458787"/>
          </a:xfrm>
          <a:prstGeom prst="rect">
            <a:avLst/>
          </a:prstGeom>
          <a:ln>
            <a:headEnd type="none"/>
            <a:tailEnd type="none"/>
          </a:ln>
        </p:spPr>
        <p:txBody>
          <a:bodyPr lIns="91440" tIns="45720" rIns="91440" bIns="45720" anchor="b" wrap="square"/>
          <a:lstStyle>
            <a:lvl1pPr algn="r">
              <a:defRPr sz="1200" dirty="0"/>
            </a:lvl1pPr>
          </a:lstStyle>
          <a:p>
            <a:pPr/>
            <a:fld id="{AF8ED99B-9732-49FC-9C16-B56FEB1B1092}" type="slidenum">
              <a:rPr lang="en-US" dirty="0"/>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white">
          <a:xfrm>
            <a:off x="0" y="0"/>
            <a:ext cx="2971800" cy="457200"/>
          </a:xfrm>
          <a:prstGeom prst="rect">
            <a:avLst/>
          </a:prstGeom>
          <a:ln>
            <a:headEnd type="none"/>
            <a:tailEnd type="none"/>
          </a:ln>
        </p:spPr>
        <p:txBody>
          <a:bodyPr lIns="91440" tIns="45720" rIns="91440" bIns="45720" wrap="square"/>
          <a:lstStyle>
            <a:lvl1pPr algn="l">
              <a:defRPr sz="1200" dirty="0"/>
            </a:lvl1pPr>
          </a:lstStyle>
          <a:p>
            <a:pPr/>
            <a:endParaRPr lang="en-US" dirty="0"/>
          </a:p>
        </p:txBody>
      </p:sp>
      <p:sp>
        <p:nvSpPr>
          <p:cNvPr id="3" name="Date Placeholder 2"/>
          <p:cNvSpPr>
            <a:spLocks noGrp="1"/>
          </p:cNvSpPr>
          <p:nvPr>
            <p:ph type="dt" idx="1"/>
          </p:nvPr>
        </p:nvSpPr>
        <p:spPr bwMode="white">
          <a:xfrm>
            <a:off x="3884613" y="0"/>
            <a:ext cx="2971800" cy="457200"/>
          </a:xfrm>
          <a:prstGeom prst="rect">
            <a:avLst/>
          </a:prstGeom>
          <a:ln>
            <a:headEnd type="none"/>
            <a:tailEnd type="none"/>
          </a:ln>
        </p:spPr>
        <p:txBody>
          <a:bodyPr lIns="91440" tIns="45720" rIns="91440" bIns="45720" wrap="square"/>
          <a:lstStyle>
            <a:lvl1pPr algn="r">
              <a:defRPr sz="1200" dirty="0"/>
            </a:lvl1pPr>
          </a:lstStyle>
          <a:p>
            <a:pPr/>
            <a:fld id="{3ABD2D7A-D230-4F91-BD59-0A39C2703BA8}" type="datetimeFigureOut">
              <a:rPr lang="en-US" dirty="0"/>
              <a:t>4/3/2015</a:t>
            </a:fld>
            <a:endParaRPr lang="en-US" dirty="0"/>
          </a:p>
        </p:txBody>
      </p:sp>
      <p:sp>
        <p:nvSpPr>
          <p:cNvPr id="4" name="Slide Image Placeholder 3"/>
          <p:cNvSpPr>
            <a:spLocks noChangeAspect="1" noGrp="1"/>
          </p:cNvSpPr>
          <p:nvPr>
            <p:ph type="sldImg" idx="2"/>
          </p:nvPr>
        </p:nvSpPr>
        <p:spPr bwMode="white">
          <a:xfrm>
            <a:off x="382588" y="685800"/>
            <a:ext cx="6092825" cy="3429000"/>
          </a:xfrm>
          <a:prstGeom prst="rect">
            <a:avLst/>
          </a:prstGeom>
          <a:noFill/>
          <a:ln w="12700">
            <a:solidFill>
              <a:srgbClr val="000000"/>
            </a:solidFill>
            <a:headEnd type="none"/>
            <a:tailEnd type="none"/>
          </a:ln>
        </p:spPr>
        <p:txBody>
          <a:bodyPr lIns="91440" tIns="45720" rIns="91440" bIns="45720" anchor="ctr" wrap="square"/>
          <a:lstStyle/>
          <a:p>
            <a:pPr/>
            <a:endParaRPr lang="en-US" dirty="0"/>
          </a:p>
        </p:txBody>
      </p:sp>
      <p:sp>
        <p:nvSpPr>
          <p:cNvPr id="5" name="Notes Placeholder 4"/>
          <p:cNvSpPr>
            <a:spLocks noGrp="1"/>
          </p:cNvSpPr>
          <p:nvPr>
            <p:ph type="body" sz="quarter" idx="3"/>
          </p:nvPr>
        </p:nvSpPr>
        <p:spPr bwMode="white">
          <a:xfrm>
            <a:off x="685800" y="4343400"/>
            <a:ext cx="5486400" cy="4114800"/>
          </a:xfrm>
          <a:prstGeom prst="rect">
            <a:avLst/>
          </a:prstGeom>
          <a:ln>
            <a:headEnd type="none"/>
            <a:tailEnd type="none"/>
          </a:ln>
        </p:spPr>
        <p:txBody>
          <a:bodyPr lIns="91440" tIns="45720" rIns="91440" bIns="45720" wrap="square"/>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dirty="0"/>
          </a:p>
        </p:txBody>
      </p:sp>
      <p:sp>
        <p:nvSpPr>
          <p:cNvPr id="6" name="Footer Placeholder 5"/>
          <p:cNvSpPr>
            <a:spLocks noGrp="1"/>
          </p:cNvSpPr>
          <p:nvPr>
            <p:ph type="ftr" sz="quarter" idx="4"/>
          </p:nvPr>
        </p:nvSpPr>
        <p:spPr bwMode="white">
          <a:xfrm>
            <a:off x="0" y="8685213"/>
            <a:ext cx="2971800" cy="457200"/>
          </a:xfrm>
          <a:prstGeom prst="rect">
            <a:avLst/>
          </a:prstGeom>
          <a:ln>
            <a:headEnd type="none"/>
            <a:tailEnd type="none"/>
          </a:ln>
        </p:spPr>
        <p:txBody>
          <a:bodyPr lIns="91440" tIns="45720" rIns="91440" bIns="45720" anchor="b" wrap="square"/>
          <a:lstStyle>
            <a:lvl1pPr algn="l">
              <a:defRPr sz="1200" dirty="0"/>
            </a:lvl1pPr>
          </a:lstStyle>
          <a:p>
            <a:pPr/>
            <a:endParaRPr lang="en-US" dirty="0"/>
          </a:p>
        </p:txBody>
      </p:sp>
      <p:sp>
        <p:nvSpPr>
          <p:cNvPr id="7" name="Slide Number Placeholder 6"/>
          <p:cNvSpPr>
            <a:spLocks noGrp="1"/>
          </p:cNvSpPr>
          <p:nvPr>
            <p:ph type="sldNum" sz="quarter" idx="5"/>
          </p:nvPr>
        </p:nvSpPr>
        <p:spPr bwMode="white">
          <a:xfrm>
            <a:off x="3884613" y="8685213"/>
            <a:ext cx="2971800" cy="457200"/>
          </a:xfrm>
          <a:prstGeom prst="rect">
            <a:avLst/>
          </a:prstGeom>
          <a:ln>
            <a:headEnd type="none"/>
            <a:tailEnd type="none"/>
          </a:ln>
        </p:spPr>
        <p:txBody>
          <a:bodyPr lIns="91440" tIns="45720" rIns="91440" bIns="45720" anchor="b" wrap="square"/>
          <a:lstStyle>
            <a:lvl1pPr algn="r">
              <a:defRPr sz="1200" dirty="0"/>
            </a:lvl1pPr>
          </a:lstStyle>
          <a:p>
            <a:pPr/>
            <a:fld id="{F93199CD-3E1B-4AE6-990F-76F925F5EA9F}" type="slidenum">
              <a:rPr lang="en-US" dirty="0"/>
              <a:t>‹#›</a:t>
            </a:fld>
            <a:endParaRPr lang="en-US" dirty="0"/>
          </a:p>
        </p:txBody>
      </p:sp>
    </p:spTree>
  </p:cSld>
  <p:clrMap bg1="lt1" tx1="dk1" bg2="lt2" tx2="dk2" accent1="accent1" accent2="accent2" accent3="accent3" accent4="accent4" accent5="accent5" accent6="accent6" hlink="hlink" folHlink="folHlink"/>
  <p:notesStyle>
    <a:lvl1pPr marL="0" rtl="0" algn="l" defTabSz="914400">
      <a:defRPr sz="1200" kern="1200" dirty="0">
        <a:solidFill>
          <a:schemeClr val="dk1"/>
        </a:solidFill>
        <a:latin typeface="+mn-lt"/>
        <a:ea typeface="+mn-ea"/>
      </a:defRPr>
    </a:lvl1pPr>
    <a:lvl2pPr marL="457200" rtl="0" algn="l" defTabSz="914400">
      <a:defRPr sz="1200" kern="1200" dirty="0">
        <a:solidFill>
          <a:schemeClr val="dk1"/>
        </a:solidFill>
        <a:latin typeface="+mn-lt"/>
        <a:ea typeface="+mn-ea"/>
      </a:defRPr>
    </a:lvl2pPr>
    <a:lvl3pPr marL="914400" rtl="0" algn="l" defTabSz="914400">
      <a:defRPr sz="1200" kern="1200" dirty="0">
        <a:solidFill>
          <a:schemeClr val="dk1"/>
        </a:solidFill>
        <a:latin typeface="+mn-lt"/>
        <a:ea typeface="+mn-ea"/>
      </a:defRPr>
    </a:lvl3pPr>
    <a:lvl4pPr marL="1371600" rtl="0" algn="l" defTabSz="914400">
      <a:defRPr sz="1200" kern="1200" dirty="0">
        <a:solidFill>
          <a:schemeClr val="dk1"/>
        </a:solidFill>
        <a:latin typeface="+mn-lt"/>
        <a:ea typeface="+mn-ea"/>
      </a:defRPr>
    </a:lvl4pPr>
    <a:lvl5pPr marL="1828800" rtl="0" algn="l" defTabSz="914400">
      <a:defRPr sz="1200" kern="1200" dirty="0">
        <a:solidFill>
          <a:schemeClr val="dk1"/>
        </a:solidFill>
        <a:latin typeface="+mn-lt"/>
        <a:ea typeface="+mn-ea"/>
      </a:defRPr>
    </a:lvl5pPr>
    <a:lvl6pPr marL="2286000" rtl="0" algn="l" defTabSz="914400">
      <a:defRPr sz="1200" kern="1200" dirty="0">
        <a:solidFill>
          <a:schemeClr val="dk1"/>
        </a:solidFill>
        <a:latin typeface="+mn-lt"/>
        <a:ea typeface="+mn-ea"/>
      </a:defRPr>
    </a:lvl6pPr>
    <a:lvl7pPr marL="2743200" rtl="0" algn="l" defTabSz="914400">
      <a:defRPr sz="1200" kern="1200" dirty="0">
        <a:solidFill>
          <a:schemeClr val="dk1"/>
        </a:solidFill>
        <a:latin typeface="+mn-lt"/>
        <a:ea typeface="+mn-ea"/>
      </a:defRPr>
    </a:lvl7pPr>
    <a:lvl8pPr marL="3200400" rtl="0" algn="l" defTabSz="914400">
      <a:defRPr sz="1200" kern="1200" dirty="0">
        <a:solidFill>
          <a:schemeClr val="dk1"/>
        </a:solidFill>
        <a:latin typeface="+mn-lt"/>
        <a:ea typeface="+mn-ea"/>
      </a:defRPr>
    </a:lvl8pPr>
    <a:lvl9pPr marL="3657600" rtl="0" algn="l" defTabSz="914400">
      <a:defRPr sz="1200" kern="1200" dirty="0">
        <a:solidFill>
          <a:schemeClr val="dk1"/>
        </a:solidFill>
        <a:latin typeface="+mn-lt"/>
        <a:ea typeface="+mn-ea"/>
      </a:defRPr>
    </a:lvl9pPr>
  </p:notesStyle>
</p:notesMaster>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bwMode="white">
          <a:xfrm>
            <a:off x="1523603" y="1122363"/>
            <a:ext cx="9141619" cy="2387600"/>
          </a:xfrm>
          <a:ln>
            <a:headEnd type="none"/>
            <a:tailEnd type="none"/>
          </a:ln>
        </p:spPr>
        <p:txBody>
          <a:bodyPr anchor="b" wrap="square"/>
          <a:lstStyle>
            <a:lvl1pPr algn="ctr">
              <a:defRPr sz="5998" dirty="0"/>
            </a:lvl1pPr>
          </a:lstStyle>
          <a:p>
            <a:pPr/>
            <a:r>
              <a:rPr lang="en-US" dirty="0"/>
              <a:t>Click to edit Master title style</a:t>
            </a:r>
            <a:endParaRPr lang="en-US" dirty="0"/>
          </a:p>
        </p:txBody>
      </p:sp>
      <p:sp>
        <p:nvSpPr>
          <p:cNvPr id="3" name="Subtitle 2"/>
          <p:cNvSpPr>
            <a:spLocks noGrp="1"/>
          </p:cNvSpPr>
          <p:nvPr>
            <p:ph type="subTitle" idx="1"/>
          </p:nvPr>
        </p:nvSpPr>
        <p:spPr bwMode="white">
          <a:xfrm>
            <a:off x="1523603" y="3602038"/>
            <a:ext cx="9141619" cy="1655762"/>
          </a:xfrm>
          <a:ln>
            <a:headEnd type="none"/>
            <a:tailEnd type="none"/>
          </a:ln>
        </p:spPr>
        <p:txBody>
          <a:bodyPr wrap="square"/>
          <a:lstStyle>
            <a:lvl1pPr marL="0" indent="0" algn="ctr">
              <a:buNone/>
              <a:defRPr sz="2399" dirty="0"/>
            </a:lvl1pPr>
            <a:lvl2pPr marL="457063" indent="0" algn="ctr">
              <a:buNone/>
              <a:defRPr sz="1999" dirty="0"/>
            </a:lvl2pPr>
            <a:lvl3pPr marL="914126" indent="0" algn="ctr">
              <a:buNone/>
              <a:defRPr sz="1799" dirty="0"/>
            </a:lvl3pPr>
            <a:lvl4pPr marL="1371189" indent="0" algn="ctr">
              <a:buNone/>
              <a:defRPr sz="1600" dirty="0"/>
            </a:lvl4pPr>
            <a:lvl5pPr marL="1828251" indent="0" algn="ctr">
              <a:buNone/>
              <a:defRPr sz="1600" dirty="0"/>
            </a:lvl5pPr>
            <a:lvl6pPr marL="2285314" indent="0" algn="ctr">
              <a:buNone/>
              <a:defRPr sz="1600" dirty="0"/>
            </a:lvl6pPr>
            <a:lvl7pPr marL="2742377" indent="0" algn="ctr">
              <a:buNone/>
              <a:defRPr sz="1600" dirty="0"/>
            </a:lvl7pPr>
            <a:lvl8pPr marL="3199440" indent="0" algn="ctr">
              <a:buNone/>
              <a:defRPr sz="1600" dirty="0"/>
            </a:lvl8pPr>
            <a:lvl9pPr marL="3656503" indent="0" algn="ctr">
              <a:buNone/>
              <a:defRPr sz="1600" dirty="0"/>
            </a:lvl9pPr>
          </a:lstStyle>
          <a:p>
            <a:pPr/>
            <a:r>
              <a:rPr lang="en-US" dirty="0"/>
              <a:t>Click to edit Master subtitle style</a:t>
            </a:r>
            <a:endParaRPr lang="en-US" dirty="0"/>
          </a:p>
        </p:txBody>
      </p:sp>
      <p:sp>
        <p:nvSpPr>
          <p:cNvPr id="4" name="Date Placeholder 3"/>
          <p:cNvSpPr>
            <a:spLocks noGrp="1"/>
          </p:cNvSpPr>
          <p:nvPr>
            <p:ph type="dt" sz="half" idx="10"/>
          </p:nvPr>
        </p:nvSpPr>
        <p:spPr bwMode="white">
          <a:ln>
            <a:headEnd type="none"/>
            <a:tailEnd type="none"/>
          </a:ln>
        </p:spPr>
        <p:txBody>
          <a:bodyPr wrap="square"/>
          <a:lstStyle/>
          <a:p>
            <a:pPr/>
            <a:fld id="{B61BEF0D-F0BB-DE4B-95CE-6DB70DBA9567}" type="datetimeFigureOut">
              <a:rPr lang="en-US" dirty="0"/>
              <a:t>4/3/2015</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D57F1E4F-1CFF-5643-939E-217C01CDF565}" type="slidenum">
              <a:rPr lang="en-US" dirty="0"/>
              <a:t>‹#›</a:t>
            </a:fld>
            <a:endParaRPr lang="en-US" dirty="0"/>
          </a:p>
        </p:txBody>
      </p:sp>
    </p:spTree>
  </p:cSld>
  <p:clrMapOvr>
    <a:masterClrMapping/>
  </p:clrMapOvr>
  <p:timing>
    <p:tnLst>
      <p:par>
        <p:cTn dur="indefinite" id="1" nodeType="tmRoot" restart="never"/>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endParaRPr lang="en-US" dirty="0"/>
          </a:p>
        </p:txBody>
      </p:sp>
      <p:sp>
        <p:nvSpPr>
          <p:cNvPr id="3" name="Vertical Text Placeholder 2"/>
          <p:cNvSpPr>
            <a:spLocks noGrp="1"/>
          </p:cNvSpPr>
          <p:nvPr>
            <p:ph type="body" orient="vert" idx="1"/>
          </p:nvPr>
        </p:nvSpPr>
        <p:spPr bwMode="white">
          <a:ln>
            <a:headEnd type="none"/>
            <a:tailEnd type="none"/>
          </a:ln>
        </p:spPr>
        <p:txBody>
          <a:bodyPr vert="eaVert" wrap="square"/>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dirty="0"/>
          </a:p>
        </p:txBody>
      </p:sp>
      <p:sp>
        <p:nvSpPr>
          <p:cNvPr id="4" name="Date Placeholder 3"/>
          <p:cNvSpPr>
            <a:spLocks noGrp="1"/>
          </p:cNvSpPr>
          <p:nvPr>
            <p:ph type="dt" sz="half" idx="10"/>
          </p:nvPr>
        </p:nvSpPr>
        <p:spPr bwMode="white">
          <a:ln>
            <a:headEnd type="none"/>
            <a:tailEnd type="none"/>
          </a:ln>
        </p:spPr>
        <p:txBody>
          <a:bodyPr wrap="square"/>
          <a:lstStyle/>
          <a:p>
            <a:pPr/>
            <a:fld id="{03F41C87-7AD9-4845-A077-840E4A0F3F06}" type="datetimeFigureOut">
              <a:rPr lang="en-US" dirty="0"/>
              <a:t>4/3/2015</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A013F82-EE5E-44EE-A61D-E31C6657F26F}" type="slidenum">
              <a:rPr lang="en-US" dirty="0"/>
              <a:t>‹#›</a:t>
            </a:fld>
            <a:endParaRPr lang="en-US" dirty="0"/>
          </a:p>
        </p:txBody>
      </p:sp>
    </p:spTree>
  </p:cSld>
  <p:clrMapOvr>
    <a:masterClrMapping/>
  </p:clrMapOvr>
  <p:timing>
    <p:tnLst>
      <p:par>
        <p:cTn dur="indefinite" id="1" nodeType="tmRoot" restart="never"/>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bwMode="white">
          <a:xfrm>
            <a:off x="8722628" y="365125"/>
            <a:ext cx="2628215" cy="5811838"/>
          </a:xfrm>
          <a:ln>
            <a:headEnd type="none"/>
            <a:tailEnd type="none"/>
          </a:ln>
        </p:spPr>
        <p:txBody>
          <a:bodyPr vert="eaVert" wrap="square"/>
          <a:lstStyle/>
          <a:p>
            <a:pPr/>
            <a:r>
              <a:rPr lang="en-US" dirty="0"/>
              <a:t>Click to edit Master title style</a:t>
            </a:r>
            <a:endParaRPr lang="en-US" dirty="0"/>
          </a:p>
        </p:txBody>
      </p:sp>
      <p:sp>
        <p:nvSpPr>
          <p:cNvPr id="3" name="Vertical Text Placeholder 2"/>
          <p:cNvSpPr>
            <a:spLocks noGrp="1"/>
          </p:cNvSpPr>
          <p:nvPr>
            <p:ph type="body" orient="vert" idx="1"/>
          </p:nvPr>
        </p:nvSpPr>
        <p:spPr bwMode="white">
          <a:xfrm>
            <a:off x="837982" y="365125"/>
            <a:ext cx="7732286" cy="5811838"/>
          </a:xfrm>
          <a:ln>
            <a:headEnd type="none"/>
            <a:tailEnd type="none"/>
          </a:ln>
        </p:spPr>
        <p:txBody>
          <a:bodyPr vert="eaVert" wrap="square"/>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dirty="0"/>
          </a:p>
        </p:txBody>
      </p:sp>
      <p:sp>
        <p:nvSpPr>
          <p:cNvPr id="4" name="Date Placeholder 3"/>
          <p:cNvSpPr>
            <a:spLocks noGrp="1"/>
          </p:cNvSpPr>
          <p:nvPr>
            <p:ph type="dt" sz="half" idx="10"/>
          </p:nvPr>
        </p:nvSpPr>
        <p:spPr bwMode="white">
          <a:ln>
            <a:headEnd type="none"/>
            <a:tailEnd type="none"/>
          </a:ln>
        </p:spPr>
        <p:txBody>
          <a:bodyPr wrap="square"/>
          <a:lstStyle/>
          <a:p>
            <a:pPr/>
            <a:fld id="{03F41C87-7AD9-4845-A077-840E4A0F3F06}" type="datetimeFigureOut">
              <a:rPr lang="en-US" dirty="0"/>
              <a:t>4/3/2015</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A013F82-EE5E-44EE-A61D-E31C6657F26F}" type="slidenum">
              <a:rPr lang="en-US" dirty="0"/>
              <a:t>‹#›</a:t>
            </a:fld>
            <a:endParaRPr lang="en-US" dirty="0"/>
          </a:p>
        </p:txBody>
      </p:sp>
    </p:spTree>
  </p:cSld>
  <p:clrMapOvr>
    <a:masterClrMapping/>
  </p:clrMapOvr>
  <p:timing>
    <p:tnLst>
      <p:par>
        <p:cTn dur="indefinite" id="1" nodeType="tmRoot" restart="never"/>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endParaRPr lang="en-US" dirty="0"/>
          </a:p>
        </p:txBody>
      </p:sp>
      <p:sp>
        <p:nvSpPr>
          <p:cNvPr id="3" name="Content Placeholder 2"/>
          <p:cNvSpPr>
            <a:spLocks noGrp="1"/>
          </p:cNvSpPr>
          <p:nvPr>
            <p:ph idx="1"/>
          </p:nvPr>
        </p:nvSpPr>
        <p:spPr bwMode="white">
          <a:ln>
            <a:headEnd type="none"/>
            <a:tailEnd type="none"/>
          </a:ln>
        </p:spPr>
        <p:txBody>
          <a:bodyPr wrap="square"/>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dirty="0"/>
          </a:p>
        </p:txBody>
      </p:sp>
      <p:sp>
        <p:nvSpPr>
          <p:cNvPr id="4" name="Date Placeholder 3"/>
          <p:cNvSpPr>
            <a:spLocks noGrp="1"/>
          </p:cNvSpPr>
          <p:nvPr>
            <p:ph type="dt" sz="half" idx="10"/>
          </p:nvPr>
        </p:nvSpPr>
        <p:spPr bwMode="white">
          <a:ln>
            <a:headEnd type="none"/>
            <a:tailEnd type="none"/>
          </a:ln>
        </p:spPr>
        <p:txBody>
          <a:bodyPr wrap="square"/>
          <a:lstStyle/>
          <a:p>
            <a:pPr/>
            <a:fld id="{03F41C87-7AD9-4845-A077-840E4A0F3F06}" type="datetimeFigureOut">
              <a:rPr lang="en-US" dirty="0"/>
              <a:t>4/3/2015</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A013F82-EE5E-44EE-A61D-E31C6657F26F}" type="slidenum">
              <a:rPr lang="en-US" dirty="0"/>
              <a:t>‹#›</a:t>
            </a:fld>
            <a:endParaRPr lang="en-US" dirty="0"/>
          </a:p>
        </p:txBody>
      </p:sp>
    </p:spTree>
  </p:cSld>
  <p:clrMapOvr>
    <a:masterClrMapping/>
  </p:clrMapOvr>
  <p:timing>
    <p:tnLst>
      <p:par>
        <p:cTn dur="indefinite" id="1" nodeType="tmRoot" restart="never"/>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1633" y="1709739"/>
            <a:ext cx="10512862" cy="2852737"/>
          </a:xfrm>
          <a:ln>
            <a:headEnd type="none"/>
            <a:tailEnd type="none"/>
          </a:ln>
        </p:spPr>
        <p:txBody>
          <a:bodyPr anchor="b" wrap="square"/>
          <a:lstStyle>
            <a:lvl1pPr>
              <a:defRPr sz="5998" dirty="0"/>
            </a:lvl1pPr>
          </a:lstStyle>
          <a:p>
            <a:pPr/>
            <a:r>
              <a:rPr lang="en-US" dirty="0"/>
              <a:t>Click to edit Master title style</a:t>
            </a:r>
            <a:endParaRPr lang="en-US" dirty="0"/>
          </a:p>
        </p:txBody>
      </p:sp>
      <p:sp>
        <p:nvSpPr>
          <p:cNvPr id="3" name="Text Placeholder 2"/>
          <p:cNvSpPr>
            <a:spLocks noGrp="1"/>
          </p:cNvSpPr>
          <p:nvPr>
            <p:ph type="body" idx="1"/>
          </p:nvPr>
        </p:nvSpPr>
        <p:spPr bwMode="white">
          <a:xfrm>
            <a:off x="831633" y="4589464"/>
            <a:ext cx="10512862" cy="1500187"/>
          </a:xfrm>
          <a:ln>
            <a:headEnd type="none"/>
            <a:tailEnd type="none"/>
          </a:ln>
        </p:spPr>
        <p:txBody>
          <a:bodyPr wrap="square"/>
          <a:lstStyle>
            <a:lvl1pPr marL="0" indent="0">
              <a:buNone/>
              <a:defRPr sz="2399" dirty="0">
                <a:solidFill>
                  <a:schemeClr val="tx1">
                    <a:tint val="75000"/>
                  </a:schemeClr>
                </a:solidFill>
              </a:defRPr>
            </a:lvl1pPr>
            <a:lvl2pPr marL="457063" indent="0">
              <a:buNone/>
              <a:defRPr sz="1999" dirty="0">
                <a:solidFill>
                  <a:schemeClr val="tx1">
                    <a:tint val="75000"/>
                  </a:schemeClr>
                </a:solidFill>
              </a:defRPr>
            </a:lvl2pPr>
            <a:lvl3pPr marL="914126" indent="0">
              <a:buNone/>
              <a:defRPr sz="1799" dirty="0">
                <a:solidFill>
                  <a:schemeClr val="tx1">
                    <a:tint val="75000"/>
                  </a:schemeClr>
                </a:solidFill>
              </a:defRPr>
            </a:lvl3pPr>
            <a:lvl4pPr marL="1371189" indent="0">
              <a:buNone/>
              <a:defRPr sz="1600" dirty="0">
                <a:solidFill>
                  <a:schemeClr val="tx1">
                    <a:tint val="75000"/>
                  </a:schemeClr>
                </a:solidFill>
              </a:defRPr>
            </a:lvl4pPr>
            <a:lvl5pPr marL="1828251" indent="0">
              <a:buNone/>
              <a:defRPr sz="1600" dirty="0">
                <a:solidFill>
                  <a:schemeClr val="tx1">
                    <a:tint val="75000"/>
                  </a:schemeClr>
                </a:solidFill>
              </a:defRPr>
            </a:lvl5pPr>
            <a:lvl6pPr marL="2285314" indent="0">
              <a:buNone/>
              <a:defRPr sz="1600" dirty="0">
                <a:solidFill>
                  <a:schemeClr val="tx1">
                    <a:tint val="75000"/>
                  </a:schemeClr>
                </a:solidFill>
              </a:defRPr>
            </a:lvl6pPr>
            <a:lvl7pPr marL="2742377" indent="0">
              <a:buNone/>
              <a:defRPr sz="1600" dirty="0">
                <a:solidFill>
                  <a:schemeClr val="tx1">
                    <a:tint val="75000"/>
                  </a:schemeClr>
                </a:solidFill>
              </a:defRPr>
            </a:lvl7pPr>
            <a:lvl8pPr marL="3199440" indent="0">
              <a:buNone/>
              <a:defRPr sz="1600" dirty="0">
                <a:solidFill>
                  <a:schemeClr val="tx1">
                    <a:tint val="75000"/>
                  </a:schemeClr>
                </a:solidFill>
              </a:defRPr>
            </a:lvl8pPr>
            <a:lvl9pPr marL="3656503" indent="0">
              <a:buNone/>
              <a:defRPr sz="1600" dirty="0">
                <a:solidFill>
                  <a:schemeClr val="tx1">
                    <a:tint val="75000"/>
                  </a:schemeClr>
                </a:solidFill>
              </a:defRPr>
            </a:lvl9pPr>
          </a:lstStyle>
          <a:p>
            <a:pPr/>
            <a:r>
              <a:rPr lang="en-US" dirty="0"/>
              <a:t>Click to edit Master text styles</a:t>
            </a:r>
          </a:p>
        </p:txBody>
      </p:sp>
      <p:sp>
        <p:nvSpPr>
          <p:cNvPr id="4" name="Date Placeholder 3"/>
          <p:cNvSpPr>
            <a:spLocks noGrp="1"/>
          </p:cNvSpPr>
          <p:nvPr>
            <p:ph type="dt" sz="half" idx="10"/>
          </p:nvPr>
        </p:nvSpPr>
        <p:spPr bwMode="white">
          <a:ln>
            <a:headEnd type="none"/>
            <a:tailEnd type="none"/>
          </a:ln>
        </p:spPr>
        <p:txBody>
          <a:bodyPr wrap="square"/>
          <a:lstStyle/>
          <a:p>
            <a:pPr/>
            <a:fld id="{03F41C87-7AD9-4845-A077-840E4A0F3F06}" type="datetimeFigureOut">
              <a:rPr lang="en-US" dirty="0"/>
              <a:t>4/3/2015</a:t>
            </a:fld>
            <a:endParaRPr lang="en-US" dirty="0"/>
          </a:p>
        </p:txBody>
      </p:sp>
      <p:sp>
        <p:nvSpPr>
          <p:cNvPr id="5" name="Footer Placeholder 4"/>
          <p:cNvSpPr>
            <a:spLocks noGrp="1"/>
          </p:cNvSpPr>
          <p:nvPr>
            <p:ph type="ftr" sz="quarter" idx="11"/>
          </p:nvPr>
        </p:nvSpPr>
        <p:spPr bwMode="white">
          <a:ln>
            <a:headEnd type="none"/>
            <a:tailEnd type="none"/>
          </a:ln>
        </p:spPr>
        <p:txBody>
          <a:bodyPr wrap="square"/>
          <a:lstStyle/>
          <a:p>
            <a:pPr/>
            <a:endParaRPr lang="en-US" dirty="0"/>
          </a:p>
        </p:txBody>
      </p:sp>
      <p:sp>
        <p:nvSpPr>
          <p:cNvPr id="6" name="Slide Number Placeholder 5"/>
          <p:cNvSpPr>
            <a:spLocks noGrp="1"/>
          </p:cNvSpPr>
          <p:nvPr>
            <p:ph type="sldNum" sz="quarter" idx="12"/>
          </p:nvPr>
        </p:nvSpPr>
        <p:spPr bwMode="white">
          <a:ln>
            <a:headEnd type="none"/>
            <a:tailEnd type="none"/>
          </a:ln>
        </p:spPr>
        <p:txBody>
          <a:bodyPr wrap="square"/>
          <a:lstStyle/>
          <a:p>
            <a:pPr/>
            <a:fld id="{2A013F82-EE5E-44EE-A61D-E31C6657F26F}" type="slidenum">
              <a:rPr lang="en-US" dirty="0"/>
              <a:t>‹#›</a:t>
            </a:fld>
            <a:endParaRPr lang="en-US" dirty="0"/>
          </a:p>
        </p:txBody>
      </p:sp>
    </p:spTree>
  </p:cSld>
  <p:clrMapOvr>
    <a:masterClrMapping/>
  </p:clrMapOvr>
  <p:timing>
    <p:tnLst>
      <p:par>
        <p:cTn dur="indefinite" id="1" nodeType="tmRoot" restart="never"/>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endParaRPr lang="en-US" dirty="0"/>
          </a:p>
        </p:txBody>
      </p:sp>
      <p:sp>
        <p:nvSpPr>
          <p:cNvPr id="3" name="Content Placeholder 2"/>
          <p:cNvSpPr>
            <a:spLocks noGrp="1"/>
          </p:cNvSpPr>
          <p:nvPr>
            <p:ph sz="half" idx="1"/>
          </p:nvPr>
        </p:nvSpPr>
        <p:spPr bwMode="white">
          <a:xfrm>
            <a:off x="837982" y="1825625"/>
            <a:ext cx="5180251" cy="4351338"/>
          </a:xfrm>
          <a:ln>
            <a:headEnd type="none"/>
            <a:tailEnd type="none"/>
          </a:ln>
        </p:spPr>
        <p:txBody>
          <a:bodyPr wrap="square"/>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dirty="0"/>
          </a:p>
        </p:txBody>
      </p:sp>
      <p:sp>
        <p:nvSpPr>
          <p:cNvPr id="4" name="Content Placeholder 3"/>
          <p:cNvSpPr>
            <a:spLocks noGrp="1"/>
          </p:cNvSpPr>
          <p:nvPr>
            <p:ph sz="half" idx="2"/>
          </p:nvPr>
        </p:nvSpPr>
        <p:spPr bwMode="white">
          <a:xfrm>
            <a:off x="6170592" y="1825625"/>
            <a:ext cx="5180251" cy="4351338"/>
          </a:xfrm>
          <a:ln>
            <a:headEnd type="none"/>
            <a:tailEnd type="none"/>
          </a:ln>
        </p:spPr>
        <p:txBody>
          <a:bodyPr wrap="square"/>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dirty="0"/>
          </a:p>
        </p:txBody>
      </p:sp>
      <p:sp>
        <p:nvSpPr>
          <p:cNvPr id="5" name="Date Placeholder 4"/>
          <p:cNvSpPr>
            <a:spLocks noGrp="1"/>
          </p:cNvSpPr>
          <p:nvPr>
            <p:ph type="dt" sz="half" idx="10"/>
          </p:nvPr>
        </p:nvSpPr>
        <p:spPr bwMode="white">
          <a:ln>
            <a:headEnd type="none"/>
            <a:tailEnd type="none"/>
          </a:ln>
        </p:spPr>
        <p:txBody>
          <a:bodyPr wrap="square"/>
          <a:lstStyle/>
          <a:p>
            <a:pPr/>
            <a:fld id="{03F41C87-7AD9-4845-A077-840E4A0F3F06}" type="datetimeFigureOut">
              <a:rPr lang="en-US" dirty="0"/>
              <a:t>4/3/2015</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pPr/>
            <a:fld id="{2A013F82-EE5E-44EE-A61D-E31C6657F26F}" type="slidenum">
              <a:rPr lang="en-US" dirty="0"/>
              <a:t>‹#›</a:t>
            </a:fld>
            <a:endParaRPr lang="en-US" dirty="0"/>
          </a:p>
        </p:txBody>
      </p:sp>
    </p:spTree>
  </p:cSld>
  <p:clrMapOvr>
    <a:masterClrMapping/>
  </p:clrMapOvr>
  <p:timing>
    <p:tnLst>
      <p:par>
        <p:cTn dur="indefinite" id="1" nodeType="tmRoot" restart="never"/>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mparis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69" y="365126"/>
            <a:ext cx="10512862" cy="1325563"/>
          </a:xfrm>
          <a:ln>
            <a:headEnd type="none"/>
            <a:tailEnd type="none"/>
          </a:ln>
        </p:spPr>
        <p:txBody>
          <a:bodyPr wrap="square"/>
          <a:lstStyle/>
          <a:p>
            <a:pPr/>
            <a:r>
              <a:rPr lang="en-US" dirty="0"/>
              <a:t>Click to edit Master title style</a:t>
            </a:r>
            <a:endParaRPr lang="en-US" dirty="0"/>
          </a:p>
        </p:txBody>
      </p:sp>
      <p:sp>
        <p:nvSpPr>
          <p:cNvPr id="3" name="Text Placeholder 2"/>
          <p:cNvSpPr>
            <a:spLocks noGrp="1"/>
          </p:cNvSpPr>
          <p:nvPr>
            <p:ph type="body" idx="1"/>
          </p:nvPr>
        </p:nvSpPr>
        <p:spPr bwMode="white">
          <a:xfrm>
            <a:off x="839570" y="1681163"/>
            <a:ext cx="5156444" cy="823912"/>
          </a:xfrm>
          <a:ln>
            <a:headEnd type="none"/>
            <a:tailEnd type="none"/>
          </a:ln>
        </p:spPr>
        <p:txBody>
          <a:bodyPr anchor="b" wrap="square"/>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pPr/>
            <a:r>
              <a:rPr lang="en-US" dirty="0"/>
              <a:t>Click to edit Master text styles</a:t>
            </a:r>
          </a:p>
        </p:txBody>
      </p:sp>
      <p:sp>
        <p:nvSpPr>
          <p:cNvPr id="4" name="Content Placeholder 3"/>
          <p:cNvSpPr>
            <a:spLocks noGrp="1"/>
          </p:cNvSpPr>
          <p:nvPr>
            <p:ph sz="half" idx="2"/>
          </p:nvPr>
        </p:nvSpPr>
        <p:spPr bwMode="white">
          <a:xfrm>
            <a:off x="839570" y="2505075"/>
            <a:ext cx="5156444" cy="3684588"/>
          </a:xfrm>
          <a:ln>
            <a:headEnd type="none"/>
            <a:tailEnd type="none"/>
          </a:ln>
        </p:spPr>
        <p:txBody>
          <a:bodyPr wrap="square"/>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dirty="0"/>
          </a:p>
        </p:txBody>
      </p:sp>
      <p:sp>
        <p:nvSpPr>
          <p:cNvPr id="5" name="Text Placeholder 4"/>
          <p:cNvSpPr>
            <a:spLocks noGrp="1"/>
          </p:cNvSpPr>
          <p:nvPr>
            <p:ph type="body" sz="quarter" idx="3"/>
          </p:nvPr>
        </p:nvSpPr>
        <p:spPr bwMode="white">
          <a:xfrm>
            <a:off x="6170593" y="1681163"/>
            <a:ext cx="5181838" cy="823912"/>
          </a:xfrm>
          <a:ln>
            <a:headEnd type="none"/>
            <a:tailEnd type="none"/>
          </a:ln>
        </p:spPr>
        <p:txBody>
          <a:bodyPr anchor="b" wrap="square"/>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pPr/>
            <a:r>
              <a:rPr lang="en-US" dirty="0"/>
              <a:t>Click to edit Master text styles</a:t>
            </a:r>
          </a:p>
        </p:txBody>
      </p:sp>
      <p:sp>
        <p:nvSpPr>
          <p:cNvPr id="6" name="Content Placeholder 5"/>
          <p:cNvSpPr>
            <a:spLocks noGrp="1"/>
          </p:cNvSpPr>
          <p:nvPr>
            <p:ph sz="quarter" idx="4"/>
          </p:nvPr>
        </p:nvSpPr>
        <p:spPr bwMode="white">
          <a:xfrm>
            <a:off x="6170593" y="2505075"/>
            <a:ext cx="5181838" cy="3684588"/>
          </a:xfrm>
          <a:ln>
            <a:headEnd type="none"/>
            <a:tailEnd type="none"/>
          </a:ln>
        </p:spPr>
        <p:txBody>
          <a:bodyPr wrap="square"/>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dirty="0"/>
          </a:p>
        </p:txBody>
      </p:sp>
      <p:sp>
        <p:nvSpPr>
          <p:cNvPr id="7" name="Date Placeholder 6"/>
          <p:cNvSpPr>
            <a:spLocks noGrp="1"/>
          </p:cNvSpPr>
          <p:nvPr>
            <p:ph type="dt" sz="half" idx="10"/>
          </p:nvPr>
        </p:nvSpPr>
        <p:spPr bwMode="white">
          <a:ln>
            <a:headEnd type="none"/>
            <a:tailEnd type="none"/>
          </a:ln>
        </p:spPr>
        <p:txBody>
          <a:bodyPr wrap="square"/>
          <a:lstStyle/>
          <a:p>
            <a:pPr/>
            <a:fld id="{03F41C87-7AD9-4845-A077-840E4A0F3F06}" type="datetimeFigureOut">
              <a:rPr lang="en-US" dirty="0"/>
              <a:t>4/3/2015</a:t>
            </a:fld>
            <a:endParaRPr lang="en-US" dirty="0"/>
          </a:p>
        </p:txBody>
      </p:sp>
      <p:sp>
        <p:nvSpPr>
          <p:cNvPr id="8" name="Footer Placeholder 7"/>
          <p:cNvSpPr>
            <a:spLocks noGrp="1"/>
          </p:cNvSpPr>
          <p:nvPr>
            <p:ph type="ftr" sz="quarter" idx="11"/>
          </p:nvPr>
        </p:nvSpPr>
        <p:spPr bwMode="white">
          <a:ln>
            <a:headEnd type="none"/>
            <a:tailEnd type="none"/>
          </a:ln>
        </p:spPr>
        <p:txBody>
          <a:bodyPr wrap="square"/>
          <a:lstStyle/>
          <a:p>
            <a:pPr/>
            <a:endParaRPr lang="en-US" dirty="0"/>
          </a:p>
        </p:txBody>
      </p:sp>
      <p:sp>
        <p:nvSpPr>
          <p:cNvPr id="9" name="Slide Number Placeholder 8"/>
          <p:cNvSpPr>
            <a:spLocks noGrp="1"/>
          </p:cNvSpPr>
          <p:nvPr>
            <p:ph type="sldNum" sz="quarter" idx="12"/>
          </p:nvPr>
        </p:nvSpPr>
        <p:spPr bwMode="white">
          <a:ln>
            <a:headEnd type="none"/>
            <a:tailEnd type="none"/>
          </a:ln>
        </p:spPr>
        <p:txBody>
          <a:bodyPr wrap="square"/>
          <a:lstStyle/>
          <a:p>
            <a:pPr/>
            <a:fld id="{2A013F82-EE5E-44EE-A61D-E31C6657F26F}" type="slidenum">
              <a:rPr lang="en-US" dirty="0"/>
              <a:t>‹#›</a:t>
            </a:fld>
            <a:endParaRPr lang="en-US" dirty="0"/>
          </a:p>
        </p:txBody>
      </p:sp>
    </p:spTree>
  </p:cSld>
  <p:clrMapOvr>
    <a:masterClrMapping/>
  </p:clrMapOvr>
  <p:timing>
    <p:tnLst>
      <p:par>
        <p:cTn dur="indefinite" id="1" nodeType="tmRoot" restart="never"/>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r>
              <a:rPr lang="en-US" dirty="0"/>
              <a:t>Click to edit Master title style</a:t>
            </a:r>
            <a:endParaRPr lang="en-US" dirty="0"/>
          </a:p>
        </p:txBody>
      </p:sp>
      <p:sp>
        <p:nvSpPr>
          <p:cNvPr id="3" name="Date Placeholder 2"/>
          <p:cNvSpPr>
            <a:spLocks noGrp="1"/>
          </p:cNvSpPr>
          <p:nvPr>
            <p:ph type="dt" sz="half" idx="10"/>
          </p:nvPr>
        </p:nvSpPr>
        <p:spPr bwMode="white">
          <a:ln>
            <a:headEnd type="none"/>
            <a:tailEnd type="none"/>
          </a:ln>
        </p:spPr>
        <p:txBody>
          <a:bodyPr wrap="square"/>
          <a:lstStyle/>
          <a:p>
            <a:pPr/>
            <a:fld id="{03F41C87-7AD9-4845-A077-840E4A0F3F06}" type="datetimeFigureOut">
              <a:rPr lang="en-US" dirty="0"/>
              <a:t>4/3/2015</a:t>
            </a:fld>
            <a:endParaRPr lang="en-US" dirty="0"/>
          </a:p>
        </p:txBody>
      </p:sp>
      <p:sp>
        <p:nvSpPr>
          <p:cNvPr id="4" name="Footer Placeholder 3"/>
          <p:cNvSpPr>
            <a:spLocks noGrp="1"/>
          </p:cNvSpPr>
          <p:nvPr>
            <p:ph type="ftr" sz="quarter" idx="11"/>
          </p:nvPr>
        </p:nvSpPr>
        <p:spPr bwMode="white">
          <a:ln>
            <a:headEnd type="none"/>
            <a:tailEnd type="none"/>
          </a:ln>
        </p:spPr>
        <p:txBody>
          <a:bodyPr wrap="square"/>
          <a:lstStyle/>
          <a:p>
            <a:pPr/>
            <a:endParaRPr lang="en-US" dirty="0"/>
          </a:p>
        </p:txBody>
      </p:sp>
      <p:sp>
        <p:nvSpPr>
          <p:cNvPr id="5" name="Slide Number Placeholder 4"/>
          <p:cNvSpPr>
            <a:spLocks noGrp="1"/>
          </p:cNvSpPr>
          <p:nvPr>
            <p:ph type="sldNum" sz="quarter" idx="12"/>
          </p:nvPr>
        </p:nvSpPr>
        <p:spPr bwMode="white">
          <a:ln>
            <a:headEnd type="none"/>
            <a:tailEnd type="none"/>
          </a:ln>
        </p:spPr>
        <p:txBody>
          <a:bodyPr wrap="square"/>
          <a:lstStyle/>
          <a:p>
            <a:pPr/>
            <a:fld id="{2A013F82-EE5E-44EE-A61D-E31C6657F26F}" type="slidenum">
              <a:rPr lang="en-US" dirty="0"/>
              <a:t>‹#›</a:t>
            </a:fld>
            <a:endParaRPr lang="en-US" dirty="0"/>
          </a:p>
        </p:txBody>
      </p:sp>
    </p:spTree>
  </p:cSld>
  <p:clrMapOvr>
    <a:masterClrMapping/>
  </p:clrMapOvr>
  <p:timing>
    <p:tnLst>
      <p:par>
        <p:cTn dur="indefinite" id="1" nodeType="tmRoot" restart="never"/>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bwMode="white">
          <a:ln>
            <a:headEnd type="none"/>
            <a:tailEnd type="none"/>
          </a:ln>
        </p:spPr>
        <p:txBody>
          <a:bodyPr wrap="square"/>
          <a:lstStyle/>
          <a:p>
            <a:pPr/>
            <a:fld id="{03F41C87-7AD9-4845-A077-840E4A0F3F06}" type="datetimeFigureOut">
              <a:rPr lang="en-US" dirty="0"/>
              <a:t>4/3/2015</a:t>
            </a:fld>
            <a:endParaRPr lang="en-US" dirty="0"/>
          </a:p>
        </p:txBody>
      </p:sp>
      <p:sp>
        <p:nvSpPr>
          <p:cNvPr id="3" name="Footer Placeholder 2"/>
          <p:cNvSpPr>
            <a:spLocks noGrp="1"/>
          </p:cNvSpPr>
          <p:nvPr>
            <p:ph type="ftr" sz="quarter" idx="11"/>
          </p:nvPr>
        </p:nvSpPr>
        <p:spPr bwMode="white">
          <a:ln>
            <a:headEnd type="none"/>
            <a:tailEnd type="none"/>
          </a:ln>
        </p:spPr>
        <p:txBody>
          <a:bodyPr wrap="square"/>
          <a:lstStyle/>
          <a:p>
            <a:pPr/>
            <a:endParaRPr lang="en-US" dirty="0"/>
          </a:p>
        </p:txBody>
      </p:sp>
      <p:sp>
        <p:nvSpPr>
          <p:cNvPr id="4" name="Slide Number Placeholder 3"/>
          <p:cNvSpPr>
            <a:spLocks noGrp="1"/>
          </p:cNvSpPr>
          <p:nvPr>
            <p:ph type="sldNum" sz="quarter" idx="12"/>
          </p:nvPr>
        </p:nvSpPr>
        <p:spPr bwMode="white">
          <a:ln>
            <a:headEnd type="none"/>
            <a:tailEnd type="none"/>
          </a:ln>
        </p:spPr>
        <p:txBody>
          <a:bodyPr wrap="square"/>
          <a:lstStyle/>
          <a:p>
            <a:pPr/>
            <a:fld id="{2A013F82-EE5E-44EE-A61D-E31C6657F26F}" type="slidenum">
              <a:rPr lang="en-US" dirty="0"/>
              <a:t>‹#›</a:t>
            </a:fld>
            <a:endParaRPr lang="en-US" dirty="0"/>
          </a:p>
        </p:txBody>
      </p:sp>
    </p:spTree>
  </p:cSld>
  <p:clrMapOvr>
    <a:masterClrMapping/>
  </p:clrMapOvr>
  <p:timing>
    <p:tnLst>
      <p:par>
        <p:cTn dur="indefinite" id="1" nodeType="tmRoot" restart="never"/>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anchor="b" wrap="square"/>
          <a:lstStyle>
            <a:lvl1pPr>
              <a:defRPr sz="3199" dirty="0"/>
            </a:lvl1pPr>
          </a:lstStyle>
          <a:p>
            <a:pPr/>
            <a:r>
              <a:rPr lang="en-US" dirty="0"/>
              <a:t>Click to edit Master title style</a:t>
            </a:r>
            <a:endParaRPr lang="en-US" dirty="0"/>
          </a:p>
        </p:txBody>
      </p:sp>
      <p:sp>
        <p:nvSpPr>
          <p:cNvPr id="3" name="Content Placeholder 2"/>
          <p:cNvSpPr>
            <a:spLocks noGrp="1"/>
          </p:cNvSpPr>
          <p:nvPr>
            <p:ph idx="1"/>
          </p:nvPr>
        </p:nvSpPr>
        <p:spPr bwMode="white">
          <a:xfrm>
            <a:off x="5181838" y="987426"/>
            <a:ext cx="6170593" cy="4873625"/>
          </a:xfrm>
          <a:ln>
            <a:headEnd type="none"/>
            <a:tailEnd type="none"/>
          </a:ln>
        </p:spPr>
        <p:txBody>
          <a:bodyPr wrap="square"/>
          <a:lstStyle>
            <a:lvl1pPr>
              <a:defRPr sz="3199" dirty="0"/>
            </a:lvl1pPr>
            <a:lvl2pPr>
              <a:defRPr sz="2799" dirty="0"/>
            </a:lvl2pPr>
            <a:lvl3pPr>
              <a:defRPr sz="2399" dirty="0"/>
            </a:lvl3pPr>
            <a:lvl4pPr>
              <a:defRPr sz="1999" dirty="0"/>
            </a:lvl4pPr>
            <a:lvl5pPr>
              <a:defRPr sz="1999" dirty="0"/>
            </a:lvl5pPr>
            <a:lvl6pPr>
              <a:defRPr sz="1999" dirty="0"/>
            </a:lvl6pPr>
            <a:lvl7pPr>
              <a:defRPr sz="1999" dirty="0"/>
            </a:lvl7pPr>
            <a:lvl8pPr>
              <a:defRPr sz="1999" dirty="0"/>
            </a:lvl8pPr>
            <a:lvl9pPr>
              <a:defRPr sz="1999" dirty="0"/>
            </a:lvl9pPr>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dirty="0"/>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pPr/>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pPr/>
            <a:fld id="{03F41C87-7AD9-4845-A077-840E4A0F3F06}" type="datetimeFigureOut">
              <a:rPr lang="en-US" dirty="0"/>
              <a:t>4/3/2015</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pPr/>
            <a:fld id="{2A013F82-EE5E-44EE-A61D-E31C6657F26F}" type="slidenum">
              <a:rPr lang="en-US" dirty="0"/>
              <a:t>‹#›</a:t>
            </a:fld>
            <a:endParaRPr lang="en-US" dirty="0"/>
          </a:p>
        </p:txBody>
      </p:sp>
    </p:spTree>
  </p:cSld>
  <p:clrMapOvr>
    <a:masterClrMapping/>
  </p:clrMapOvr>
  <p:timing>
    <p:tnLst>
      <p:par>
        <p:cTn dur="indefinite" id="1" nodeType="tmRoot" restart="never"/>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839570" y="457200"/>
            <a:ext cx="3931213" cy="1600200"/>
          </a:xfrm>
          <a:ln>
            <a:headEnd type="none"/>
            <a:tailEnd type="none"/>
          </a:ln>
        </p:spPr>
        <p:txBody>
          <a:bodyPr anchor="b" wrap="square"/>
          <a:lstStyle>
            <a:lvl1pPr>
              <a:defRPr sz="3199" dirty="0"/>
            </a:lvl1pPr>
          </a:lstStyle>
          <a:p>
            <a:pPr/>
            <a:r>
              <a:rPr lang="en-US" dirty="0"/>
              <a:t>Click to edit Master title style</a:t>
            </a:r>
            <a:endParaRPr lang="en-US" dirty="0"/>
          </a:p>
        </p:txBody>
      </p:sp>
      <p:sp>
        <p:nvSpPr>
          <p:cNvPr id="3" name="Picture Placeholder 2"/>
          <p:cNvSpPr>
            <a:spLocks noGrp="1"/>
          </p:cNvSpPr>
          <p:nvPr>
            <p:ph type="pic" idx="1"/>
          </p:nvPr>
        </p:nvSpPr>
        <p:spPr bwMode="white">
          <a:xfrm>
            <a:off x="5181838" y="987426"/>
            <a:ext cx="6170593" cy="4873625"/>
          </a:xfrm>
          <a:ln>
            <a:headEnd type="none"/>
            <a:tailEnd type="none"/>
          </a:ln>
        </p:spPr>
        <p:txBody>
          <a:bodyPr wrap="square"/>
          <a:lstStyle>
            <a:lvl1pPr marL="0" indent="0">
              <a:buNone/>
              <a:defRPr sz="3199" dirty="0"/>
            </a:lvl1pPr>
            <a:lvl2pPr marL="457063" indent="0">
              <a:buNone/>
              <a:defRPr sz="2799" dirty="0"/>
            </a:lvl2pPr>
            <a:lvl3pPr marL="914126" indent="0">
              <a:buNone/>
              <a:defRPr sz="2399" dirty="0"/>
            </a:lvl3pPr>
            <a:lvl4pPr marL="1371189" indent="0">
              <a:buNone/>
              <a:defRPr sz="1999" dirty="0"/>
            </a:lvl4pPr>
            <a:lvl5pPr marL="1828251" indent="0">
              <a:buNone/>
              <a:defRPr sz="1999" dirty="0"/>
            </a:lvl5pPr>
            <a:lvl6pPr marL="2285314" indent="0">
              <a:buNone/>
              <a:defRPr sz="1999" dirty="0"/>
            </a:lvl6pPr>
            <a:lvl7pPr marL="2742377" indent="0">
              <a:buNone/>
              <a:defRPr sz="1999" dirty="0"/>
            </a:lvl7pPr>
            <a:lvl8pPr marL="3199440" indent="0">
              <a:buNone/>
              <a:defRPr sz="1999" dirty="0"/>
            </a:lvl8pPr>
            <a:lvl9pPr marL="3656503" indent="0">
              <a:buNone/>
              <a:defRPr sz="1999" dirty="0"/>
            </a:lvl9pPr>
          </a:lstStyle>
          <a:p>
            <a:pPr/>
            <a:endParaRPr lang="en-US" dirty="0"/>
          </a:p>
        </p:txBody>
      </p:sp>
      <p:sp>
        <p:nvSpPr>
          <p:cNvPr id="4" name="Text Placeholder 3"/>
          <p:cNvSpPr>
            <a:spLocks noGrp="1"/>
          </p:cNvSpPr>
          <p:nvPr>
            <p:ph type="body" sz="half" idx="2"/>
          </p:nvPr>
        </p:nvSpPr>
        <p:spPr bwMode="white">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pPr/>
            <a:r>
              <a:rPr lang="en-US" dirty="0"/>
              <a:t>Click to edit Master text styles</a:t>
            </a:r>
          </a:p>
        </p:txBody>
      </p:sp>
      <p:sp>
        <p:nvSpPr>
          <p:cNvPr id="5" name="Date Placeholder 4"/>
          <p:cNvSpPr>
            <a:spLocks noGrp="1"/>
          </p:cNvSpPr>
          <p:nvPr>
            <p:ph type="dt" sz="half" idx="10"/>
          </p:nvPr>
        </p:nvSpPr>
        <p:spPr bwMode="white">
          <a:ln>
            <a:headEnd type="none"/>
            <a:tailEnd type="none"/>
          </a:ln>
        </p:spPr>
        <p:txBody>
          <a:bodyPr wrap="square"/>
          <a:lstStyle/>
          <a:p>
            <a:pPr/>
            <a:fld id="{B61BEF0D-F0BB-DE4B-95CE-6DB70DBA9567}" type="datetimeFigureOut">
              <a:rPr lang="en-US" dirty="0"/>
              <a:t>4/3/2015</a:t>
            </a:fld>
            <a:endParaRPr lang="en-US" dirty="0"/>
          </a:p>
        </p:txBody>
      </p:sp>
      <p:sp>
        <p:nvSpPr>
          <p:cNvPr id="6" name="Footer Placeholder 5"/>
          <p:cNvSpPr>
            <a:spLocks noGrp="1"/>
          </p:cNvSpPr>
          <p:nvPr>
            <p:ph type="ftr" sz="quarter" idx="11"/>
          </p:nvPr>
        </p:nvSpPr>
        <p:spPr bwMode="white">
          <a:ln>
            <a:headEnd type="none"/>
            <a:tailEnd type="none"/>
          </a:ln>
        </p:spPr>
        <p:txBody>
          <a:bodyPr wrap="square"/>
          <a:lstStyle/>
          <a:p>
            <a:pPr/>
            <a:endParaRPr lang="en-US" dirty="0"/>
          </a:p>
        </p:txBody>
      </p:sp>
      <p:sp>
        <p:nvSpPr>
          <p:cNvPr id="7" name="Slide Number Placeholder 6"/>
          <p:cNvSpPr>
            <a:spLocks noGrp="1"/>
          </p:cNvSpPr>
          <p:nvPr>
            <p:ph type="sldNum" sz="quarter" idx="12"/>
          </p:nvPr>
        </p:nvSpPr>
        <p:spPr bwMode="white">
          <a:ln>
            <a:headEnd type="none"/>
            <a:tailEnd type="none"/>
          </a:ln>
        </p:spPr>
        <p:txBody>
          <a:bodyPr wrap="square"/>
          <a:lstStyle/>
          <a:p>
            <a:pPr/>
            <a:fld id="{D57F1E4F-1CFF-5643-939E-217C01CDF565}" type="slidenum">
              <a:rPr lang="en-US" dirty="0"/>
              <a:t>‹#›</a:t>
            </a:fld>
            <a:endParaRPr lang="en-US" dirty="0"/>
          </a:p>
        </p:txBody>
      </p:sp>
    </p:spTree>
  </p:cSld>
  <p:clrMapOvr>
    <a:masterClrMapping/>
  </p:clrMapOvr>
  <p:timing>
    <p:tnLst>
      <p:par>
        <p:cTn dur="indefinite" id="1" nodeType="tmRoot" restart="never"/>
      </p:par>
    </p:tnLst>
  </p:timing>
</p:sldLayout>
</file>

<file path=ppt/slideMasters/_rels/slideMaster1.xml.rels>&#65279;<?xml version="1.0" encoding="utf-8" standalone="yes"?><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837982" y="365126"/>
            <a:ext cx="10512862" cy="1325563"/>
          </a:xfrm>
          <a:prstGeom prst="rect">
            <a:avLst/>
          </a:prstGeom>
          <a:ln>
            <a:headEnd type="none"/>
            <a:tailEnd type="none"/>
          </a:ln>
        </p:spPr>
        <p:txBody>
          <a:bodyPr lIns="91440" tIns="45720" rIns="91440" bIns="45720" anchor="ctr" wrap="square">
            <a:normAutofit/>
          </a:bodyPr>
          <a:lstStyle/>
          <a:p>
            <a:pPr/>
            <a:r>
              <a:rPr lang="en-US" dirty="0"/>
              <a:t>Click to edit Master title style</a:t>
            </a:r>
            <a:endParaRPr lang="en-US" dirty="0"/>
          </a:p>
        </p:txBody>
      </p:sp>
      <p:sp>
        <p:nvSpPr>
          <p:cNvPr id="3" name="Text Placeholder 2"/>
          <p:cNvSpPr>
            <a:spLocks noGrp="1"/>
          </p:cNvSpPr>
          <p:nvPr>
            <p:ph type="body" idx="1"/>
          </p:nvPr>
        </p:nvSpPr>
        <p:spPr bwMode="white">
          <a:xfrm>
            <a:off x="837982" y="1825625"/>
            <a:ext cx="10512862" cy="4351338"/>
          </a:xfrm>
          <a:prstGeom prst="rect">
            <a:avLst/>
          </a:prstGeom>
          <a:ln>
            <a:headEnd type="none"/>
            <a:tailEnd type="none"/>
          </a:ln>
        </p:spPr>
        <p:txBody>
          <a:bodyPr lIns="91440" tIns="45720" rIns="91440" bIns="45720" wrap="square">
            <a:normAutofit/>
          </a:bodyPr>
          <a:lstStyle/>
          <a:p>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US" dirty="0"/>
          </a:p>
        </p:txBody>
      </p:sp>
      <p:sp>
        <p:nvSpPr>
          <p:cNvPr id="4" name="Date Placeholder 3"/>
          <p:cNvSpPr>
            <a:spLocks noGrp="1"/>
          </p:cNvSpPr>
          <p:nvPr>
            <p:ph type="dt" sz="half" idx="2"/>
          </p:nvPr>
        </p:nvSpPr>
        <p:spPr bwMode="white">
          <a:xfrm>
            <a:off x="837982" y="6356351"/>
            <a:ext cx="2742486" cy="365125"/>
          </a:xfrm>
          <a:prstGeom prst="rect">
            <a:avLst/>
          </a:prstGeom>
          <a:ln>
            <a:headEnd type="none"/>
            <a:tailEnd type="none"/>
          </a:ln>
        </p:spPr>
        <p:txBody>
          <a:bodyPr lIns="91440" tIns="45720" rIns="91440" bIns="45720" anchor="ctr" wrap="square"/>
          <a:lstStyle>
            <a:lvl1pPr algn="l">
              <a:defRPr sz="1200" dirty="0">
                <a:solidFill>
                  <a:schemeClr val="tx1">
                    <a:tint val="75000"/>
                  </a:schemeClr>
                </a:solidFill>
              </a:defRPr>
            </a:lvl1pPr>
          </a:lstStyle>
          <a:p>
            <a:pPr/>
            <a:fld id="{03F41C87-7AD9-4845-A077-840E4A0F3F06}" type="datetimeFigureOut">
              <a:rPr lang="en-US" dirty="0"/>
              <a:t>4/3/2015</a:t>
            </a:fld>
            <a:endParaRPr lang="en-US" dirty="0"/>
          </a:p>
        </p:txBody>
      </p:sp>
      <p:sp>
        <p:nvSpPr>
          <p:cNvPr id="5" name="Footer Placeholder 4"/>
          <p:cNvSpPr>
            <a:spLocks noGrp="1"/>
          </p:cNvSpPr>
          <p:nvPr>
            <p:ph type="ftr" sz="quarter" idx="3"/>
          </p:nvPr>
        </p:nvSpPr>
        <p:spPr bwMode="white">
          <a:xfrm>
            <a:off x="4037549" y="6356351"/>
            <a:ext cx="4113728" cy="365125"/>
          </a:xfrm>
          <a:prstGeom prst="rect">
            <a:avLst/>
          </a:prstGeom>
          <a:ln>
            <a:headEnd type="none"/>
            <a:tailEnd type="none"/>
          </a:ln>
        </p:spPr>
        <p:txBody>
          <a:bodyPr lIns="91440" tIns="45720" rIns="91440" bIns="45720" anchor="ctr" wrap="square"/>
          <a:lstStyle>
            <a:lvl1pPr algn="ctr">
              <a:defRPr sz="1200" dirty="0">
                <a:solidFill>
                  <a:schemeClr val="tx1">
                    <a:tint val="75000"/>
                  </a:schemeClr>
                </a:solidFill>
              </a:defRPr>
            </a:lvl1pPr>
          </a:lstStyle>
          <a:p>
            <a:pPr/>
            <a:endParaRPr lang="en-US" dirty="0"/>
          </a:p>
        </p:txBody>
      </p:sp>
      <p:sp>
        <p:nvSpPr>
          <p:cNvPr id="6" name="Slide Number Placeholder 5"/>
          <p:cNvSpPr>
            <a:spLocks noGrp="1"/>
          </p:cNvSpPr>
          <p:nvPr>
            <p:ph type="sldNum" sz="quarter" idx="4"/>
          </p:nvPr>
        </p:nvSpPr>
        <p:spPr bwMode="white">
          <a:xfrm>
            <a:off x="8608357" y="6356351"/>
            <a:ext cx="2742486" cy="365125"/>
          </a:xfrm>
          <a:prstGeom prst="rect">
            <a:avLst/>
          </a:prstGeom>
          <a:ln>
            <a:headEnd type="none"/>
            <a:tailEnd type="none"/>
          </a:ln>
        </p:spPr>
        <p:txBody>
          <a:bodyPr lIns="91440" tIns="45720" rIns="91440" bIns="45720" anchor="ctr" wrap="square"/>
          <a:lstStyle>
            <a:lvl1pPr algn="r">
              <a:defRPr sz="1200" dirty="0">
                <a:solidFill>
                  <a:schemeClr val="tx1">
                    <a:tint val="75000"/>
                  </a:schemeClr>
                </a:solidFill>
              </a:defRPr>
            </a:lvl1pPr>
          </a:lstStyle>
          <a:p>
            <a:pPr/>
            <a:fld id="{2A013F82-EE5E-44EE-A61D-E31C6657F26F}"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iming>
    <p:tnLst>
      <p:par>
        <p:cTn dur="indefinite" id="1" nodeType="tmRoot" restart="never"/>
      </p:par>
    </p:tnLst>
  </p:timing>
  <p:txStyles>
    <p:titleStyle>
      <a:lvl1pPr rtl="0" algn="l" defTabSz="914126">
        <a:lnSpc>
          <a:spcPct val="90000"/>
        </a:lnSpc>
        <a:spcBef>
          <a:spcPct val="0"/>
        </a:spcBef>
        <a:buNone/>
        <a:defRPr sz="4399" kern="1200" dirty="0">
          <a:solidFill>
            <a:schemeClr val="tx1"/>
          </a:solidFill>
          <a:latin typeface="+mj-lt"/>
          <a:ea typeface="+mj-ea"/>
        </a:defRPr>
      </a:lvl1pPr>
    </p:titleStyle>
    <p:bodyStyle>
      <a:lvl1pPr marL="228531" indent="-228531" rtl="0" algn="l" defTabSz="914126">
        <a:lnSpc>
          <a:spcPct val="90000"/>
        </a:lnSpc>
        <a:spcBef>
          <a:spcPts val="1000"/>
        </a:spcBef>
        <a:buFont typeface="Arial"/>
        <a:buChar char="•"/>
        <a:defRPr sz="2799" kern="1200" dirty="0">
          <a:solidFill>
            <a:schemeClr val="tx1"/>
          </a:solidFill>
          <a:latin typeface="+mn-lt"/>
          <a:ea typeface="+mn-ea"/>
        </a:defRPr>
      </a:lvl1pPr>
      <a:lvl2pPr marL="685594" indent="-228531" rtl="0" algn="l" defTabSz="914126">
        <a:lnSpc>
          <a:spcPct val="90000"/>
        </a:lnSpc>
        <a:spcBef>
          <a:spcPts val="500"/>
        </a:spcBef>
        <a:buFont typeface="Arial"/>
        <a:buChar char="•"/>
        <a:defRPr sz="2399" kern="1200" dirty="0">
          <a:solidFill>
            <a:schemeClr val="tx1"/>
          </a:solidFill>
          <a:latin typeface="+mn-lt"/>
          <a:ea typeface="+mn-ea"/>
        </a:defRPr>
      </a:lvl2pPr>
      <a:lvl3pPr marL="1142657" indent="-228531" rtl="0" algn="l" defTabSz="914126">
        <a:lnSpc>
          <a:spcPct val="90000"/>
        </a:lnSpc>
        <a:spcBef>
          <a:spcPts val="500"/>
        </a:spcBef>
        <a:buFont typeface="Arial"/>
        <a:buChar char="•"/>
        <a:defRPr sz="1999" kern="1200" dirty="0">
          <a:solidFill>
            <a:schemeClr val="tx1"/>
          </a:solidFill>
          <a:latin typeface="+mn-lt"/>
          <a:ea typeface="+mn-ea"/>
        </a:defRPr>
      </a:lvl3pPr>
      <a:lvl4pPr marL="1599720" indent="-228531" rtl="0" algn="l" defTabSz="914126">
        <a:lnSpc>
          <a:spcPct val="90000"/>
        </a:lnSpc>
        <a:spcBef>
          <a:spcPts val="500"/>
        </a:spcBef>
        <a:buFont typeface="Arial"/>
        <a:buChar char="•"/>
        <a:defRPr sz="1799" kern="1200" dirty="0">
          <a:solidFill>
            <a:schemeClr val="tx1"/>
          </a:solidFill>
          <a:latin typeface="+mn-lt"/>
          <a:ea typeface="+mn-ea"/>
        </a:defRPr>
      </a:lvl4pPr>
      <a:lvl5pPr marL="2056783" indent="-228531" rtl="0" algn="l" defTabSz="914126">
        <a:lnSpc>
          <a:spcPct val="90000"/>
        </a:lnSpc>
        <a:spcBef>
          <a:spcPts val="500"/>
        </a:spcBef>
        <a:buFont typeface="Arial"/>
        <a:buChar char="•"/>
        <a:defRPr sz="1799" kern="1200" dirty="0">
          <a:solidFill>
            <a:schemeClr val="tx1"/>
          </a:solidFill>
          <a:latin typeface="+mn-lt"/>
          <a:ea typeface="+mn-ea"/>
        </a:defRPr>
      </a:lvl5pPr>
      <a:lvl6pPr marL="2513846" indent="-228531" rtl="0" algn="l" defTabSz="914126">
        <a:lnSpc>
          <a:spcPct val="90000"/>
        </a:lnSpc>
        <a:spcBef>
          <a:spcPts val="500"/>
        </a:spcBef>
        <a:buFont typeface="Arial"/>
        <a:buChar char="•"/>
        <a:defRPr sz="1799" kern="1200" dirty="0">
          <a:solidFill>
            <a:schemeClr val="tx1"/>
          </a:solidFill>
          <a:latin typeface="+mn-lt"/>
          <a:ea typeface="+mn-ea"/>
        </a:defRPr>
      </a:lvl6pPr>
      <a:lvl7pPr marL="2970908" indent="-228531" rtl="0" algn="l" defTabSz="914126">
        <a:lnSpc>
          <a:spcPct val="90000"/>
        </a:lnSpc>
        <a:spcBef>
          <a:spcPts val="500"/>
        </a:spcBef>
        <a:buFont typeface="Arial"/>
        <a:buChar char="•"/>
        <a:defRPr sz="1799" kern="1200" dirty="0">
          <a:solidFill>
            <a:schemeClr val="tx1"/>
          </a:solidFill>
          <a:latin typeface="+mn-lt"/>
          <a:ea typeface="+mn-ea"/>
        </a:defRPr>
      </a:lvl7pPr>
      <a:lvl8pPr marL="3427971" indent="-228531" rtl="0" algn="l" defTabSz="914126">
        <a:lnSpc>
          <a:spcPct val="90000"/>
        </a:lnSpc>
        <a:spcBef>
          <a:spcPts val="500"/>
        </a:spcBef>
        <a:buFont typeface="Arial"/>
        <a:buChar char="•"/>
        <a:defRPr sz="1799" kern="1200" dirty="0">
          <a:solidFill>
            <a:schemeClr val="tx1"/>
          </a:solidFill>
          <a:latin typeface="+mn-lt"/>
          <a:ea typeface="+mn-ea"/>
        </a:defRPr>
      </a:lvl8pPr>
      <a:lvl9pPr marL="3885034" indent="-228531" rtl="0" algn="l" defTabSz="914126">
        <a:lnSpc>
          <a:spcPct val="90000"/>
        </a:lnSpc>
        <a:spcBef>
          <a:spcPts val="500"/>
        </a:spcBef>
        <a:buFont typeface="Arial"/>
        <a:buChar char="•"/>
        <a:defRPr sz="1799" kern="1200" dirty="0">
          <a:solidFill>
            <a:schemeClr val="tx1"/>
          </a:solidFill>
          <a:latin typeface="+mn-lt"/>
          <a:ea typeface="+mn-ea"/>
        </a:defRPr>
      </a:lvl9pPr>
    </p:bodyStyle>
    <p:otherStyle>
      <a:defPPr defTabSz="914126">
        <a:defRPr lang="en-US" dirty="0"/>
      </a:defPPr>
      <a:lvl1pPr marL="0" rtl="0" algn="l" defTabSz="914126">
        <a:defRPr sz="1799" kern="1200" dirty="0">
          <a:solidFill>
            <a:schemeClr val="tx1"/>
          </a:solidFill>
          <a:latin typeface="+mn-lt"/>
          <a:ea typeface="+mn-ea"/>
        </a:defRPr>
      </a:lvl1pPr>
      <a:lvl2pPr marL="457063" rtl="0" algn="l" defTabSz="914126">
        <a:defRPr sz="1799" kern="1200" dirty="0">
          <a:solidFill>
            <a:schemeClr val="tx1"/>
          </a:solidFill>
          <a:latin typeface="+mn-lt"/>
          <a:ea typeface="+mn-ea"/>
        </a:defRPr>
      </a:lvl2pPr>
      <a:lvl3pPr marL="914126" rtl="0" algn="l" defTabSz="914126">
        <a:defRPr sz="1799" kern="1200" dirty="0">
          <a:solidFill>
            <a:schemeClr val="tx1"/>
          </a:solidFill>
          <a:latin typeface="+mn-lt"/>
          <a:ea typeface="+mn-ea"/>
        </a:defRPr>
      </a:lvl3pPr>
      <a:lvl4pPr marL="1371189" rtl="0" algn="l" defTabSz="914126">
        <a:defRPr sz="1799" kern="1200" dirty="0">
          <a:solidFill>
            <a:schemeClr val="tx1"/>
          </a:solidFill>
          <a:latin typeface="+mn-lt"/>
          <a:ea typeface="+mn-ea"/>
        </a:defRPr>
      </a:lvl4pPr>
      <a:lvl5pPr marL="1828251" rtl="0" algn="l" defTabSz="914126">
        <a:defRPr sz="1799" kern="1200" dirty="0">
          <a:solidFill>
            <a:schemeClr val="tx1"/>
          </a:solidFill>
          <a:latin typeface="+mn-lt"/>
          <a:ea typeface="+mn-ea"/>
        </a:defRPr>
      </a:lvl5pPr>
      <a:lvl6pPr marL="2285314" rtl="0" algn="l" defTabSz="914126">
        <a:defRPr sz="1799" kern="1200" dirty="0">
          <a:solidFill>
            <a:schemeClr val="tx1"/>
          </a:solidFill>
          <a:latin typeface="+mn-lt"/>
          <a:ea typeface="+mn-ea"/>
        </a:defRPr>
      </a:lvl6pPr>
      <a:lvl7pPr marL="2742377" rtl="0" algn="l" defTabSz="914126">
        <a:defRPr sz="1799" kern="1200" dirty="0">
          <a:solidFill>
            <a:schemeClr val="tx1"/>
          </a:solidFill>
          <a:latin typeface="+mn-lt"/>
          <a:ea typeface="+mn-ea"/>
        </a:defRPr>
      </a:lvl7pPr>
      <a:lvl8pPr marL="3199440" rtl="0" algn="l" defTabSz="914126">
        <a:defRPr sz="1799" kern="1200" dirty="0">
          <a:solidFill>
            <a:schemeClr val="tx1"/>
          </a:solidFill>
          <a:latin typeface="+mn-lt"/>
          <a:ea typeface="+mn-ea"/>
        </a:defRPr>
      </a:lvl8pPr>
      <a:lvl9pPr marL="3656503" rtl="0" algn="l" defTabSz="914126">
        <a:defRPr sz="1799" kern="1200" dirty="0">
          <a:solidFill>
            <a:schemeClr val="tx1"/>
          </a:solidFill>
          <a:latin typeface="+mn-lt"/>
          <a:ea typeface="+mn-ea"/>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bwMode="white">
          <a:xfrm rot="0">
            <a:off x="301752" y="530352"/>
            <a:ext cx="11430000" cy="1600200"/>
          </a:xfrm>
          <a:ln>
            <a:headEnd type="none"/>
            <a:tailEnd type="none"/>
          </a:ln>
        </p:spPr>
        <p:txBody>
          <a:bodyPr wrap="square"/>
          <a:lstStyle/>
          <a:p>
            <a:pPr defTabSz="914126"/>
            <a:endParaRPr lang="en-US" dirty="0"/>
          </a:p>
          <a:p>
            <a:pPr algn="ctr" defTabSz="914126"/>
            <a:r>
              <a:rPr sz="4000" b="1" cap="all" dirty="0">
                <a:latin typeface="Adobe Garamond Pro"/>
              </a:rPr>
              <a:t>Essential Presentation</a:t>
            </a:r>
          </a:p>
        </p:txBody>
      </p:sp>
      <p:sp>
        <p:nvSpPr>
          <p:cNvPr id="3" name="Subtitle 2"/>
          <p:cNvSpPr>
            <a:spLocks noGrp="1"/>
          </p:cNvSpPr>
          <p:nvPr>
            <p:ph type="subTitle" idx="1"/>
          </p:nvPr>
        </p:nvSpPr>
        <p:spPr bwMode="white">
          <a:xfrm rot="0">
            <a:off x="457200" y="2743200"/>
            <a:ext cx="10789920" cy="1554480"/>
          </a:xfrm>
          <a:ln>
            <a:headEnd type="none"/>
            <a:tailEnd type="none"/>
          </a:ln>
        </p:spPr>
        <p:txBody>
          <a:bodyPr anchor="t" wrap="square"/>
          <a:lstStyle/>
          <a:p>
            <a:pPr defTabSz="914126"/>
            <a:endParaRPr lang="en-US" dirty="0"/>
          </a:p>
          <a:p>
            <a:pPr algn="l" defTabSz="914126"/>
            <a:r>
              <a:rPr sz="2100" dirty="0">
                <a:latin typeface="Adobe Garamond Pro"/>
              </a:rPr>
              <a:t>Lorem ipsum dolor sit amet, lacus amet amet ultricies. Quisque mi venenatis morbi libero, orci dis, mi ut et class porta, massa ligula magna enim, aliquam orci vestibulum tempus.Turpis facilisis vitae consequat, cum a a, turpis dui consequat massa in dolor per, felis non amet.</a:t>
            </a:r>
          </a:p>
          <a:p>
            <a:pPr algn="l" defTabSz="914126"/>
            <a:r>
              <a:rPr sz="2100" dirty="0">
                <a:latin typeface="Adobe Garamond Pro"/>
              </a:rPr>
              <a:t>Turpis facilisis vitae consequat, cum a a, turpis dui consequat massa in dolor per, felis non amet. Auctor eleifend in omnis elit vestibulum, donec non elementum tellus est mauris, id aliquam, at lacus, arcu pretium proin lacus dolor et. Eu tortor, vel ultrices amet dignissim mauris vehicula.</a:t>
            </a:r>
          </a:p>
        </p:txBody>
      </p:sp>
      <p:sp>
        <p:nvSpPr>
          <p:cNvPr id="4" name="SyncfusionLicense"/>
          <p:cNvSpPr txBox="1">
            <a:spLocks noChangeArrowheads="1"/>
          </p:cNvSpPr>
          <p:nvPr/>
        </p:nvSpPr>
        <p:spPr bwMode="white">
          <a:xfrm rot="0">
            <a:off x="3363912" y="6096000"/>
            <a:ext cx="5461000" cy="381000"/>
          </a:xfrm>
          <a:prstGeom prst="rect">
            <a:avLst/>
          </a:prstGeom>
          <a:ln>
            <a:headEnd type="none"/>
            <a:tailEnd type="none"/>
          </a:ln>
        </p:spPr>
        <p:txBody>
          <a:bodyPr anchor="ctr" wrap="square">
            <a:spAutoFit/>
          </a:bodyPr>
          <a:lstStyle/>
          <a:p>
            <a:pPr algn="ctr" defTabSz="914400">
              <a:defRPr sz="1400" dirty="0"/>
            </a:pPr>
            <a:r>
              <a:rPr dirty="0">
                <a:solidFill>
                  <a:srgbClr val="000000"/>
                </a:solidFill>
              </a:rPr>
              <a:t>Created with a trial version of Syncfusion Essential Presentation</a:t>
            </a: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ESENTER_VERSION" val="6"/>
  <p:tag name="ARTICULATE_PROJECT_OPEN" val="0"/>
</p:tagLst>
</file>

<file path=ppt/theme/theme1.xml><?xml version="1.0" encoding="utf-8"?>
<a:theme xmlns:a="http://schemas.openxmlformats.org/drawingml/2006/main" name="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theme>
</file>

<file path=ppt/theme/theme2.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theme>
</file>

<file path=ppt/theme/theme3.xml><?xml version="1.0" encoding="utf-8"?>
<a:theme xmlns:a="http://schemas.openxmlformats.org/drawingml/2006/main" name="Currency Symbols">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9CF527E-FFB0-4DB9-A7A4-39065878EDA6}">
  <ds:schemaRefs>
    <ds:schemaRef ds:uri="http://schemas.microsoft.com/sharepoint/v3/contenttype/forms"/>
  </ds:schemaRefs>
</ds:datastoreItem>
</file>

<file path=docProps/app.xml><?xml version="1.0" encoding="utf-8"?>
<Properties xmlns="http://schemas.openxmlformats.org/officeDocument/2006/extended-properties">
  <Application>Microsoft Office PowerPoint</Application>
  <Characters>0</Characters>
  <Lines>0</Lines>
  <MMClips>0</MMClips>
  <Notes>0</Notes>
  <Pages>0</Pages>
  <Paragraphs>0</Paragraphs>
  <PresentationFormat>Custom</PresentationFormat>
  <HiddenSlides>0</HiddenSlides>
  <LinksUpToDate>false</LinksUpToDate>
  <ScaleCrop>false</ScaleCrop>
  <Slides>1</Slides>
  <TotalTime>0</TotalTime>
  <Words>0</Words>
  <AppVersion>12.0000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
  <dcterms:created xsi:type="dcterms:W3CDTF">2015-02-26T11:44:22Z</dcterms:created>
  <dcterms:modified xsi:type="dcterms:W3CDTF">2015-04-02T19:43:18Z</dcterms:modified>
  <cp:revision>1</cp:revision>
  <cp:version/>
  <dc:title/>
</cp:coreProperties>
</file>

<file path=docProps/custom.xml><?xml version="1.0" encoding="utf-8"?>
<Properties xmlns:vt="http://schemas.openxmlformats.org/officeDocument/2006/docPropsVTypes" xmlns="http://schemas.openxmlformats.org/officeDocument/2006/custom-properties">
  <property fmtid="{D5CDD505-2E9C-101B-9397-08002B2CF9AE}" pid="2" name="_TemplateID">
    <vt:lpstr>TC028952629991</vt:lpstr>
  </property>
</Properties>
</file>