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8" r:id="rId3"/>
    <p:sldId id="259" r:id="rId4"/>
    <p:sldId id="260" r:id="rId5"/>
    <p:sldId id="261" r:id="rId6"/>
    <p:sldId id="296" r:id="rId7"/>
    <p:sldId id="262" r:id="rId8"/>
    <p:sldId id="297" r:id="rId9"/>
    <p:sldId id="263" r:id="rId10"/>
    <p:sldId id="302" r:id="rId11"/>
    <p:sldId id="300" r:id="rId12"/>
    <p:sldId id="303" r:id="rId13"/>
    <p:sldId id="301" r:id="rId14"/>
    <p:sldId id="267" r:id="rId15"/>
    <p:sldId id="305" r:id="rId16"/>
    <p:sldId id="304" r:id="rId17"/>
    <p:sldId id="265"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Montserrat Light" panose="00000400000000000000" pitchFamily="2" charset="0"/>
      <p:regular r:id="rId24"/>
      <p:italic r:id="rId25"/>
    </p:embeddedFont>
    <p:embeddedFont>
      <p:font typeface="Montserrat Medium" panose="00000600000000000000" pitchFamily="2" charset="0"/>
      <p:regular r:id="rId26"/>
      <p:bold r:id="rId27"/>
      <p:italic r:id="rId28"/>
      <p:boldItalic r:id="rId29"/>
    </p:embeddedFont>
    <p:embeddedFont>
      <p:font typeface="Nunito Light"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CD6B9E-758A-4DD8-BC72-E8F1F9FD306C}">
  <a:tblStyle styleId="{99CD6B9E-758A-4DD8-BC72-E8F1F9FD30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DEF932-B64C-48D6-844F-3263BC312C5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b37e0a48b2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b37e0a48b2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84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79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28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16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09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2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0" name="Google Shape;10;p2"/>
          <p:cNvSpPr txBox="1">
            <a:spLocks noGrp="1"/>
          </p:cNvSpPr>
          <p:nvPr>
            <p:ph type="ctrTitle"/>
          </p:nvPr>
        </p:nvSpPr>
        <p:spPr>
          <a:xfrm>
            <a:off x="715100" y="1440625"/>
            <a:ext cx="4822200" cy="17109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293375"/>
            <a:ext cx="48222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_1">
    <p:spTree>
      <p:nvGrpSpPr>
        <p:cNvPr id="1" name="Shape 259"/>
        <p:cNvGrpSpPr/>
        <p:nvPr/>
      </p:nvGrpSpPr>
      <p:grpSpPr>
        <a:xfrm>
          <a:off x="0" y="0"/>
          <a:ext cx="0" cy="0"/>
          <a:chOff x="0" y="0"/>
          <a:chExt cx="0" cy="0"/>
        </a:xfrm>
      </p:grpSpPr>
      <p:sp>
        <p:nvSpPr>
          <p:cNvPr id="260" name="Google Shape;260;p14"/>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61" name="Google Shape;26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2" name="Google Shape;262;p14"/>
          <p:cNvGrpSpPr/>
          <p:nvPr/>
        </p:nvGrpSpPr>
        <p:grpSpPr>
          <a:xfrm>
            <a:off x="-1" y="2972661"/>
            <a:ext cx="9143994" cy="2192598"/>
            <a:chOff x="-1" y="2972661"/>
            <a:chExt cx="9143994" cy="2192598"/>
          </a:xfrm>
        </p:grpSpPr>
        <p:grpSp>
          <p:nvGrpSpPr>
            <p:cNvPr id="263" name="Google Shape;263;p14"/>
            <p:cNvGrpSpPr/>
            <p:nvPr/>
          </p:nvGrpSpPr>
          <p:grpSpPr>
            <a:xfrm>
              <a:off x="719996" y="4699538"/>
              <a:ext cx="671099" cy="372006"/>
              <a:chOff x="3604415" y="4442010"/>
              <a:chExt cx="324720" cy="180000"/>
            </a:xfrm>
          </p:grpSpPr>
          <p:sp>
            <p:nvSpPr>
              <p:cNvPr id="264" name="Google Shape;264;p14"/>
              <p:cNvSpPr/>
              <p:nvPr/>
            </p:nvSpPr>
            <p:spPr>
              <a:xfrm>
                <a:off x="3604415" y="4442010"/>
                <a:ext cx="324720" cy="180000"/>
              </a:xfrm>
              <a:custGeom>
                <a:avLst/>
                <a:gdLst/>
                <a:ahLst/>
                <a:cxnLst/>
                <a:rect l="l" t="t" r="r" b="b"/>
                <a:pathLst>
                  <a:path w="902" h="500" extrusionOk="0">
                    <a:moveTo>
                      <a:pt x="877" y="500"/>
                    </a:moveTo>
                    <a:lnTo>
                      <a:pt x="877" y="500"/>
                    </a:lnTo>
                    <a:cubicBezTo>
                      <a:pt x="25" y="500"/>
                      <a:pt x="25" y="500"/>
                      <a:pt x="25" y="500"/>
                    </a:cubicBezTo>
                    <a:cubicBezTo>
                      <a:pt x="11" y="500"/>
                      <a:pt x="0" y="489"/>
                      <a:pt x="0" y="475"/>
                    </a:cubicBezTo>
                    <a:cubicBezTo>
                      <a:pt x="0" y="26"/>
                      <a:pt x="0" y="26"/>
                      <a:pt x="0" y="26"/>
                    </a:cubicBezTo>
                    <a:cubicBezTo>
                      <a:pt x="0" y="12"/>
                      <a:pt x="11" y="0"/>
                      <a:pt x="25" y="0"/>
                    </a:cubicBezTo>
                    <a:cubicBezTo>
                      <a:pt x="877" y="0"/>
                      <a:pt x="877" y="0"/>
                      <a:pt x="877" y="0"/>
                    </a:cubicBezTo>
                    <a:cubicBezTo>
                      <a:pt x="891" y="0"/>
                      <a:pt x="902" y="12"/>
                      <a:pt x="902" y="26"/>
                    </a:cubicBezTo>
                    <a:cubicBezTo>
                      <a:pt x="902" y="475"/>
                      <a:pt x="902" y="475"/>
                      <a:pt x="902" y="475"/>
                    </a:cubicBezTo>
                    <a:cubicBezTo>
                      <a:pt x="902" y="489"/>
                      <a:pt x="891" y="500"/>
                      <a:pt x="877" y="50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14"/>
              <p:cNvSpPr/>
              <p:nvPr/>
            </p:nvSpPr>
            <p:spPr>
              <a:xfrm>
                <a:off x="3642215" y="4485210"/>
                <a:ext cx="108360" cy="94320"/>
              </a:xfrm>
              <a:custGeom>
                <a:avLst/>
                <a:gdLst/>
                <a:ahLst/>
                <a:cxnLst/>
                <a:rect l="l" t="t" r="r" b="b"/>
                <a:pathLst>
                  <a:path w="301" h="262" extrusionOk="0">
                    <a:moveTo>
                      <a:pt x="279" y="17"/>
                    </a:moveTo>
                    <a:lnTo>
                      <a:pt x="279" y="17"/>
                    </a:lnTo>
                    <a:cubicBezTo>
                      <a:pt x="249" y="-10"/>
                      <a:pt x="212" y="-2"/>
                      <a:pt x="188" y="12"/>
                    </a:cubicBezTo>
                    <a:cubicBezTo>
                      <a:pt x="164" y="25"/>
                      <a:pt x="151" y="46"/>
                      <a:pt x="151" y="46"/>
                    </a:cubicBezTo>
                    <a:cubicBezTo>
                      <a:pt x="151" y="46"/>
                      <a:pt x="138" y="25"/>
                      <a:pt x="115" y="12"/>
                    </a:cubicBezTo>
                    <a:cubicBezTo>
                      <a:pt x="90" y="-2"/>
                      <a:pt x="54" y="-10"/>
                      <a:pt x="24" y="17"/>
                    </a:cubicBezTo>
                    <a:cubicBezTo>
                      <a:pt x="-47" y="79"/>
                      <a:pt x="59" y="229"/>
                      <a:pt x="151" y="262"/>
                    </a:cubicBezTo>
                    <a:cubicBezTo>
                      <a:pt x="243" y="229"/>
                      <a:pt x="349" y="79"/>
                      <a:pt x="27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14"/>
              <p:cNvSpPr/>
              <p:nvPr/>
            </p:nvSpPr>
            <p:spPr>
              <a:xfrm>
                <a:off x="3782615" y="4485210"/>
                <a:ext cx="108360" cy="94320"/>
              </a:xfrm>
              <a:custGeom>
                <a:avLst/>
                <a:gdLst/>
                <a:ahLst/>
                <a:cxnLst/>
                <a:rect l="l" t="t" r="r" b="b"/>
                <a:pathLst>
                  <a:path w="301" h="262" extrusionOk="0">
                    <a:moveTo>
                      <a:pt x="278" y="17"/>
                    </a:moveTo>
                    <a:lnTo>
                      <a:pt x="278" y="17"/>
                    </a:lnTo>
                    <a:cubicBezTo>
                      <a:pt x="248" y="-10"/>
                      <a:pt x="212" y="-2"/>
                      <a:pt x="188" y="12"/>
                    </a:cubicBezTo>
                    <a:cubicBezTo>
                      <a:pt x="164" y="25"/>
                      <a:pt x="151" y="46"/>
                      <a:pt x="151" y="46"/>
                    </a:cubicBezTo>
                    <a:cubicBezTo>
                      <a:pt x="151" y="46"/>
                      <a:pt x="138" y="25"/>
                      <a:pt x="114" y="12"/>
                    </a:cubicBezTo>
                    <a:cubicBezTo>
                      <a:pt x="89" y="-2"/>
                      <a:pt x="53" y="-10"/>
                      <a:pt x="24" y="17"/>
                    </a:cubicBezTo>
                    <a:cubicBezTo>
                      <a:pt x="-48" y="79"/>
                      <a:pt x="58" y="229"/>
                      <a:pt x="151" y="262"/>
                    </a:cubicBezTo>
                    <a:cubicBezTo>
                      <a:pt x="243" y="229"/>
                      <a:pt x="349" y="79"/>
                      <a:pt x="27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67" name="Google Shape;267;p14"/>
            <p:cNvSpPr/>
            <p:nvPr/>
          </p:nvSpPr>
          <p:spPr>
            <a:xfrm>
              <a:off x="8419615" y="3095802"/>
              <a:ext cx="309897" cy="312946"/>
            </a:xfrm>
            <a:custGeom>
              <a:avLst/>
              <a:gdLst/>
              <a:ahLst/>
              <a:cxnLst/>
              <a:rect l="l" t="t" r="r" b="b"/>
              <a:pathLst>
                <a:path w="204" h="206" extrusionOk="0">
                  <a:moveTo>
                    <a:pt x="102" y="0"/>
                  </a:moveTo>
                  <a:lnTo>
                    <a:pt x="102" y="0"/>
                  </a:lnTo>
                  <a:cubicBezTo>
                    <a:pt x="45" y="0"/>
                    <a:pt x="0" y="47"/>
                    <a:pt x="0" y="103"/>
                  </a:cubicBezTo>
                  <a:cubicBezTo>
                    <a:pt x="0" y="160"/>
                    <a:pt x="45" y="206"/>
                    <a:pt x="102" y="206"/>
                  </a:cubicBezTo>
                  <a:cubicBezTo>
                    <a:pt x="158" y="206"/>
                    <a:pt x="204" y="160"/>
                    <a:pt x="204" y="103"/>
                  </a:cubicBezTo>
                  <a:cubicBezTo>
                    <a:pt x="204" y="47"/>
                    <a:pt x="158" y="0"/>
                    <a:pt x="102" y="0"/>
                  </a:cubicBezTo>
                  <a:moveTo>
                    <a:pt x="171" y="106"/>
                  </a:moveTo>
                  <a:lnTo>
                    <a:pt x="171" y="106"/>
                  </a:lnTo>
                  <a:cubicBezTo>
                    <a:pt x="169" y="113"/>
                    <a:pt x="163" y="120"/>
                    <a:pt x="157" y="125"/>
                  </a:cubicBezTo>
                  <a:cubicBezTo>
                    <a:pt x="102" y="170"/>
                    <a:pt x="102" y="170"/>
                    <a:pt x="102" y="170"/>
                  </a:cubicBezTo>
                  <a:cubicBezTo>
                    <a:pt x="47" y="125"/>
                    <a:pt x="47" y="125"/>
                    <a:pt x="47" y="125"/>
                  </a:cubicBezTo>
                  <a:cubicBezTo>
                    <a:pt x="41" y="120"/>
                    <a:pt x="35" y="113"/>
                    <a:pt x="33" y="106"/>
                  </a:cubicBezTo>
                  <a:cubicBezTo>
                    <a:pt x="23" y="74"/>
                    <a:pt x="52" y="40"/>
                    <a:pt x="86" y="53"/>
                  </a:cubicBezTo>
                  <a:cubicBezTo>
                    <a:pt x="95" y="57"/>
                    <a:pt x="102" y="69"/>
                    <a:pt x="102" y="69"/>
                  </a:cubicBezTo>
                  <a:cubicBezTo>
                    <a:pt x="102" y="69"/>
                    <a:pt x="109" y="57"/>
                    <a:pt x="118" y="53"/>
                  </a:cubicBezTo>
                  <a:cubicBezTo>
                    <a:pt x="152" y="40"/>
                    <a:pt x="181" y="74"/>
                    <a:pt x="171" y="106"/>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14"/>
            <p:cNvSpPr/>
            <p:nvPr/>
          </p:nvSpPr>
          <p:spPr>
            <a:xfrm>
              <a:off x="8418860" y="3924449"/>
              <a:ext cx="311417" cy="312946"/>
            </a:xfrm>
            <a:custGeom>
              <a:avLst/>
              <a:gdLst/>
              <a:ahLst/>
              <a:cxnLst/>
              <a:rect l="l" t="t" r="r" b="b"/>
              <a:pathLst>
                <a:path w="205" h="206" extrusionOk="0">
                  <a:moveTo>
                    <a:pt x="205" y="205"/>
                  </a:moveTo>
                  <a:lnTo>
                    <a:pt x="205" y="205"/>
                  </a:lnTo>
                  <a:cubicBezTo>
                    <a:pt x="188" y="161"/>
                    <a:pt x="188" y="161"/>
                    <a:pt x="188" y="161"/>
                  </a:cubicBezTo>
                  <a:cubicBezTo>
                    <a:pt x="199" y="144"/>
                    <a:pt x="205" y="124"/>
                    <a:pt x="205" y="103"/>
                  </a:cubicBezTo>
                  <a:cubicBezTo>
                    <a:pt x="205" y="47"/>
                    <a:pt x="159" y="0"/>
                    <a:pt x="103" y="0"/>
                  </a:cubicBezTo>
                  <a:cubicBezTo>
                    <a:pt x="46" y="0"/>
                    <a:pt x="0" y="47"/>
                    <a:pt x="0" y="103"/>
                  </a:cubicBezTo>
                  <a:cubicBezTo>
                    <a:pt x="0" y="160"/>
                    <a:pt x="46" y="206"/>
                    <a:pt x="103" y="206"/>
                  </a:cubicBezTo>
                  <a:cubicBezTo>
                    <a:pt x="124" y="206"/>
                    <a:pt x="144" y="199"/>
                    <a:pt x="160" y="188"/>
                  </a:cubicBezTo>
                  <a:lnTo>
                    <a:pt x="205" y="205"/>
                  </a:lnTo>
                  <a:moveTo>
                    <a:pt x="154" y="89"/>
                  </a:moveTo>
                  <a:lnTo>
                    <a:pt x="154" y="89"/>
                  </a:lnTo>
                  <a:cubicBezTo>
                    <a:pt x="162" y="89"/>
                    <a:pt x="169" y="95"/>
                    <a:pt x="169" y="103"/>
                  </a:cubicBezTo>
                  <a:cubicBezTo>
                    <a:pt x="169" y="112"/>
                    <a:pt x="162" y="118"/>
                    <a:pt x="154" y="118"/>
                  </a:cubicBezTo>
                  <a:cubicBezTo>
                    <a:pt x="146" y="118"/>
                    <a:pt x="139" y="112"/>
                    <a:pt x="139" y="103"/>
                  </a:cubicBezTo>
                  <a:cubicBezTo>
                    <a:pt x="139" y="95"/>
                    <a:pt x="146" y="89"/>
                    <a:pt x="154" y="89"/>
                  </a:cubicBezTo>
                  <a:moveTo>
                    <a:pt x="51" y="118"/>
                  </a:moveTo>
                  <a:lnTo>
                    <a:pt x="51" y="118"/>
                  </a:lnTo>
                  <a:cubicBezTo>
                    <a:pt x="43" y="118"/>
                    <a:pt x="36" y="112"/>
                    <a:pt x="36" y="103"/>
                  </a:cubicBezTo>
                  <a:cubicBezTo>
                    <a:pt x="36" y="95"/>
                    <a:pt x="43" y="89"/>
                    <a:pt x="51" y="89"/>
                  </a:cubicBezTo>
                  <a:cubicBezTo>
                    <a:pt x="59" y="89"/>
                    <a:pt x="66" y="95"/>
                    <a:pt x="66" y="103"/>
                  </a:cubicBezTo>
                  <a:cubicBezTo>
                    <a:pt x="66" y="112"/>
                    <a:pt x="59" y="118"/>
                    <a:pt x="51" y="118"/>
                  </a:cubicBezTo>
                  <a:moveTo>
                    <a:pt x="103" y="118"/>
                  </a:moveTo>
                  <a:lnTo>
                    <a:pt x="103" y="118"/>
                  </a:lnTo>
                  <a:cubicBezTo>
                    <a:pt x="94" y="118"/>
                    <a:pt x="87" y="112"/>
                    <a:pt x="87" y="103"/>
                  </a:cubicBezTo>
                  <a:cubicBezTo>
                    <a:pt x="87" y="95"/>
                    <a:pt x="94" y="89"/>
                    <a:pt x="103" y="89"/>
                  </a:cubicBezTo>
                  <a:cubicBezTo>
                    <a:pt x="111" y="89"/>
                    <a:pt x="117" y="95"/>
                    <a:pt x="117" y="103"/>
                  </a:cubicBezTo>
                  <a:cubicBezTo>
                    <a:pt x="117" y="112"/>
                    <a:pt x="111" y="118"/>
                    <a:pt x="103" y="118"/>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 name="Google Shape;269;p14"/>
            <p:cNvSpPr/>
            <p:nvPr/>
          </p:nvSpPr>
          <p:spPr>
            <a:xfrm>
              <a:off x="8832576" y="3524679"/>
              <a:ext cx="311417" cy="312946"/>
            </a:xfrm>
            <a:custGeom>
              <a:avLst/>
              <a:gdLst/>
              <a:ahLst/>
              <a:cxnLst/>
              <a:rect l="l" t="t" r="r" b="b"/>
              <a:pathLst>
                <a:path w="205" h="206" extrusionOk="0">
                  <a:moveTo>
                    <a:pt x="102" y="0"/>
                  </a:moveTo>
                  <a:lnTo>
                    <a:pt x="102" y="0"/>
                  </a:lnTo>
                  <a:cubicBezTo>
                    <a:pt x="46" y="0"/>
                    <a:pt x="0" y="47"/>
                    <a:pt x="0" y="103"/>
                  </a:cubicBezTo>
                  <a:cubicBezTo>
                    <a:pt x="0" y="160"/>
                    <a:pt x="46" y="206"/>
                    <a:pt x="102" y="206"/>
                  </a:cubicBezTo>
                  <a:cubicBezTo>
                    <a:pt x="159" y="206"/>
                    <a:pt x="205" y="160"/>
                    <a:pt x="205" y="103"/>
                  </a:cubicBezTo>
                  <a:cubicBezTo>
                    <a:pt x="205" y="47"/>
                    <a:pt x="159" y="0"/>
                    <a:pt x="102" y="0"/>
                  </a:cubicBezTo>
                  <a:moveTo>
                    <a:pt x="172" y="102"/>
                  </a:moveTo>
                  <a:lnTo>
                    <a:pt x="172" y="102"/>
                  </a:lnTo>
                  <a:cubicBezTo>
                    <a:pt x="172" y="108"/>
                    <a:pt x="169" y="113"/>
                    <a:pt x="164" y="115"/>
                  </a:cubicBezTo>
                  <a:cubicBezTo>
                    <a:pt x="165" y="117"/>
                    <a:pt x="165" y="119"/>
                    <a:pt x="165" y="121"/>
                  </a:cubicBezTo>
                  <a:cubicBezTo>
                    <a:pt x="165" y="126"/>
                    <a:pt x="162" y="132"/>
                    <a:pt x="157" y="134"/>
                  </a:cubicBezTo>
                  <a:cubicBezTo>
                    <a:pt x="158" y="136"/>
                    <a:pt x="159" y="138"/>
                    <a:pt x="159" y="140"/>
                  </a:cubicBezTo>
                  <a:cubicBezTo>
                    <a:pt x="159" y="148"/>
                    <a:pt x="152" y="154"/>
                    <a:pt x="144" y="154"/>
                  </a:cubicBezTo>
                  <a:cubicBezTo>
                    <a:pt x="71" y="154"/>
                    <a:pt x="71" y="154"/>
                    <a:pt x="71" y="154"/>
                  </a:cubicBezTo>
                  <a:cubicBezTo>
                    <a:pt x="71" y="158"/>
                    <a:pt x="71" y="158"/>
                    <a:pt x="71" y="158"/>
                  </a:cubicBezTo>
                  <a:cubicBezTo>
                    <a:pt x="71" y="161"/>
                    <a:pt x="70" y="161"/>
                    <a:pt x="68" y="161"/>
                  </a:cubicBezTo>
                  <a:cubicBezTo>
                    <a:pt x="36" y="161"/>
                    <a:pt x="36" y="161"/>
                    <a:pt x="36" y="161"/>
                  </a:cubicBezTo>
                  <a:cubicBezTo>
                    <a:pt x="34" y="161"/>
                    <a:pt x="33" y="161"/>
                    <a:pt x="33" y="158"/>
                  </a:cubicBezTo>
                  <a:cubicBezTo>
                    <a:pt x="33" y="77"/>
                    <a:pt x="33" y="77"/>
                    <a:pt x="33" y="77"/>
                  </a:cubicBezTo>
                  <a:cubicBezTo>
                    <a:pt x="33" y="75"/>
                    <a:pt x="34" y="74"/>
                    <a:pt x="36" y="74"/>
                  </a:cubicBezTo>
                  <a:cubicBezTo>
                    <a:pt x="68" y="74"/>
                    <a:pt x="68" y="74"/>
                    <a:pt x="68" y="74"/>
                  </a:cubicBezTo>
                  <a:cubicBezTo>
                    <a:pt x="70" y="74"/>
                    <a:pt x="71" y="75"/>
                    <a:pt x="71" y="77"/>
                  </a:cubicBezTo>
                  <a:cubicBezTo>
                    <a:pt x="71" y="85"/>
                    <a:pt x="71" y="85"/>
                    <a:pt x="71" y="85"/>
                  </a:cubicBezTo>
                  <a:cubicBezTo>
                    <a:pt x="74" y="83"/>
                    <a:pt x="77" y="82"/>
                    <a:pt x="78" y="82"/>
                  </a:cubicBezTo>
                  <a:cubicBezTo>
                    <a:pt x="87" y="75"/>
                    <a:pt x="92" y="58"/>
                    <a:pt x="95" y="42"/>
                  </a:cubicBezTo>
                  <a:cubicBezTo>
                    <a:pt x="95" y="41"/>
                    <a:pt x="95" y="40"/>
                    <a:pt x="95" y="38"/>
                  </a:cubicBezTo>
                  <a:cubicBezTo>
                    <a:pt x="96" y="33"/>
                    <a:pt x="98" y="25"/>
                    <a:pt x="104" y="23"/>
                  </a:cubicBezTo>
                  <a:cubicBezTo>
                    <a:pt x="108" y="21"/>
                    <a:pt x="112" y="22"/>
                    <a:pt x="116" y="24"/>
                  </a:cubicBezTo>
                  <a:cubicBezTo>
                    <a:pt x="122" y="27"/>
                    <a:pt x="125" y="32"/>
                    <a:pt x="126" y="37"/>
                  </a:cubicBezTo>
                  <a:cubicBezTo>
                    <a:pt x="128" y="44"/>
                    <a:pt x="128" y="59"/>
                    <a:pt x="127" y="68"/>
                  </a:cubicBezTo>
                  <a:cubicBezTo>
                    <a:pt x="157" y="68"/>
                    <a:pt x="157" y="68"/>
                    <a:pt x="157" y="68"/>
                  </a:cubicBezTo>
                  <a:cubicBezTo>
                    <a:pt x="165" y="68"/>
                    <a:pt x="172" y="75"/>
                    <a:pt x="172" y="83"/>
                  </a:cubicBezTo>
                  <a:cubicBezTo>
                    <a:pt x="172" y="86"/>
                    <a:pt x="170" y="90"/>
                    <a:pt x="168" y="92"/>
                  </a:cubicBezTo>
                  <a:cubicBezTo>
                    <a:pt x="170" y="96"/>
                    <a:pt x="172" y="99"/>
                    <a:pt x="172" y="102"/>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70" name="Google Shape;270;p14"/>
            <p:cNvGrpSpPr/>
            <p:nvPr/>
          </p:nvGrpSpPr>
          <p:grpSpPr>
            <a:xfrm>
              <a:off x="-1" y="3610568"/>
              <a:ext cx="578079" cy="1554690"/>
              <a:chOff x="4276185" y="810355"/>
              <a:chExt cx="200520" cy="539280"/>
            </a:xfrm>
          </p:grpSpPr>
          <p:sp>
            <p:nvSpPr>
              <p:cNvPr id="271" name="Google Shape;271;p14"/>
              <p:cNvSpPr/>
              <p:nvPr/>
            </p:nvSpPr>
            <p:spPr>
              <a:xfrm>
                <a:off x="4276185" y="810355"/>
                <a:ext cx="108720" cy="338760"/>
              </a:xfrm>
              <a:custGeom>
                <a:avLst/>
                <a:gdLst/>
                <a:ahLst/>
                <a:cxnLst/>
                <a:rect l="l" t="t" r="r" b="b"/>
                <a:pathLst>
                  <a:path w="302" h="941" extrusionOk="0">
                    <a:moveTo>
                      <a:pt x="271" y="595"/>
                    </a:moveTo>
                    <a:lnTo>
                      <a:pt x="271" y="595"/>
                    </a:lnTo>
                    <a:cubicBezTo>
                      <a:pt x="268" y="580"/>
                      <a:pt x="269" y="565"/>
                      <a:pt x="273" y="551"/>
                    </a:cubicBezTo>
                    <a:cubicBezTo>
                      <a:pt x="285" y="502"/>
                      <a:pt x="299" y="410"/>
                      <a:pt x="267" y="311"/>
                    </a:cubicBezTo>
                    <a:cubicBezTo>
                      <a:pt x="215" y="146"/>
                      <a:pt x="0" y="0"/>
                      <a:pt x="0" y="0"/>
                    </a:cubicBezTo>
                    <a:cubicBezTo>
                      <a:pt x="0" y="0"/>
                      <a:pt x="58" y="244"/>
                      <a:pt x="106" y="348"/>
                    </a:cubicBezTo>
                    <a:cubicBezTo>
                      <a:pt x="141" y="423"/>
                      <a:pt x="202" y="510"/>
                      <a:pt x="236" y="556"/>
                    </a:cubicBezTo>
                    <a:cubicBezTo>
                      <a:pt x="246" y="568"/>
                      <a:pt x="253" y="583"/>
                      <a:pt x="256" y="598"/>
                    </a:cubicBezTo>
                    <a:cubicBezTo>
                      <a:pt x="290" y="790"/>
                      <a:pt x="285" y="938"/>
                      <a:pt x="285" y="940"/>
                    </a:cubicBezTo>
                    <a:cubicBezTo>
                      <a:pt x="301" y="941"/>
                      <a:pt x="301" y="941"/>
                      <a:pt x="301" y="941"/>
                    </a:cubicBezTo>
                    <a:cubicBezTo>
                      <a:pt x="301" y="939"/>
                      <a:pt x="306" y="789"/>
                      <a:pt x="271" y="59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14"/>
              <p:cNvSpPr/>
              <p:nvPr/>
            </p:nvSpPr>
            <p:spPr>
              <a:xfrm>
                <a:off x="4384185" y="877675"/>
                <a:ext cx="73080" cy="281520"/>
              </a:xfrm>
              <a:custGeom>
                <a:avLst/>
                <a:gdLst/>
                <a:ahLst/>
                <a:cxnLst/>
                <a:rect l="l" t="t" r="r" b="b"/>
                <a:pathLst>
                  <a:path w="203" h="782" extrusionOk="0">
                    <a:moveTo>
                      <a:pt x="144" y="280"/>
                    </a:moveTo>
                    <a:lnTo>
                      <a:pt x="144" y="280"/>
                    </a:lnTo>
                    <a:cubicBezTo>
                      <a:pt x="184" y="151"/>
                      <a:pt x="203" y="0"/>
                      <a:pt x="203" y="0"/>
                    </a:cubicBezTo>
                    <a:cubicBezTo>
                      <a:pt x="203" y="0"/>
                      <a:pt x="33" y="93"/>
                      <a:pt x="4" y="268"/>
                    </a:cubicBezTo>
                    <a:cubicBezTo>
                      <a:pt x="-7" y="340"/>
                      <a:pt x="7" y="397"/>
                      <a:pt x="17" y="431"/>
                    </a:cubicBezTo>
                    <a:cubicBezTo>
                      <a:pt x="21" y="446"/>
                      <a:pt x="23" y="461"/>
                      <a:pt x="21" y="475"/>
                    </a:cubicBezTo>
                    <a:cubicBezTo>
                      <a:pt x="3" y="648"/>
                      <a:pt x="18" y="780"/>
                      <a:pt x="18" y="782"/>
                    </a:cubicBezTo>
                    <a:cubicBezTo>
                      <a:pt x="32" y="780"/>
                      <a:pt x="32" y="780"/>
                      <a:pt x="32" y="780"/>
                    </a:cubicBezTo>
                    <a:cubicBezTo>
                      <a:pt x="32" y="778"/>
                      <a:pt x="18" y="656"/>
                      <a:pt x="34" y="493"/>
                    </a:cubicBezTo>
                    <a:cubicBezTo>
                      <a:pt x="36" y="471"/>
                      <a:pt x="45" y="449"/>
                      <a:pt x="59" y="432"/>
                    </a:cubicBezTo>
                    <a:cubicBezTo>
                      <a:pt x="85" y="400"/>
                      <a:pt x="123" y="345"/>
                      <a:pt x="144"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273;p14"/>
              <p:cNvSpPr/>
              <p:nvPr/>
            </p:nvSpPr>
            <p:spPr>
              <a:xfrm>
                <a:off x="4396065" y="946435"/>
                <a:ext cx="80640" cy="239400"/>
              </a:xfrm>
              <a:custGeom>
                <a:avLst/>
                <a:gdLst/>
                <a:ahLst/>
                <a:cxnLst/>
                <a:rect l="l" t="t" r="r" b="b"/>
                <a:pathLst>
                  <a:path w="224" h="665" extrusionOk="0">
                    <a:moveTo>
                      <a:pt x="224" y="0"/>
                    </a:moveTo>
                    <a:lnTo>
                      <a:pt x="224" y="0"/>
                    </a:lnTo>
                    <a:cubicBezTo>
                      <a:pt x="224" y="0"/>
                      <a:pt x="77" y="54"/>
                      <a:pt x="39" y="175"/>
                    </a:cubicBezTo>
                    <a:cubicBezTo>
                      <a:pt x="15" y="248"/>
                      <a:pt x="26" y="315"/>
                      <a:pt x="36" y="351"/>
                    </a:cubicBezTo>
                    <a:cubicBezTo>
                      <a:pt x="38" y="361"/>
                      <a:pt x="38" y="371"/>
                      <a:pt x="36" y="381"/>
                    </a:cubicBezTo>
                    <a:cubicBezTo>
                      <a:pt x="1" y="520"/>
                      <a:pt x="0" y="663"/>
                      <a:pt x="0" y="665"/>
                    </a:cubicBezTo>
                    <a:cubicBezTo>
                      <a:pt x="12" y="665"/>
                      <a:pt x="12" y="665"/>
                      <a:pt x="12" y="665"/>
                    </a:cubicBezTo>
                    <a:cubicBezTo>
                      <a:pt x="12" y="663"/>
                      <a:pt x="12" y="523"/>
                      <a:pt x="46" y="387"/>
                    </a:cubicBezTo>
                    <a:cubicBezTo>
                      <a:pt x="49" y="373"/>
                      <a:pt x="55" y="361"/>
                      <a:pt x="64" y="349"/>
                    </a:cubicBezTo>
                    <a:cubicBezTo>
                      <a:pt x="88" y="315"/>
                      <a:pt x="132" y="255"/>
                      <a:pt x="156" y="201"/>
                    </a:cubicBezTo>
                    <a:cubicBezTo>
                      <a:pt x="191" y="125"/>
                      <a:pt x="224" y="0"/>
                      <a:pt x="22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14"/>
              <p:cNvSpPr/>
              <p:nvPr/>
            </p:nvSpPr>
            <p:spPr>
              <a:xfrm>
                <a:off x="4283745" y="975235"/>
                <a:ext cx="93240" cy="162360"/>
              </a:xfrm>
              <a:custGeom>
                <a:avLst/>
                <a:gdLst/>
                <a:ahLst/>
                <a:cxnLst/>
                <a:rect l="l" t="t" r="r" b="b"/>
                <a:pathLst>
                  <a:path w="259" h="451" extrusionOk="0">
                    <a:moveTo>
                      <a:pt x="259" y="451"/>
                    </a:moveTo>
                    <a:lnTo>
                      <a:pt x="259" y="451"/>
                    </a:lnTo>
                    <a:cubicBezTo>
                      <a:pt x="256" y="397"/>
                      <a:pt x="242" y="349"/>
                      <a:pt x="224" y="308"/>
                    </a:cubicBezTo>
                    <a:cubicBezTo>
                      <a:pt x="220" y="300"/>
                      <a:pt x="219" y="292"/>
                      <a:pt x="220" y="283"/>
                    </a:cubicBezTo>
                    <a:cubicBezTo>
                      <a:pt x="222" y="266"/>
                      <a:pt x="224" y="239"/>
                      <a:pt x="216" y="206"/>
                    </a:cubicBezTo>
                    <a:cubicBezTo>
                      <a:pt x="193" y="106"/>
                      <a:pt x="121" y="32"/>
                      <a:pt x="0" y="0"/>
                    </a:cubicBezTo>
                    <a:cubicBezTo>
                      <a:pt x="0" y="0"/>
                      <a:pt x="18" y="33"/>
                      <a:pt x="37" y="74"/>
                    </a:cubicBezTo>
                    <a:cubicBezTo>
                      <a:pt x="67" y="139"/>
                      <a:pt x="112" y="230"/>
                      <a:pt x="193" y="297"/>
                    </a:cubicBezTo>
                    <a:cubicBezTo>
                      <a:pt x="202" y="304"/>
                      <a:pt x="213" y="310"/>
                      <a:pt x="218" y="322"/>
                    </a:cubicBezTo>
                    <a:cubicBezTo>
                      <a:pt x="233" y="359"/>
                      <a:pt x="246" y="403"/>
                      <a:pt x="249" y="451"/>
                    </a:cubicBezTo>
                    <a:lnTo>
                      <a:pt x="259" y="451"/>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14"/>
              <p:cNvSpPr/>
              <p:nvPr/>
            </p:nvSpPr>
            <p:spPr>
              <a:xfrm>
                <a:off x="4314345" y="1111675"/>
                <a:ext cx="148320" cy="237960"/>
              </a:xfrm>
              <a:custGeom>
                <a:avLst/>
                <a:gdLst/>
                <a:ahLst/>
                <a:cxnLst/>
                <a:rect l="l" t="t" r="r" b="b"/>
                <a:pathLst>
                  <a:path w="412" h="661" extrusionOk="0">
                    <a:moveTo>
                      <a:pt x="409" y="0"/>
                    </a:moveTo>
                    <a:lnTo>
                      <a:pt x="409" y="0"/>
                    </a:lnTo>
                    <a:cubicBezTo>
                      <a:pt x="2" y="0"/>
                      <a:pt x="2" y="0"/>
                      <a:pt x="2" y="0"/>
                    </a:cubicBezTo>
                    <a:cubicBezTo>
                      <a:pt x="2" y="0"/>
                      <a:pt x="-30" y="636"/>
                      <a:pt x="123" y="661"/>
                    </a:cubicBezTo>
                    <a:cubicBezTo>
                      <a:pt x="185" y="661"/>
                      <a:pt x="185" y="661"/>
                      <a:pt x="185" y="661"/>
                    </a:cubicBezTo>
                    <a:cubicBezTo>
                      <a:pt x="226" y="661"/>
                      <a:pt x="226" y="661"/>
                      <a:pt x="226" y="661"/>
                    </a:cubicBezTo>
                    <a:cubicBezTo>
                      <a:pt x="287" y="661"/>
                      <a:pt x="287" y="661"/>
                      <a:pt x="287" y="661"/>
                    </a:cubicBezTo>
                    <a:cubicBezTo>
                      <a:pt x="441" y="636"/>
                      <a:pt x="409" y="0"/>
                      <a:pt x="40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14"/>
              <p:cNvSpPr/>
              <p:nvPr/>
            </p:nvSpPr>
            <p:spPr>
              <a:xfrm>
                <a:off x="4314345" y="1111675"/>
                <a:ext cx="72360" cy="237960"/>
              </a:xfrm>
              <a:custGeom>
                <a:avLst/>
                <a:gdLst/>
                <a:ahLst/>
                <a:cxnLst/>
                <a:rect l="l" t="t" r="r" b="b"/>
                <a:pathLst>
                  <a:path w="201" h="661" extrusionOk="0">
                    <a:moveTo>
                      <a:pt x="201" y="661"/>
                    </a:moveTo>
                    <a:lnTo>
                      <a:pt x="201" y="661"/>
                    </a:lnTo>
                    <a:cubicBezTo>
                      <a:pt x="123" y="661"/>
                      <a:pt x="123" y="661"/>
                      <a:pt x="123" y="661"/>
                    </a:cubicBezTo>
                    <a:cubicBezTo>
                      <a:pt x="-30" y="636"/>
                      <a:pt x="2" y="0"/>
                      <a:pt x="2" y="0"/>
                    </a:cubicBezTo>
                    <a:cubicBezTo>
                      <a:pt x="80" y="0"/>
                      <a:pt x="80" y="0"/>
                      <a:pt x="80" y="0"/>
                    </a:cubicBezTo>
                    <a:cubicBezTo>
                      <a:pt x="80" y="0"/>
                      <a:pt x="48" y="636"/>
                      <a:pt x="201" y="6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277;p14"/>
              <p:cNvSpPr/>
              <p:nvPr/>
            </p:nvSpPr>
            <p:spPr>
              <a:xfrm>
                <a:off x="4328025" y="1122475"/>
                <a:ext cx="123120" cy="2880"/>
              </a:xfrm>
              <a:custGeom>
                <a:avLst/>
                <a:gdLst/>
                <a:ahLst/>
                <a:cxnLst/>
                <a:rect l="l" t="t" r="r" b="b"/>
                <a:pathLst>
                  <a:path w="342" h="8" extrusionOk="0">
                    <a:moveTo>
                      <a:pt x="342" y="8"/>
                    </a:moveTo>
                    <a:lnTo>
                      <a:pt x="0" y="8"/>
                    </a:lnTo>
                    <a:lnTo>
                      <a:pt x="0" y="0"/>
                    </a:lnTo>
                    <a:lnTo>
                      <a:pt x="342" y="0"/>
                    </a:lnTo>
                    <a:lnTo>
                      <a:pt x="342" y="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78" name="Google Shape;278;p14"/>
            <p:cNvSpPr/>
            <p:nvPr/>
          </p:nvSpPr>
          <p:spPr>
            <a:xfrm>
              <a:off x="96076" y="2972661"/>
              <a:ext cx="186807" cy="162937"/>
            </a:xfrm>
            <a:custGeom>
              <a:avLst/>
              <a:gdLst/>
              <a:ahLst/>
              <a:cxnLst/>
              <a:rect l="l" t="t" r="r" b="b"/>
              <a:pathLst>
                <a:path w="180" h="157" extrusionOk="0">
                  <a:moveTo>
                    <a:pt x="166" y="11"/>
                  </a:moveTo>
                  <a:lnTo>
                    <a:pt x="166" y="11"/>
                  </a:lnTo>
                  <a:cubicBezTo>
                    <a:pt x="148" y="-5"/>
                    <a:pt x="126" y="-1"/>
                    <a:pt x="112" y="8"/>
                  </a:cubicBezTo>
                  <a:cubicBezTo>
                    <a:pt x="97" y="16"/>
                    <a:pt x="90" y="28"/>
                    <a:pt x="90" y="28"/>
                  </a:cubicBezTo>
                  <a:cubicBezTo>
                    <a:pt x="90" y="28"/>
                    <a:pt x="82" y="16"/>
                    <a:pt x="68" y="8"/>
                  </a:cubicBezTo>
                  <a:cubicBezTo>
                    <a:pt x="53" y="-1"/>
                    <a:pt x="32" y="-5"/>
                    <a:pt x="14" y="11"/>
                  </a:cubicBezTo>
                  <a:cubicBezTo>
                    <a:pt x="-29" y="48"/>
                    <a:pt x="35" y="138"/>
                    <a:pt x="90" y="157"/>
                  </a:cubicBezTo>
                  <a:cubicBezTo>
                    <a:pt x="145" y="138"/>
                    <a:pt x="209" y="48"/>
                    <a:pt x="166" y="11"/>
                  </a:cubicBezTo>
                  <a:close/>
                </a:path>
              </a:pathLst>
            </a:custGeom>
            <a:solidFill>
              <a:schemeClr val="dk1"/>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79" name="Google Shape;279;p14"/>
            <p:cNvGrpSpPr/>
            <p:nvPr/>
          </p:nvGrpSpPr>
          <p:grpSpPr>
            <a:xfrm>
              <a:off x="7652845" y="4991475"/>
              <a:ext cx="659013" cy="29059"/>
              <a:chOff x="7145345" y="-590013"/>
              <a:chExt cx="659013" cy="29059"/>
            </a:xfrm>
          </p:grpSpPr>
          <p:sp>
            <p:nvSpPr>
              <p:cNvPr id="280" name="Google Shape;280;p14"/>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14"/>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2" name="Google Shape;282;p14"/>
            <p:cNvGrpSpPr/>
            <p:nvPr/>
          </p:nvGrpSpPr>
          <p:grpSpPr>
            <a:xfrm>
              <a:off x="8486606" y="4548868"/>
              <a:ext cx="538985" cy="405246"/>
              <a:chOff x="2438231" y="3382068"/>
              <a:chExt cx="538985" cy="405246"/>
            </a:xfrm>
          </p:grpSpPr>
          <p:sp>
            <p:nvSpPr>
              <p:cNvPr id="283" name="Google Shape;283;p14"/>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14"/>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14"/>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14"/>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14"/>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14"/>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 name="Google Shape;289;p14"/>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290;p14"/>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14"/>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92" name="Google Shape;292;p14"/>
            <p:cNvSpPr/>
            <p:nvPr/>
          </p:nvSpPr>
          <p:spPr>
            <a:xfrm>
              <a:off x="485714" y="3408746"/>
              <a:ext cx="92366" cy="80950"/>
            </a:xfrm>
            <a:custGeom>
              <a:avLst/>
              <a:gdLst/>
              <a:ahLst/>
              <a:cxnLst/>
              <a:rect l="l" t="t" r="r" b="b"/>
              <a:pathLst>
                <a:path w="89" h="78" extrusionOk="0">
                  <a:moveTo>
                    <a:pt x="82" y="6"/>
                  </a:moveTo>
                  <a:lnTo>
                    <a:pt x="82" y="6"/>
                  </a:lnTo>
                  <a:cubicBezTo>
                    <a:pt x="74" y="-2"/>
                    <a:pt x="63" y="0"/>
                    <a:pt x="55" y="4"/>
                  </a:cubicBezTo>
                  <a:cubicBezTo>
                    <a:pt x="48" y="8"/>
                    <a:pt x="44" y="14"/>
                    <a:pt x="44" y="14"/>
                  </a:cubicBezTo>
                  <a:cubicBezTo>
                    <a:pt x="44" y="14"/>
                    <a:pt x="40" y="8"/>
                    <a:pt x="33" y="4"/>
                  </a:cubicBezTo>
                  <a:cubicBezTo>
                    <a:pt x="26" y="0"/>
                    <a:pt x="16" y="-2"/>
                    <a:pt x="6" y="6"/>
                  </a:cubicBezTo>
                  <a:cubicBezTo>
                    <a:pt x="-15" y="24"/>
                    <a:pt x="17" y="68"/>
                    <a:pt x="44" y="78"/>
                  </a:cubicBezTo>
                  <a:cubicBezTo>
                    <a:pt x="72" y="68"/>
                    <a:pt x="103" y="24"/>
                    <a:pt x="82" y="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64"/>
        <p:cNvGrpSpPr/>
        <p:nvPr/>
      </p:nvGrpSpPr>
      <p:grpSpPr>
        <a:xfrm>
          <a:off x="0" y="0"/>
          <a:ext cx="0" cy="0"/>
          <a:chOff x="0" y="0"/>
          <a:chExt cx="0" cy="0"/>
        </a:xfrm>
      </p:grpSpPr>
      <p:sp>
        <p:nvSpPr>
          <p:cNvPr id="365" name="Google Shape;365;p18"/>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366" name="Google Shape;36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18"/>
          <p:cNvSpPr txBox="1">
            <a:spLocks noGrp="1"/>
          </p:cNvSpPr>
          <p:nvPr>
            <p:ph type="subTitle" idx="1"/>
          </p:nvPr>
        </p:nvSpPr>
        <p:spPr>
          <a:xfrm>
            <a:off x="719973"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68" name="Google Shape;368;p18"/>
          <p:cNvSpPr txBox="1">
            <a:spLocks noGrp="1"/>
          </p:cNvSpPr>
          <p:nvPr>
            <p:ph type="subTitle" idx="2"/>
          </p:nvPr>
        </p:nvSpPr>
        <p:spPr>
          <a:xfrm>
            <a:off x="719973"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9" name="Google Shape;369;p18"/>
          <p:cNvSpPr txBox="1">
            <a:spLocks noGrp="1"/>
          </p:cNvSpPr>
          <p:nvPr>
            <p:ph type="subTitle" idx="3"/>
          </p:nvPr>
        </p:nvSpPr>
        <p:spPr>
          <a:xfrm>
            <a:off x="3366900"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18"/>
          <p:cNvSpPr txBox="1">
            <a:spLocks noGrp="1"/>
          </p:cNvSpPr>
          <p:nvPr>
            <p:ph type="subTitle" idx="4"/>
          </p:nvPr>
        </p:nvSpPr>
        <p:spPr>
          <a:xfrm>
            <a:off x="6013827" y="2805800"/>
            <a:ext cx="2410200" cy="16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1" name="Google Shape;371;p18"/>
          <p:cNvSpPr txBox="1">
            <a:spLocks noGrp="1"/>
          </p:cNvSpPr>
          <p:nvPr>
            <p:ph type="subTitle" idx="5"/>
          </p:nvPr>
        </p:nvSpPr>
        <p:spPr>
          <a:xfrm>
            <a:off x="3366900"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72" name="Google Shape;372;p18"/>
          <p:cNvSpPr txBox="1">
            <a:spLocks noGrp="1"/>
          </p:cNvSpPr>
          <p:nvPr>
            <p:ph type="subTitle" idx="6"/>
          </p:nvPr>
        </p:nvSpPr>
        <p:spPr>
          <a:xfrm>
            <a:off x="6013827" y="2382400"/>
            <a:ext cx="24102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373" name="Google Shape;373;p18"/>
          <p:cNvGrpSpPr/>
          <p:nvPr/>
        </p:nvGrpSpPr>
        <p:grpSpPr>
          <a:xfrm>
            <a:off x="79074" y="70566"/>
            <a:ext cx="8954160" cy="1387785"/>
            <a:chOff x="79074" y="70566"/>
            <a:chExt cx="8954160" cy="1387785"/>
          </a:xfrm>
        </p:grpSpPr>
        <p:grpSp>
          <p:nvGrpSpPr>
            <p:cNvPr id="374" name="Google Shape;374;p18"/>
            <p:cNvGrpSpPr/>
            <p:nvPr/>
          </p:nvGrpSpPr>
          <p:grpSpPr>
            <a:xfrm>
              <a:off x="79074" y="113768"/>
              <a:ext cx="1604366" cy="958832"/>
              <a:chOff x="79074" y="113768"/>
              <a:chExt cx="1604366" cy="958832"/>
            </a:xfrm>
          </p:grpSpPr>
          <p:grpSp>
            <p:nvGrpSpPr>
              <p:cNvPr id="375" name="Google Shape;375;p18"/>
              <p:cNvGrpSpPr/>
              <p:nvPr/>
            </p:nvGrpSpPr>
            <p:grpSpPr>
              <a:xfrm>
                <a:off x="79074" y="113768"/>
                <a:ext cx="1056913" cy="958832"/>
                <a:chOff x="79074" y="113768"/>
                <a:chExt cx="1056913" cy="958832"/>
              </a:xfrm>
            </p:grpSpPr>
            <p:grpSp>
              <p:nvGrpSpPr>
                <p:cNvPr id="376" name="Google Shape;376;p18"/>
                <p:cNvGrpSpPr/>
                <p:nvPr/>
              </p:nvGrpSpPr>
              <p:grpSpPr>
                <a:xfrm>
                  <a:off x="131658" y="113768"/>
                  <a:ext cx="1004329" cy="378519"/>
                  <a:chOff x="5643960" y="-572732"/>
                  <a:chExt cx="495720" cy="186840"/>
                </a:xfrm>
              </p:grpSpPr>
              <p:sp>
                <p:nvSpPr>
                  <p:cNvPr id="377" name="Google Shape;377;p18"/>
                  <p:cNvSpPr/>
                  <p:nvPr/>
                </p:nvSpPr>
                <p:spPr>
                  <a:xfrm>
                    <a:off x="5643960" y="-572732"/>
                    <a:ext cx="495720" cy="186840"/>
                  </a:xfrm>
                  <a:custGeom>
                    <a:avLst/>
                    <a:gdLst/>
                    <a:ahLst/>
                    <a:cxnLst/>
                    <a:rect l="l" t="t" r="r" b="b"/>
                    <a:pathLst>
                      <a:path w="1377" h="519" extrusionOk="0">
                        <a:moveTo>
                          <a:pt x="1310" y="0"/>
                        </a:moveTo>
                        <a:lnTo>
                          <a:pt x="1310" y="0"/>
                        </a:lnTo>
                        <a:cubicBezTo>
                          <a:pt x="66" y="0"/>
                          <a:pt x="66" y="0"/>
                          <a:pt x="66" y="0"/>
                        </a:cubicBezTo>
                        <a:cubicBezTo>
                          <a:pt x="30" y="0"/>
                          <a:pt x="0" y="30"/>
                          <a:pt x="0" y="66"/>
                        </a:cubicBezTo>
                        <a:cubicBezTo>
                          <a:pt x="0" y="301"/>
                          <a:pt x="0" y="301"/>
                          <a:pt x="0" y="301"/>
                        </a:cubicBezTo>
                        <a:cubicBezTo>
                          <a:pt x="0" y="338"/>
                          <a:pt x="30" y="367"/>
                          <a:pt x="66" y="367"/>
                        </a:cubicBezTo>
                        <a:cubicBezTo>
                          <a:pt x="1051" y="367"/>
                          <a:pt x="1051" y="367"/>
                          <a:pt x="1051" y="367"/>
                        </a:cubicBezTo>
                        <a:cubicBezTo>
                          <a:pt x="1061" y="367"/>
                          <a:pt x="1071" y="372"/>
                          <a:pt x="1078" y="379"/>
                        </a:cubicBezTo>
                        <a:cubicBezTo>
                          <a:pt x="1215" y="515"/>
                          <a:pt x="1215" y="515"/>
                          <a:pt x="1215" y="515"/>
                        </a:cubicBezTo>
                        <a:cubicBezTo>
                          <a:pt x="1223" y="524"/>
                          <a:pt x="1239" y="518"/>
                          <a:pt x="1239" y="505"/>
                        </a:cubicBezTo>
                        <a:cubicBezTo>
                          <a:pt x="1239" y="384"/>
                          <a:pt x="1239" y="384"/>
                          <a:pt x="1239" y="384"/>
                        </a:cubicBezTo>
                        <a:cubicBezTo>
                          <a:pt x="1239" y="375"/>
                          <a:pt x="1246" y="367"/>
                          <a:pt x="1255" y="367"/>
                        </a:cubicBezTo>
                        <a:cubicBezTo>
                          <a:pt x="1310" y="367"/>
                          <a:pt x="1310" y="367"/>
                          <a:pt x="1310" y="367"/>
                        </a:cubicBezTo>
                        <a:cubicBezTo>
                          <a:pt x="1347" y="367"/>
                          <a:pt x="1377" y="338"/>
                          <a:pt x="1377" y="301"/>
                        </a:cubicBezTo>
                        <a:cubicBezTo>
                          <a:pt x="1377" y="66"/>
                          <a:pt x="1377" y="66"/>
                          <a:pt x="1377" y="66"/>
                        </a:cubicBezTo>
                        <a:cubicBezTo>
                          <a:pt x="1377" y="30"/>
                          <a:pt x="1347" y="0"/>
                          <a:pt x="131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18"/>
                  <p:cNvSpPr/>
                  <p:nvPr/>
                </p:nvSpPr>
                <p:spPr>
                  <a:xfrm>
                    <a:off x="5673480" y="-557972"/>
                    <a:ext cx="102600" cy="102600"/>
                  </a:xfrm>
                  <a:custGeom>
                    <a:avLst/>
                    <a:gdLst/>
                    <a:ahLst/>
                    <a:cxnLst/>
                    <a:rect l="l" t="t" r="r" b="b"/>
                    <a:pathLst>
                      <a:path w="285" h="285" extrusionOk="0">
                        <a:moveTo>
                          <a:pt x="285" y="143"/>
                        </a:moveTo>
                        <a:lnTo>
                          <a:pt x="285" y="143"/>
                        </a:lnTo>
                        <a:cubicBezTo>
                          <a:pt x="285" y="222"/>
                          <a:pt x="222" y="285"/>
                          <a:pt x="142" y="285"/>
                        </a:cubicBezTo>
                        <a:cubicBezTo>
                          <a:pt x="63" y="285"/>
                          <a:pt x="0" y="222"/>
                          <a:pt x="0" y="143"/>
                        </a:cubicBezTo>
                        <a:cubicBezTo>
                          <a:pt x="0" y="63"/>
                          <a:pt x="63" y="0"/>
                          <a:pt x="142" y="0"/>
                        </a:cubicBezTo>
                        <a:cubicBezTo>
                          <a:pt x="222" y="0"/>
                          <a:pt x="285" y="63"/>
                          <a:pt x="285" y="14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18"/>
                  <p:cNvSpPr/>
                  <p:nvPr/>
                </p:nvSpPr>
                <p:spPr>
                  <a:xfrm>
                    <a:off x="5704800" y="-537812"/>
                    <a:ext cx="54360" cy="62280"/>
                  </a:xfrm>
                  <a:custGeom>
                    <a:avLst/>
                    <a:gdLst/>
                    <a:ahLst/>
                    <a:cxnLst/>
                    <a:rect l="l" t="t" r="r" b="b"/>
                    <a:pathLst>
                      <a:path w="151" h="173" extrusionOk="0">
                        <a:moveTo>
                          <a:pt x="149" y="82"/>
                        </a:moveTo>
                        <a:lnTo>
                          <a:pt x="149" y="82"/>
                        </a:lnTo>
                        <a:cubicBezTo>
                          <a:pt x="9" y="1"/>
                          <a:pt x="9" y="1"/>
                          <a:pt x="9" y="1"/>
                        </a:cubicBezTo>
                        <a:cubicBezTo>
                          <a:pt x="5" y="-1"/>
                          <a:pt x="0" y="2"/>
                          <a:pt x="0" y="6"/>
                        </a:cubicBezTo>
                        <a:cubicBezTo>
                          <a:pt x="0" y="167"/>
                          <a:pt x="0" y="167"/>
                          <a:pt x="0" y="167"/>
                        </a:cubicBezTo>
                        <a:cubicBezTo>
                          <a:pt x="0" y="171"/>
                          <a:pt x="5" y="174"/>
                          <a:pt x="9" y="172"/>
                        </a:cubicBezTo>
                        <a:cubicBezTo>
                          <a:pt x="149" y="92"/>
                          <a:pt x="149" y="92"/>
                          <a:pt x="149" y="92"/>
                        </a:cubicBezTo>
                        <a:cubicBezTo>
                          <a:pt x="152" y="89"/>
                          <a:pt x="152" y="84"/>
                          <a:pt x="149" y="82"/>
                        </a:cubicBezTo>
                        <a:close/>
                      </a:path>
                    </a:pathLst>
                  </a:custGeom>
                  <a:solidFill>
                    <a:schemeClr val="dk2"/>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0" name="Google Shape;380;p18"/>
                  <p:cNvSpPr/>
                  <p:nvPr/>
                </p:nvSpPr>
                <p:spPr>
                  <a:xfrm>
                    <a:off x="5810280" y="-557972"/>
                    <a:ext cx="270000" cy="18720"/>
                  </a:xfrm>
                  <a:custGeom>
                    <a:avLst/>
                    <a:gdLst/>
                    <a:ahLst/>
                    <a:cxnLst/>
                    <a:rect l="l" t="t" r="r" b="b"/>
                    <a:pathLst>
                      <a:path w="750" h="52" extrusionOk="0">
                        <a:moveTo>
                          <a:pt x="724" y="52"/>
                        </a:moveTo>
                        <a:lnTo>
                          <a:pt x="724" y="52"/>
                        </a:lnTo>
                        <a:cubicBezTo>
                          <a:pt x="27" y="52"/>
                          <a:pt x="27" y="52"/>
                          <a:pt x="27" y="52"/>
                        </a:cubicBezTo>
                        <a:cubicBezTo>
                          <a:pt x="12" y="52"/>
                          <a:pt x="0" y="41"/>
                          <a:pt x="0" y="26"/>
                        </a:cubicBezTo>
                        <a:lnTo>
                          <a:pt x="0" y="26"/>
                        </a:lnTo>
                        <a:cubicBezTo>
                          <a:pt x="0" y="11"/>
                          <a:pt x="12" y="0"/>
                          <a:pt x="27" y="0"/>
                        </a:cubicBezTo>
                        <a:cubicBezTo>
                          <a:pt x="724" y="0"/>
                          <a:pt x="724" y="0"/>
                          <a:pt x="724" y="0"/>
                        </a:cubicBezTo>
                        <a:cubicBezTo>
                          <a:pt x="738" y="0"/>
                          <a:pt x="750" y="11"/>
                          <a:pt x="750" y="26"/>
                        </a:cubicBezTo>
                        <a:lnTo>
                          <a:pt x="750" y="26"/>
                        </a:lnTo>
                        <a:cubicBezTo>
                          <a:pt x="750" y="41"/>
                          <a:pt x="738" y="52"/>
                          <a:pt x="724"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1" name="Google Shape;381;p18"/>
                  <p:cNvSpPr/>
                  <p:nvPr/>
                </p:nvSpPr>
                <p:spPr>
                  <a:xfrm>
                    <a:off x="5810280" y="-516212"/>
                    <a:ext cx="270000" cy="19080"/>
                  </a:xfrm>
                  <a:custGeom>
                    <a:avLst/>
                    <a:gdLst/>
                    <a:ahLst/>
                    <a:cxnLst/>
                    <a:rect l="l" t="t" r="r" b="b"/>
                    <a:pathLst>
                      <a:path w="750" h="53" extrusionOk="0">
                        <a:moveTo>
                          <a:pt x="724" y="53"/>
                        </a:moveTo>
                        <a:lnTo>
                          <a:pt x="724" y="53"/>
                        </a:lnTo>
                        <a:cubicBezTo>
                          <a:pt x="27" y="53"/>
                          <a:pt x="27" y="53"/>
                          <a:pt x="27" y="53"/>
                        </a:cubicBezTo>
                        <a:cubicBezTo>
                          <a:pt x="12" y="53"/>
                          <a:pt x="0" y="41"/>
                          <a:pt x="0" y="27"/>
                        </a:cubicBezTo>
                        <a:lnTo>
                          <a:pt x="0" y="27"/>
                        </a:lnTo>
                        <a:cubicBezTo>
                          <a:pt x="0" y="12"/>
                          <a:pt x="12" y="0"/>
                          <a:pt x="27" y="0"/>
                        </a:cubicBezTo>
                        <a:cubicBezTo>
                          <a:pt x="724" y="0"/>
                          <a:pt x="724" y="0"/>
                          <a:pt x="724" y="0"/>
                        </a:cubicBezTo>
                        <a:cubicBezTo>
                          <a:pt x="738" y="0"/>
                          <a:pt x="750" y="12"/>
                          <a:pt x="750" y="27"/>
                        </a:cubicBezTo>
                        <a:lnTo>
                          <a:pt x="750" y="27"/>
                        </a:lnTo>
                        <a:cubicBezTo>
                          <a:pt x="750" y="41"/>
                          <a:pt x="738" y="53"/>
                          <a:pt x="724"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2" name="Google Shape;382;p18"/>
                  <p:cNvSpPr/>
                  <p:nvPr/>
                </p:nvSpPr>
                <p:spPr>
                  <a:xfrm>
                    <a:off x="5810280" y="-474092"/>
                    <a:ext cx="170280" cy="18720"/>
                  </a:xfrm>
                  <a:custGeom>
                    <a:avLst/>
                    <a:gdLst/>
                    <a:ahLst/>
                    <a:cxnLst/>
                    <a:rect l="l" t="t" r="r" b="b"/>
                    <a:pathLst>
                      <a:path w="473" h="52" extrusionOk="0">
                        <a:moveTo>
                          <a:pt x="447" y="52"/>
                        </a:moveTo>
                        <a:lnTo>
                          <a:pt x="447" y="52"/>
                        </a:lnTo>
                        <a:cubicBezTo>
                          <a:pt x="27" y="52"/>
                          <a:pt x="27" y="52"/>
                          <a:pt x="27" y="52"/>
                        </a:cubicBezTo>
                        <a:cubicBezTo>
                          <a:pt x="12" y="52"/>
                          <a:pt x="0" y="41"/>
                          <a:pt x="0" y="26"/>
                        </a:cubicBezTo>
                        <a:lnTo>
                          <a:pt x="0" y="26"/>
                        </a:lnTo>
                        <a:cubicBezTo>
                          <a:pt x="0" y="11"/>
                          <a:pt x="12" y="0"/>
                          <a:pt x="27" y="0"/>
                        </a:cubicBezTo>
                        <a:cubicBezTo>
                          <a:pt x="447" y="0"/>
                          <a:pt x="447" y="0"/>
                          <a:pt x="447" y="0"/>
                        </a:cubicBezTo>
                        <a:cubicBezTo>
                          <a:pt x="462" y="0"/>
                          <a:pt x="473" y="11"/>
                          <a:pt x="473" y="26"/>
                        </a:cubicBezTo>
                        <a:lnTo>
                          <a:pt x="473" y="26"/>
                        </a:lnTo>
                        <a:cubicBezTo>
                          <a:pt x="473" y="41"/>
                          <a:pt x="462" y="52"/>
                          <a:pt x="44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83" name="Google Shape;383;p18"/>
                <p:cNvSpPr/>
                <p:nvPr/>
              </p:nvSpPr>
              <p:spPr>
                <a:xfrm>
                  <a:off x="265594" y="821206"/>
                  <a:ext cx="246079" cy="251394"/>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accent5"/>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8"/>
                <p:cNvSpPr/>
                <p:nvPr/>
              </p:nvSpPr>
              <p:spPr>
                <a:xfrm>
                  <a:off x="79074" y="515575"/>
                  <a:ext cx="174850" cy="181650"/>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85" name="Google Shape;385;p18"/>
              <p:cNvSpPr/>
              <p:nvPr/>
            </p:nvSpPr>
            <p:spPr>
              <a:xfrm>
                <a:off x="1413948" y="148461"/>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6" name="Google Shape;386;p18"/>
            <p:cNvGrpSpPr/>
            <p:nvPr/>
          </p:nvGrpSpPr>
          <p:grpSpPr>
            <a:xfrm>
              <a:off x="8281780" y="70566"/>
              <a:ext cx="751453" cy="1387785"/>
              <a:chOff x="8281780" y="70566"/>
              <a:chExt cx="751453" cy="1387785"/>
            </a:xfrm>
          </p:grpSpPr>
          <p:sp>
            <p:nvSpPr>
              <p:cNvPr id="387" name="Google Shape;387;p18"/>
              <p:cNvSpPr/>
              <p:nvPr/>
            </p:nvSpPr>
            <p:spPr>
              <a:xfrm>
                <a:off x="8419014" y="691632"/>
                <a:ext cx="307621" cy="277095"/>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8" name="Google Shape;388;p18"/>
              <p:cNvGrpSpPr/>
              <p:nvPr/>
            </p:nvGrpSpPr>
            <p:grpSpPr>
              <a:xfrm>
                <a:off x="8281780" y="70566"/>
                <a:ext cx="751453" cy="550569"/>
                <a:chOff x="2869855" y="2083516"/>
                <a:chExt cx="751453" cy="550569"/>
              </a:xfrm>
            </p:grpSpPr>
            <p:sp>
              <p:nvSpPr>
                <p:cNvPr id="389" name="Google Shape;389;p18"/>
                <p:cNvSpPr/>
                <p:nvPr/>
              </p:nvSpPr>
              <p:spPr>
                <a:xfrm>
                  <a:off x="2872832" y="2086492"/>
                  <a:ext cx="745501"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8"/>
                <p:cNvSpPr/>
                <p:nvPr/>
              </p:nvSpPr>
              <p:spPr>
                <a:xfrm>
                  <a:off x="2869855" y="2083516"/>
                  <a:ext cx="751453"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 name="Google Shape;391;p18"/>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8"/>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 name="Google Shape;393;p18"/>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 name="Google Shape;394;p18"/>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5" name="Google Shape;395;p18"/>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96" name="Google Shape;396;p18"/>
              <p:cNvGrpSpPr/>
              <p:nvPr/>
            </p:nvGrpSpPr>
            <p:grpSpPr>
              <a:xfrm>
                <a:off x="8647477" y="1072594"/>
                <a:ext cx="385757" cy="385757"/>
                <a:chOff x="9375502" y="2117694"/>
                <a:chExt cx="385757" cy="385757"/>
              </a:xfrm>
            </p:grpSpPr>
            <p:sp>
              <p:nvSpPr>
                <p:cNvPr id="397" name="Google Shape;397;p18"/>
                <p:cNvSpPr/>
                <p:nvPr/>
              </p:nvSpPr>
              <p:spPr>
                <a:xfrm>
                  <a:off x="9375502" y="211769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8"/>
                <p:cNvSpPr/>
                <p:nvPr/>
              </p:nvSpPr>
              <p:spPr>
                <a:xfrm>
                  <a:off x="9447411" y="224067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20"/>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41" name="Google Shape;44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2" name="Google Shape;442;p20"/>
          <p:cNvSpPr txBox="1">
            <a:spLocks noGrp="1"/>
          </p:cNvSpPr>
          <p:nvPr>
            <p:ph type="subTitle" idx="1"/>
          </p:nvPr>
        </p:nvSpPr>
        <p:spPr>
          <a:xfrm>
            <a:off x="720000" y="119145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3" name="Google Shape;443;p20"/>
          <p:cNvSpPr txBox="1">
            <a:spLocks noGrp="1"/>
          </p:cNvSpPr>
          <p:nvPr>
            <p:ph type="subTitle" idx="2"/>
          </p:nvPr>
        </p:nvSpPr>
        <p:spPr>
          <a:xfrm>
            <a:off x="720000" y="1527575"/>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4" name="Google Shape;444;p20"/>
          <p:cNvSpPr txBox="1">
            <a:spLocks noGrp="1"/>
          </p:cNvSpPr>
          <p:nvPr>
            <p:ph type="subTitle" idx="3"/>
          </p:nvPr>
        </p:nvSpPr>
        <p:spPr>
          <a:xfrm>
            <a:off x="4559400" y="1527575"/>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5" name="Google Shape;445;p20"/>
          <p:cNvSpPr txBox="1">
            <a:spLocks noGrp="1"/>
          </p:cNvSpPr>
          <p:nvPr>
            <p:ph type="subTitle" idx="4"/>
          </p:nvPr>
        </p:nvSpPr>
        <p:spPr>
          <a:xfrm>
            <a:off x="720000" y="3199700"/>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6" name="Google Shape;446;p20"/>
          <p:cNvSpPr txBox="1">
            <a:spLocks noGrp="1"/>
          </p:cNvSpPr>
          <p:nvPr>
            <p:ph type="subTitle" idx="5"/>
          </p:nvPr>
        </p:nvSpPr>
        <p:spPr>
          <a:xfrm>
            <a:off x="4559401" y="3199700"/>
            <a:ext cx="3724200" cy="1248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7" name="Google Shape;447;p20"/>
          <p:cNvSpPr txBox="1">
            <a:spLocks noGrp="1"/>
          </p:cNvSpPr>
          <p:nvPr>
            <p:ph type="subTitle" idx="6"/>
          </p:nvPr>
        </p:nvSpPr>
        <p:spPr>
          <a:xfrm>
            <a:off x="720000" y="286370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8" name="Google Shape;448;p20"/>
          <p:cNvSpPr txBox="1">
            <a:spLocks noGrp="1"/>
          </p:cNvSpPr>
          <p:nvPr>
            <p:ph type="subTitle" idx="7"/>
          </p:nvPr>
        </p:nvSpPr>
        <p:spPr>
          <a:xfrm>
            <a:off x="4559400" y="119145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449" name="Google Shape;449;p20"/>
          <p:cNvSpPr txBox="1">
            <a:spLocks noGrp="1"/>
          </p:cNvSpPr>
          <p:nvPr>
            <p:ph type="subTitle" idx="8"/>
          </p:nvPr>
        </p:nvSpPr>
        <p:spPr>
          <a:xfrm>
            <a:off x="4559400" y="2863700"/>
            <a:ext cx="3724200" cy="412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450" name="Google Shape;450;p20"/>
          <p:cNvGrpSpPr/>
          <p:nvPr/>
        </p:nvGrpSpPr>
        <p:grpSpPr>
          <a:xfrm flipH="1">
            <a:off x="-29668" y="3975083"/>
            <a:ext cx="9046709" cy="1006546"/>
            <a:chOff x="-29668" y="3975083"/>
            <a:chExt cx="9046709" cy="1006546"/>
          </a:xfrm>
        </p:grpSpPr>
        <p:grpSp>
          <p:nvGrpSpPr>
            <p:cNvPr id="451" name="Google Shape;451;p20"/>
            <p:cNvGrpSpPr/>
            <p:nvPr/>
          </p:nvGrpSpPr>
          <p:grpSpPr>
            <a:xfrm rot="1951321">
              <a:off x="8504752" y="4288570"/>
              <a:ext cx="431524" cy="426316"/>
              <a:chOff x="6247175" y="3396570"/>
              <a:chExt cx="208800" cy="206280"/>
            </a:xfrm>
          </p:grpSpPr>
          <p:sp>
            <p:nvSpPr>
              <p:cNvPr id="452" name="Google Shape;452;p20"/>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20"/>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20"/>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20"/>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20"/>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20"/>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58" name="Google Shape;458;p20"/>
            <p:cNvGrpSpPr/>
            <p:nvPr/>
          </p:nvGrpSpPr>
          <p:grpSpPr>
            <a:xfrm>
              <a:off x="126338" y="3975083"/>
              <a:ext cx="293695" cy="293695"/>
              <a:chOff x="6499535" y="3386490"/>
              <a:chExt cx="105120" cy="105120"/>
            </a:xfrm>
          </p:grpSpPr>
          <p:sp>
            <p:nvSpPr>
              <p:cNvPr id="459" name="Google Shape;459;p20"/>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20"/>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20"/>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20"/>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20"/>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20"/>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20"/>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66" name="Google Shape;466;p20"/>
            <p:cNvGrpSpPr/>
            <p:nvPr/>
          </p:nvGrpSpPr>
          <p:grpSpPr>
            <a:xfrm flipH="1">
              <a:off x="-29668" y="4437012"/>
              <a:ext cx="744756" cy="544617"/>
              <a:chOff x="5490815" y="4285770"/>
              <a:chExt cx="360360" cy="263520"/>
            </a:xfrm>
          </p:grpSpPr>
          <p:sp>
            <p:nvSpPr>
              <p:cNvPr id="467" name="Google Shape;467;p20"/>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20"/>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9" name="Google Shape;469;p20"/>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0" name="Google Shape;470;p20"/>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471" name="Google Shape;471;p20"/>
          <p:cNvGrpSpPr/>
          <p:nvPr/>
        </p:nvGrpSpPr>
        <p:grpSpPr>
          <a:xfrm>
            <a:off x="101749" y="3242664"/>
            <a:ext cx="8960907" cy="1815153"/>
            <a:chOff x="101749" y="3242664"/>
            <a:chExt cx="8960907" cy="1815153"/>
          </a:xfrm>
        </p:grpSpPr>
        <p:sp>
          <p:nvSpPr>
            <p:cNvPr id="472" name="Google Shape;472;p20"/>
            <p:cNvSpPr/>
            <p:nvPr/>
          </p:nvSpPr>
          <p:spPr>
            <a:xfrm>
              <a:off x="8797048" y="4818249"/>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20"/>
            <p:cNvSpPr/>
            <p:nvPr/>
          </p:nvSpPr>
          <p:spPr>
            <a:xfrm>
              <a:off x="8912474" y="4055839"/>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20"/>
            <p:cNvSpPr/>
            <p:nvPr/>
          </p:nvSpPr>
          <p:spPr>
            <a:xfrm>
              <a:off x="101749" y="32426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20"/>
            <p:cNvSpPr/>
            <p:nvPr/>
          </p:nvSpPr>
          <p:spPr>
            <a:xfrm>
              <a:off x="982898" y="471657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26"/>
        <p:cNvGrpSpPr/>
        <p:nvPr/>
      </p:nvGrpSpPr>
      <p:grpSpPr>
        <a:xfrm>
          <a:off x="0" y="0"/>
          <a:ext cx="0" cy="0"/>
          <a:chOff x="0" y="0"/>
          <a:chExt cx="0" cy="0"/>
        </a:xfrm>
      </p:grpSpPr>
      <p:sp>
        <p:nvSpPr>
          <p:cNvPr id="527" name="Google Shape;527;p2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28" name="Google Shape;528;p23"/>
          <p:cNvGrpSpPr/>
          <p:nvPr/>
        </p:nvGrpSpPr>
        <p:grpSpPr>
          <a:xfrm>
            <a:off x="8322174" y="2417351"/>
            <a:ext cx="640704" cy="675294"/>
            <a:chOff x="8322174" y="2417351"/>
            <a:chExt cx="640704" cy="675294"/>
          </a:xfrm>
        </p:grpSpPr>
        <p:sp>
          <p:nvSpPr>
            <p:cNvPr id="529" name="Google Shape;529;p23"/>
            <p:cNvSpPr/>
            <p:nvPr/>
          </p:nvSpPr>
          <p:spPr>
            <a:xfrm>
              <a:off x="8322174" y="2940007"/>
              <a:ext cx="174945" cy="152637"/>
            </a:xfrm>
            <a:custGeom>
              <a:avLst/>
              <a:gdLst/>
              <a:ahLst/>
              <a:cxnLst/>
              <a:rect l="l" t="t" r="r" b="b"/>
              <a:pathLst>
                <a:path w="149" h="130" extrusionOk="0">
                  <a:moveTo>
                    <a:pt x="138" y="9"/>
                  </a:moveTo>
                  <a:lnTo>
                    <a:pt x="138" y="9"/>
                  </a:lnTo>
                  <a:cubicBezTo>
                    <a:pt x="123" y="-4"/>
                    <a:pt x="105" y="-1"/>
                    <a:pt x="93" y="6"/>
                  </a:cubicBezTo>
                  <a:cubicBezTo>
                    <a:pt x="81" y="13"/>
                    <a:pt x="75" y="23"/>
                    <a:pt x="75" y="23"/>
                  </a:cubicBezTo>
                  <a:cubicBezTo>
                    <a:pt x="75" y="23"/>
                    <a:pt x="68" y="13"/>
                    <a:pt x="57" y="6"/>
                  </a:cubicBezTo>
                  <a:cubicBezTo>
                    <a:pt x="44" y="-1"/>
                    <a:pt x="27" y="-4"/>
                    <a:pt x="12" y="9"/>
                  </a:cubicBezTo>
                  <a:cubicBezTo>
                    <a:pt x="-24" y="40"/>
                    <a:pt x="29" y="114"/>
                    <a:pt x="75" y="130"/>
                  </a:cubicBezTo>
                  <a:cubicBezTo>
                    <a:pt x="120" y="114"/>
                    <a:pt x="173" y="40"/>
                    <a:pt x="138" y="9"/>
                  </a:cubicBezTo>
                  <a:close/>
                </a:path>
              </a:pathLst>
            </a:custGeom>
            <a:solidFill>
              <a:schemeClr val="dk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23"/>
            <p:cNvSpPr/>
            <p:nvPr/>
          </p:nvSpPr>
          <p:spPr>
            <a:xfrm>
              <a:off x="8608291" y="2417351"/>
              <a:ext cx="354587" cy="308796"/>
            </a:xfrm>
            <a:custGeom>
              <a:avLst/>
              <a:gdLst/>
              <a:ahLst/>
              <a:cxnLst/>
              <a:rect l="l" t="t" r="r" b="b"/>
              <a:pathLst>
                <a:path w="302" h="263" extrusionOk="0">
                  <a:moveTo>
                    <a:pt x="280" y="18"/>
                  </a:moveTo>
                  <a:lnTo>
                    <a:pt x="280" y="18"/>
                  </a:lnTo>
                  <a:cubicBezTo>
                    <a:pt x="250" y="-8"/>
                    <a:pt x="212" y="-1"/>
                    <a:pt x="188" y="13"/>
                  </a:cubicBezTo>
                  <a:cubicBezTo>
                    <a:pt x="164" y="27"/>
                    <a:pt x="151" y="47"/>
                    <a:pt x="151" y="47"/>
                  </a:cubicBezTo>
                  <a:cubicBezTo>
                    <a:pt x="151" y="47"/>
                    <a:pt x="139" y="27"/>
                    <a:pt x="115" y="13"/>
                  </a:cubicBezTo>
                  <a:cubicBezTo>
                    <a:pt x="90" y="-1"/>
                    <a:pt x="54" y="-8"/>
                    <a:pt x="24" y="18"/>
                  </a:cubicBezTo>
                  <a:cubicBezTo>
                    <a:pt x="-47" y="80"/>
                    <a:pt x="59" y="230"/>
                    <a:pt x="151" y="263"/>
                  </a:cubicBezTo>
                  <a:cubicBezTo>
                    <a:pt x="244" y="230"/>
                    <a:pt x="350" y="80"/>
                    <a:pt x="280"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1" name="Google Shape;531;p23"/>
          <p:cNvGrpSpPr/>
          <p:nvPr/>
        </p:nvGrpSpPr>
        <p:grpSpPr>
          <a:xfrm>
            <a:off x="561307" y="1041641"/>
            <a:ext cx="8401579" cy="3917426"/>
            <a:chOff x="561307" y="1041641"/>
            <a:chExt cx="8401579" cy="3917426"/>
          </a:xfrm>
        </p:grpSpPr>
        <p:grpSp>
          <p:nvGrpSpPr>
            <p:cNvPr id="532" name="Google Shape;532;p23"/>
            <p:cNvGrpSpPr/>
            <p:nvPr/>
          </p:nvGrpSpPr>
          <p:grpSpPr>
            <a:xfrm>
              <a:off x="5826352" y="4589715"/>
              <a:ext cx="612895" cy="37572"/>
              <a:chOff x="-1664786" y="3669878"/>
              <a:chExt cx="612895" cy="37572"/>
            </a:xfrm>
          </p:grpSpPr>
          <p:sp>
            <p:nvSpPr>
              <p:cNvPr id="533" name="Google Shape;533;p23"/>
              <p:cNvSpPr/>
              <p:nvPr/>
            </p:nvSpPr>
            <p:spPr>
              <a:xfrm>
                <a:off x="-1664786" y="3669878"/>
                <a:ext cx="439124" cy="37572"/>
              </a:xfrm>
              <a:custGeom>
                <a:avLst/>
                <a:gdLst/>
                <a:ahLst/>
                <a:cxnLst/>
                <a:rect l="l" t="t" r="r" b="b"/>
                <a:pathLst>
                  <a:path w="374" h="32" extrusionOk="0">
                    <a:moveTo>
                      <a:pt x="0" y="0"/>
                    </a:moveTo>
                    <a:lnTo>
                      <a:pt x="374" y="0"/>
                    </a:lnTo>
                    <a:lnTo>
                      <a:pt x="374" y="32"/>
                    </a:lnTo>
                    <a:lnTo>
                      <a:pt x="0" y="32"/>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23"/>
              <p:cNvSpPr/>
              <p:nvPr/>
            </p:nvSpPr>
            <p:spPr>
              <a:xfrm>
                <a:off x="-1190438" y="3669878"/>
                <a:ext cx="138547" cy="37572"/>
              </a:xfrm>
              <a:custGeom>
                <a:avLst/>
                <a:gdLst/>
                <a:ahLst/>
                <a:cxnLst/>
                <a:rect l="l" t="t" r="r" b="b"/>
                <a:pathLst>
                  <a:path w="118" h="32" extrusionOk="0">
                    <a:moveTo>
                      <a:pt x="118" y="0"/>
                    </a:moveTo>
                    <a:lnTo>
                      <a:pt x="118" y="32"/>
                    </a:lnTo>
                    <a:lnTo>
                      <a:pt x="0" y="32"/>
                    </a:lnTo>
                    <a:lnTo>
                      <a:pt x="0" y="0"/>
                    </a:lnTo>
                    <a:lnTo>
                      <a:pt x="118"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35" name="Google Shape;535;p23"/>
            <p:cNvSpPr/>
            <p:nvPr/>
          </p:nvSpPr>
          <p:spPr>
            <a:xfrm>
              <a:off x="8001664" y="2256482"/>
              <a:ext cx="307621" cy="277095"/>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23"/>
            <p:cNvSpPr/>
            <p:nvPr/>
          </p:nvSpPr>
          <p:spPr>
            <a:xfrm>
              <a:off x="8662544" y="4327756"/>
              <a:ext cx="246079" cy="251394"/>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23"/>
            <p:cNvSpPr/>
            <p:nvPr/>
          </p:nvSpPr>
          <p:spPr>
            <a:xfrm>
              <a:off x="8832472" y="4828657"/>
              <a:ext cx="130414" cy="130411"/>
            </a:xfrm>
            <a:custGeom>
              <a:avLst/>
              <a:gdLst/>
              <a:ahLst/>
              <a:cxnLst/>
              <a:rect l="l" t="t" r="r" b="b"/>
              <a:pathLst>
                <a:path w="99" h="99" extrusionOk="0">
                  <a:moveTo>
                    <a:pt x="50" y="99"/>
                  </a:moveTo>
                  <a:lnTo>
                    <a:pt x="50" y="99"/>
                  </a:lnTo>
                  <a:cubicBezTo>
                    <a:pt x="22" y="99"/>
                    <a:pt x="0" y="77"/>
                    <a:pt x="0" y="49"/>
                  </a:cubicBezTo>
                  <a:cubicBezTo>
                    <a:pt x="0" y="22"/>
                    <a:pt x="22" y="0"/>
                    <a:pt x="50" y="0"/>
                  </a:cubicBezTo>
                  <a:cubicBezTo>
                    <a:pt x="77" y="0"/>
                    <a:pt x="99" y="22"/>
                    <a:pt x="99" y="49"/>
                  </a:cubicBezTo>
                  <a:cubicBezTo>
                    <a:pt x="99" y="77"/>
                    <a:pt x="77" y="99"/>
                    <a:pt x="50" y="99"/>
                  </a:cubicBezTo>
                  <a:moveTo>
                    <a:pt x="50" y="8"/>
                  </a:moveTo>
                  <a:lnTo>
                    <a:pt x="50" y="8"/>
                  </a:lnTo>
                  <a:cubicBezTo>
                    <a:pt x="27" y="8"/>
                    <a:pt x="9" y="27"/>
                    <a:pt x="9" y="49"/>
                  </a:cubicBezTo>
                  <a:cubicBezTo>
                    <a:pt x="9" y="72"/>
                    <a:pt x="27" y="90"/>
                    <a:pt x="50" y="90"/>
                  </a:cubicBezTo>
                  <a:cubicBezTo>
                    <a:pt x="72" y="90"/>
                    <a:pt x="91" y="72"/>
                    <a:pt x="91" y="49"/>
                  </a:cubicBezTo>
                  <a:cubicBezTo>
                    <a:pt x="91" y="27"/>
                    <a:pt x="72" y="8"/>
                    <a:pt x="5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538" name="Google Shape;538;p23"/>
            <p:cNvGrpSpPr/>
            <p:nvPr/>
          </p:nvGrpSpPr>
          <p:grpSpPr>
            <a:xfrm>
              <a:off x="561307" y="1041641"/>
              <a:ext cx="307592" cy="332992"/>
              <a:chOff x="3551750" y="-2068472"/>
              <a:chExt cx="248760" cy="269280"/>
            </a:xfrm>
          </p:grpSpPr>
          <p:sp>
            <p:nvSpPr>
              <p:cNvPr id="539" name="Google Shape;539;p23"/>
              <p:cNvSpPr/>
              <p:nvPr/>
            </p:nvSpPr>
            <p:spPr>
              <a:xfrm>
                <a:off x="3551750" y="-1959392"/>
                <a:ext cx="92880" cy="160200"/>
              </a:xfrm>
              <a:custGeom>
                <a:avLst/>
                <a:gdLst/>
                <a:ahLst/>
                <a:cxnLst/>
                <a:rect l="l" t="t" r="r" b="b"/>
                <a:pathLst>
                  <a:path w="258" h="445" extrusionOk="0">
                    <a:moveTo>
                      <a:pt x="245" y="412"/>
                    </a:moveTo>
                    <a:lnTo>
                      <a:pt x="245" y="412"/>
                    </a:lnTo>
                    <a:cubicBezTo>
                      <a:pt x="108" y="444"/>
                      <a:pt x="108" y="444"/>
                      <a:pt x="108" y="444"/>
                    </a:cubicBezTo>
                    <a:cubicBezTo>
                      <a:pt x="99" y="447"/>
                      <a:pt x="90" y="441"/>
                      <a:pt x="89" y="432"/>
                    </a:cubicBezTo>
                    <a:cubicBezTo>
                      <a:pt x="0" y="52"/>
                      <a:pt x="0" y="52"/>
                      <a:pt x="0" y="52"/>
                    </a:cubicBezTo>
                    <a:cubicBezTo>
                      <a:pt x="-2" y="43"/>
                      <a:pt x="3" y="34"/>
                      <a:pt x="12" y="32"/>
                    </a:cubicBezTo>
                    <a:cubicBezTo>
                      <a:pt x="149" y="0"/>
                      <a:pt x="149" y="0"/>
                      <a:pt x="149" y="0"/>
                    </a:cubicBezTo>
                    <a:cubicBezTo>
                      <a:pt x="158" y="-2"/>
                      <a:pt x="167" y="4"/>
                      <a:pt x="169" y="12"/>
                    </a:cubicBezTo>
                    <a:cubicBezTo>
                      <a:pt x="257" y="392"/>
                      <a:pt x="257" y="392"/>
                      <a:pt x="257" y="392"/>
                    </a:cubicBezTo>
                    <a:cubicBezTo>
                      <a:pt x="260" y="402"/>
                      <a:pt x="254" y="410"/>
                      <a:pt x="245"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23"/>
              <p:cNvSpPr/>
              <p:nvPr/>
            </p:nvSpPr>
            <p:spPr>
              <a:xfrm>
                <a:off x="3612950" y="-2068472"/>
                <a:ext cx="187560" cy="244800"/>
              </a:xfrm>
              <a:custGeom>
                <a:avLst/>
                <a:gdLst/>
                <a:ahLst/>
                <a:cxnLst/>
                <a:rect l="l" t="t" r="r" b="b"/>
                <a:pathLst>
                  <a:path w="521" h="680" extrusionOk="0">
                    <a:moveTo>
                      <a:pt x="521" y="447"/>
                    </a:moveTo>
                    <a:lnTo>
                      <a:pt x="521" y="447"/>
                    </a:lnTo>
                    <a:cubicBezTo>
                      <a:pt x="522" y="505"/>
                      <a:pt x="477" y="519"/>
                      <a:pt x="477" y="519"/>
                    </a:cubicBezTo>
                    <a:cubicBezTo>
                      <a:pt x="477" y="519"/>
                      <a:pt x="517" y="530"/>
                      <a:pt x="516" y="564"/>
                    </a:cubicBezTo>
                    <a:cubicBezTo>
                      <a:pt x="515" y="599"/>
                      <a:pt x="488" y="620"/>
                      <a:pt x="463" y="625"/>
                    </a:cubicBezTo>
                    <a:cubicBezTo>
                      <a:pt x="256" y="673"/>
                      <a:pt x="256" y="673"/>
                      <a:pt x="256" y="673"/>
                    </a:cubicBezTo>
                    <a:cubicBezTo>
                      <a:pt x="222" y="681"/>
                      <a:pt x="186" y="682"/>
                      <a:pt x="152" y="676"/>
                    </a:cubicBezTo>
                    <a:cubicBezTo>
                      <a:pt x="150" y="675"/>
                      <a:pt x="148" y="674"/>
                      <a:pt x="146" y="674"/>
                    </a:cubicBezTo>
                    <a:cubicBezTo>
                      <a:pt x="131" y="672"/>
                      <a:pt x="121" y="661"/>
                      <a:pt x="117" y="647"/>
                    </a:cubicBezTo>
                    <a:cubicBezTo>
                      <a:pt x="47" y="347"/>
                      <a:pt x="47" y="347"/>
                      <a:pt x="47" y="347"/>
                    </a:cubicBezTo>
                    <a:cubicBezTo>
                      <a:pt x="44" y="333"/>
                      <a:pt x="45" y="319"/>
                      <a:pt x="48" y="305"/>
                    </a:cubicBezTo>
                    <a:cubicBezTo>
                      <a:pt x="56" y="275"/>
                      <a:pt x="69" y="219"/>
                      <a:pt x="63" y="192"/>
                    </a:cubicBezTo>
                    <a:cubicBezTo>
                      <a:pt x="54" y="154"/>
                      <a:pt x="-26" y="51"/>
                      <a:pt x="8" y="16"/>
                    </a:cubicBezTo>
                    <a:cubicBezTo>
                      <a:pt x="42" y="-18"/>
                      <a:pt x="111" y="5"/>
                      <a:pt x="142" y="52"/>
                    </a:cubicBezTo>
                    <a:cubicBezTo>
                      <a:pt x="174" y="99"/>
                      <a:pt x="186" y="202"/>
                      <a:pt x="209" y="217"/>
                    </a:cubicBezTo>
                    <a:cubicBezTo>
                      <a:pt x="409" y="170"/>
                      <a:pt x="409" y="170"/>
                      <a:pt x="409" y="170"/>
                    </a:cubicBezTo>
                    <a:cubicBezTo>
                      <a:pt x="409" y="170"/>
                      <a:pt x="465" y="154"/>
                      <a:pt x="477" y="212"/>
                    </a:cubicBezTo>
                    <a:cubicBezTo>
                      <a:pt x="486" y="255"/>
                      <a:pt x="460" y="281"/>
                      <a:pt x="460" y="281"/>
                    </a:cubicBezTo>
                    <a:cubicBezTo>
                      <a:pt x="460" y="281"/>
                      <a:pt x="502" y="278"/>
                      <a:pt x="508" y="325"/>
                    </a:cubicBezTo>
                    <a:cubicBezTo>
                      <a:pt x="515" y="377"/>
                      <a:pt x="481" y="400"/>
                      <a:pt x="481" y="400"/>
                    </a:cubicBezTo>
                    <a:cubicBezTo>
                      <a:pt x="481" y="400"/>
                      <a:pt x="521" y="405"/>
                      <a:pt x="521" y="4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41" name="Google Shape;541;p23"/>
          <p:cNvGrpSpPr/>
          <p:nvPr/>
        </p:nvGrpSpPr>
        <p:grpSpPr>
          <a:xfrm>
            <a:off x="217334" y="59384"/>
            <a:ext cx="8856636" cy="5084110"/>
            <a:chOff x="217334" y="59384"/>
            <a:chExt cx="8856636" cy="5084110"/>
          </a:xfrm>
        </p:grpSpPr>
        <p:grpSp>
          <p:nvGrpSpPr>
            <p:cNvPr id="542" name="Google Shape;542;p23"/>
            <p:cNvGrpSpPr/>
            <p:nvPr/>
          </p:nvGrpSpPr>
          <p:grpSpPr>
            <a:xfrm flipH="1">
              <a:off x="7236987" y="3003460"/>
              <a:ext cx="1836984" cy="2140035"/>
              <a:chOff x="9045437" y="6728510"/>
              <a:chExt cx="1836984" cy="2140035"/>
            </a:xfrm>
          </p:grpSpPr>
          <p:sp>
            <p:nvSpPr>
              <p:cNvPr id="543" name="Google Shape;543;p23"/>
              <p:cNvSpPr/>
              <p:nvPr/>
            </p:nvSpPr>
            <p:spPr>
              <a:xfrm>
                <a:off x="10493229" y="6927776"/>
                <a:ext cx="187850" cy="323808"/>
              </a:xfrm>
              <a:custGeom>
                <a:avLst/>
                <a:gdLst/>
                <a:ahLst/>
                <a:cxnLst/>
                <a:rect l="l" t="t" r="r" b="b"/>
                <a:pathLst>
                  <a:path w="181" h="312" extrusionOk="0">
                    <a:moveTo>
                      <a:pt x="20" y="312"/>
                    </a:moveTo>
                    <a:lnTo>
                      <a:pt x="20" y="312"/>
                    </a:lnTo>
                    <a:cubicBezTo>
                      <a:pt x="139" y="312"/>
                      <a:pt x="139" y="312"/>
                      <a:pt x="139" y="312"/>
                    </a:cubicBezTo>
                    <a:cubicBezTo>
                      <a:pt x="149" y="312"/>
                      <a:pt x="157" y="304"/>
                      <a:pt x="157" y="294"/>
                    </a:cubicBezTo>
                    <a:cubicBezTo>
                      <a:pt x="180" y="21"/>
                      <a:pt x="180" y="21"/>
                      <a:pt x="180" y="21"/>
                    </a:cubicBezTo>
                    <a:cubicBezTo>
                      <a:pt x="181" y="10"/>
                      <a:pt x="172" y="0"/>
                      <a:pt x="160" y="0"/>
                    </a:cubicBezTo>
                    <a:cubicBezTo>
                      <a:pt x="41" y="0"/>
                      <a:pt x="41" y="0"/>
                      <a:pt x="41" y="0"/>
                    </a:cubicBezTo>
                    <a:cubicBezTo>
                      <a:pt x="31" y="0"/>
                      <a:pt x="23" y="8"/>
                      <a:pt x="22" y="18"/>
                    </a:cubicBezTo>
                    <a:cubicBezTo>
                      <a:pt x="0" y="291"/>
                      <a:pt x="0" y="291"/>
                      <a:pt x="0" y="291"/>
                    </a:cubicBezTo>
                    <a:cubicBezTo>
                      <a:pt x="-1" y="302"/>
                      <a:pt x="8" y="312"/>
                      <a:pt x="20"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23"/>
              <p:cNvSpPr/>
              <p:nvPr/>
            </p:nvSpPr>
            <p:spPr>
              <a:xfrm>
                <a:off x="9810328" y="8443028"/>
                <a:ext cx="382965" cy="425516"/>
              </a:xfrm>
              <a:custGeom>
                <a:avLst/>
                <a:gdLst/>
                <a:ahLst/>
                <a:cxnLst/>
                <a:rect l="l" t="t" r="r" b="b"/>
                <a:pathLst>
                  <a:path w="369" h="410" extrusionOk="0">
                    <a:moveTo>
                      <a:pt x="9" y="125"/>
                    </a:moveTo>
                    <a:lnTo>
                      <a:pt x="0" y="410"/>
                    </a:lnTo>
                    <a:lnTo>
                      <a:pt x="295" y="410"/>
                    </a:lnTo>
                    <a:lnTo>
                      <a:pt x="369" y="0"/>
                    </a:lnTo>
                    <a:lnTo>
                      <a:pt x="9" y="12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23"/>
              <p:cNvSpPr/>
              <p:nvPr/>
            </p:nvSpPr>
            <p:spPr>
              <a:xfrm>
                <a:off x="10193292" y="8461709"/>
                <a:ext cx="402684" cy="406835"/>
              </a:xfrm>
              <a:custGeom>
                <a:avLst/>
                <a:gdLst/>
                <a:ahLst/>
                <a:cxnLst/>
                <a:rect l="l" t="t" r="r" b="b"/>
                <a:pathLst>
                  <a:path w="388" h="392" extrusionOk="0">
                    <a:moveTo>
                      <a:pt x="0" y="35"/>
                    </a:moveTo>
                    <a:lnTo>
                      <a:pt x="99" y="392"/>
                    </a:lnTo>
                    <a:lnTo>
                      <a:pt x="388" y="392"/>
                    </a:lnTo>
                    <a:lnTo>
                      <a:pt x="322" y="0"/>
                    </a:lnTo>
                    <a:lnTo>
                      <a:pt x="0" y="3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6" name="Google Shape;546;p23"/>
              <p:cNvSpPr/>
              <p:nvPr/>
            </p:nvSpPr>
            <p:spPr>
              <a:xfrm>
                <a:off x="9813441" y="8443028"/>
                <a:ext cx="379851" cy="336262"/>
              </a:xfrm>
              <a:custGeom>
                <a:avLst/>
                <a:gdLst/>
                <a:ahLst/>
                <a:cxnLst/>
                <a:rect l="l" t="t" r="r" b="b"/>
                <a:pathLst>
                  <a:path w="366" h="324" extrusionOk="0">
                    <a:moveTo>
                      <a:pt x="366" y="0"/>
                    </a:moveTo>
                    <a:lnTo>
                      <a:pt x="319" y="258"/>
                    </a:lnTo>
                    <a:lnTo>
                      <a:pt x="0" y="324"/>
                    </a:lnTo>
                    <a:lnTo>
                      <a:pt x="6" y="125"/>
                    </a:lnTo>
                    <a:lnTo>
                      <a:pt x="36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7" name="Google Shape;547;p23"/>
              <p:cNvSpPr/>
              <p:nvPr/>
            </p:nvSpPr>
            <p:spPr>
              <a:xfrm>
                <a:off x="10193292" y="8461709"/>
                <a:ext cx="369473" cy="269840"/>
              </a:xfrm>
              <a:custGeom>
                <a:avLst/>
                <a:gdLst/>
                <a:ahLst/>
                <a:cxnLst/>
                <a:rect l="l" t="t" r="r" b="b"/>
                <a:pathLst>
                  <a:path w="356" h="260" extrusionOk="0">
                    <a:moveTo>
                      <a:pt x="356" y="199"/>
                    </a:moveTo>
                    <a:lnTo>
                      <a:pt x="63" y="260"/>
                    </a:lnTo>
                    <a:lnTo>
                      <a:pt x="0" y="35"/>
                    </a:lnTo>
                    <a:lnTo>
                      <a:pt x="322" y="0"/>
                    </a:lnTo>
                    <a:lnTo>
                      <a:pt x="356" y="1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8" name="Google Shape;548;p23"/>
              <p:cNvSpPr/>
              <p:nvPr/>
            </p:nvSpPr>
            <p:spPr>
              <a:xfrm>
                <a:off x="9797874" y="7968733"/>
                <a:ext cx="780459" cy="756589"/>
              </a:xfrm>
              <a:custGeom>
                <a:avLst/>
                <a:gdLst/>
                <a:ahLst/>
                <a:cxnLst/>
                <a:rect l="l" t="t" r="r" b="b"/>
                <a:pathLst>
                  <a:path w="752" h="729" extrusionOk="0">
                    <a:moveTo>
                      <a:pt x="571" y="6"/>
                    </a:moveTo>
                    <a:lnTo>
                      <a:pt x="571" y="6"/>
                    </a:lnTo>
                    <a:cubicBezTo>
                      <a:pt x="571" y="6"/>
                      <a:pt x="612" y="49"/>
                      <a:pt x="642" y="144"/>
                    </a:cubicBezTo>
                    <a:cubicBezTo>
                      <a:pt x="698" y="319"/>
                      <a:pt x="752" y="662"/>
                      <a:pt x="752" y="662"/>
                    </a:cubicBezTo>
                    <a:cubicBezTo>
                      <a:pt x="0" y="729"/>
                      <a:pt x="0" y="729"/>
                      <a:pt x="0" y="729"/>
                    </a:cubicBezTo>
                    <a:cubicBezTo>
                      <a:pt x="0" y="729"/>
                      <a:pt x="17" y="309"/>
                      <a:pt x="35" y="218"/>
                    </a:cubicBezTo>
                    <a:cubicBezTo>
                      <a:pt x="59" y="94"/>
                      <a:pt x="126" y="38"/>
                      <a:pt x="126" y="38"/>
                    </a:cubicBezTo>
                    <a:cubicBezTo>
                      <a:pt x="126" y="38"/>
                      <a:pt x="348" y="-18"/>
                      <a:pt x="571" y="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9" name="Google Shape;549;p23"/>
              <p:cNvSpPr/>
              <p:nvPr/>
            </p:nvSpPr>
            <p:spPr>
              <a:xfrm>
                <a:off x="10239995" y="7129118"/>
                <a:ext cx="81990" cy="125579"/>
              </a:xfrm>
              <a:custGeom>
                <a:avLst/>
                <a:gdLst/>
                <a:ahLst/>
                <a:cxnLst/>
                <a:rect l="l" t="t" r="r" b="b"/>
                <a:pathLst>
                  <a:path w="79" h="121" extrusionOk="0">
                    <a:moveTo>
                      <a:pt x="40" y="0"/>
                    </a:moveTo>
                    <a:lnTo>
                      <a:pt x="40" y="0"/>
                    </a:lnTo>
                    <a:cubicBezTo>
                      <a:pt x="40" y="0"/>
                      <a:pt x="73" y="63"/>
                      <a:pt x="79" y="121"/>
                    </a:cubicBezTo>
                    <a:cubicBezTo>
                      <a:pt x="10" y="99"/>
                      <a:pt x="10" y="99"/>
                      <a:pt x="10" y="99"/>
                    </a:cubicBezTo>
                    <a:cubicBezTo>
                      <a:pt x="0" y="0"/>
                      <a:pt x="0" y="0"/>
                      <a:pt x="0" y="0"/>
                    </a:cubicBezTo>
                    <a:lnTo>
                      <a:pt x="4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0" name="Google Shape;550;p23"/>
              <p:cNvSpPr/>
              <p:nvPr/>
            </p:nvSpPr>
            <p:spPr>
              <a:xfrm>
                <a:off x="10357272" y="6998349"/>
                <a:ext cx="396457" cy="876979"/>
              </a:xfrm>
              <a:custGeom>
                <a:avLst/>
                <a:gdLst/>
                <a:ahLst/>
                <a:cxnLst/>
                <a:rect l="l" t="t" r="r" b="b"/>
                <a:pathLst>
                  <a:path w="382" h="845" extrusionOk="0">
                    <a:moveTo>
                      <a:pt x="83" y="282"/>
                    </a:moveTo>
                    <a:lnTo>
                      <a:pt x="83" y="282"/>
                    </a:lnTo>
                    <a:cubicBezTo>
                      <a:pt x="83" y="282"/>
                      <a:pt x="107" y="283"/>
                      <a:pt x="129" y="328"/>
                    </a:cubicBezTo>
                    <a:cubicBezTo>
                      <a:pt x="151" y="372"/>
                      <a:pt x="234" y="599"/>
                      <a:pt x="234" y="599"/>
                    </a:cubicBezTo>
                    <a:cubicBezTo>
                      <a:pt x="250" y="285"/>
                      <a:pt x="250" y="285"/>
                      <a:pt x="250" y="285"/>
                    </a:cubicBezTo>
                    <a:cubicBezTo>
                      <a:pt x="250" y="285"/>
                      <a:pt x="237" y="272"/>
                      <a:pt x="225" y="244"/>
                    </a:cubicBezTo>
                    <a:cubicBezTo>
                      <a:pt x="273" y="244"/>
                      <a:pt x="273" y="244"/>
                      <a:pt x="273" y="244"/>
                    </a:cubicBezTo>
                    <a:lnTo>
                      <a:pt x="273" y="244"/>
                    </a:lnTo>
                    <a:cubicBezTo>
                      <a:pt x="280" y="242"/>
                      <a:pt x="285" y="237"/>
                      <a:pt x="288" y="231"/>
                    </a:cubicBezTo>
                    <a:cubicBezTo>
                      <a:pt x="270" y="221"/>
                      <a:pt x="221" y="193"/>
                      <a:pt x="213" y="185"/>
                    </a:cubicBezTo>
                    <a:cubicBezTo>
                      <a:pt x="203" y="176"/>
                      <a:pt x="208" y="160"/>
                      <a:pt x="223" y="162"/>
                    </a:cubicBezTo>
                    <a:cubicBezTo>
                      <a:pt x="230" y="164"/>
                      <a:pt x="252" y="171"/>
                      <a:pt x="270" y="177"/>
                    </a:cubicBezTo>
                    <a:cubicBezTo>
                      <a:pt x="256" y="157"/>
                      <a:pt x="256" y="157"/>
                      <a:pt x="256" y="157"/>
                    </a:cubicBezTo>
                    <a:cubicBezTo>
                      <a:pt x="256" y="157"/>
                      <a:pt x="223" y="129"/>
                      <a:pt x="213" y="117"/>
                    </a:cubicBezTo>
                    <a:cubicBezTo>
                      <a:pt x="196" y="98"/>
                      <a:pt x="214" y="83"/>
                      <a:pt x="226" y="89"/>
                    </a:cubicBezTo>
                    <a:cubicBezTo>
                      <a:pt x="228" y="90"/>
                      <a:pt x="256" y="104"/>
                      <a:pt x="274" y="114"/>
                    </a:cubicBezTo>
                    <a:cubicBezTo>
                      <a:pt x="271" y="109"/>
                      <a:pt x="271" y="109"/>
                      <a:pt x="271" y="109"/>
                    </a:cubicBezTo>
                    <a:cubicBezTo>
                      <a:pt x="271" y="109"/>
                      <a:pt x="237" y="83"/>
                      <a:pt x="226" y="72"/>
                    </a:cubicBezTo>
                    <a:cubicBezTo>
                      <a:pt x="209" y="52"/>
                      <a:pt x="225" y="38"/>
                      <a:pt x="237" y="43"/>
                    </a:cubicBezTo>
                    <a:cubicBezTo>
                      <a:pt x="239" y="45"/>
                      <a:pt x="287" y="70"/>
                      <a:pt x="298" y="77"/>
                    </a:cubicBezTo>
                    <a:cubicBezTo>
                      <a:pt x="287" y="52"/>
                      <a:pt x="276" y="28"/>
                      <a:pt x="275" y="19"/>
                    </a:cubicBezTo>
                    <a:cubicBezTo>
                      <a:pt x="273" y="-2"/>
                      <a:pt x="291" y="-4"/>
                      <a:pt x="298" y="5"/>
                    </a:cubicBezTo>
                    <a:cubicBezTo>
                      <a:pt x="324" y="35"/>
                      <a:pt x="352" y="86"/>
                      <a:pt x="352" y="86"/>
                    </a:cubicBezTo>
                    <a:lnTo>
                      <a:pt x="352" y="86"/>
                    </a:lnTo>
                    <a:lnTo>
                      <a:pt x="352" y="86"/>
                    </a:lnTo>
                    <a:cubicBezTo>
                      <a:pt x="400" y="159"/>
                      <a:pt x="346" y="262"/>
                      <a:pt x="346" y="293"/>
                    </a:cubicBezTo>
                    <a:cubicBezTo>
                      <a:pt x="347" y="324"/>
                      <a:pt x="405" y="707"/>
                      <a:pt x="371" y="795"/>
                    </a:cubicBezTo>
                    <a:cubicBezTo>
                      <a:pt x="342" y="871"/>
                      <a:pt x="248" y="850"/>
                      <a:pt x="199" y="802"/>
                    </a:cubicBezTo>
                    <a:cubicBezTo>
                      <a:pt x="155" y="759"/>
                      <a:pt x="0" y="570"/>
                      <a:pt x="0" y="570"/>
                    </a:cubicBezTo>
                    <a:lnTo>
                      <a:pt x="83" y="282"/>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23"/>
              <p:cNvSpPr/>
              <p:nvPr/>
            </p:nvSpPr>
            <p:spPr>
              <a:xfrm>
                <a:off x="9833160" y="7156102"/>
                <a:ext cx="648653" cy="816784"/>
              </a:xfrm>
              <a:custGeom>
                <a:avLst/>
                <a:gdLst/>
                <a:ahLst/>
                <a:cxnLst/>
                <a:rect l="l" t="t" r="r" b="b"/>
                <a:pathLst>
                  <a:path w="625" h="787" extrusionOk="0">
                    <a:moveTo>
                      <a:pt x="495" y="102"/>
                    </a:moveTo>
                    <a:lnTo>
                      <a:pt x="495" y="102"/>
                    </a:lnTo>
                    <a:cubicBezTo>
                      <a:pt x="588" y="130"/>
                      <a:pt x="588" y="130"/>
                      <a:pt x="588" y="130"/>
                    </a:cubicBezTo>
                    <a:cubicBezTo>
                      <a:pt x="588" y="130"/>
                      <a:pt x="625" y="358"/>
                      <a:pt x="625" y="455"/>
                    </a:cubicBezTo>
                    <a:cubicBezTo>
                      <a:pt x="625" y="551"/>
                      <a:pt x="533" y="758"/>
                      <a:pt x="533" y="758"/>
                    </a:cubicBezTo>
                    <a:cubicBezTo>
                      <a:pt x="533" y="758"/>
                      <a:pt x="252" y="751"/>
                      <a:pt x="96" y="787"/>
                    </a:cubicBezTo>
                    <a:cubicBezTo>
                      <a:pt x="96" y="787"/>
                      <a:pt x="27" y="708"/>
                      <a:pt x="19" y="687"/>
                    </a:cubicBezTo>
                    <a:cubicBezTo>
                      <a:pt x="-40" y="499"/>
                      <a:pt x="60" y="0"/>
                      <a:pt x="60" y="0"/>
                    </a:cubicBezTo>
                    <a:cubicBezTo>
                      <a:pt x="495" y="102"/>
                      <a:pt x="495" y="102"/>
                      <a:pt x="495" y="10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23"/>
              <p:cNvSpPr/>
              <p:nvPr/>
            </p:nvSpPr>
            <p:spPr>
              <a:xfrm>
                <a:off x="9834198" y="7404146"/>
                <a:ext cx="71611" cy="282294"/>
              </a:xfrm>
              <a:custGeom>
                <a:avLst/>
                <a:gdLst/>
                <a:ahLst/>
                <a:cxnLst/>
                <a:rect l="l" t="t" r="r" b="b"/>
                <a:pathLst>
                  <a:path w="69" h="272" extrusionOk="0">
                    <a:moveTo>
                      <a:pt x="69" y="13"/>
                    </a:moveTo>
                    <a:lnTo>
                      <a:pt x="69" y="13"/>
                    </a:lnTo>
                    <a:cubicBezTo>
                      <a:pt x="69" y="13"/>
                      <a:pt x="50" y="161"/>
                      <a:pt x="0" y="272"/>
                    </a:cubicBezTo>
                    <a:cubicBezTo>
                      <a:pt x="1" y="185"/>
                      <a:pt x="9" y="86"/>
                      <a:pt x="21" y="0"/>
                    </a:cubicBezTo>
                    <a:cubicBezTo>
                      <a:pt x="36" y="4"/>
                      <a:pt x="69" y="13"/>
                      <a:pt x="69"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3" name="Google Shape;553;p23"/>
              <p:cNvSpPr/>
              <p:nvPr/>
            </p:nvSpPr>
            <p:spPr>
              <a:xfrm>
                <a:off x="10007518" y="6790780"/>
                <a:ext cx="349754" cy="673561"/>
              </a:xfrm>
              <a:custGeom>
                <a:avLst/>
                <a:gdLst/>
                <a:ahLst/>
                <a:cxnLst/>
                <a:rect l="l" t="t" r="r" b="b"/>
                <a:pathLst>
                  <a:path w="337" h="649" extrusionOk="0">
                    <a:moveTo>
                      <a:pt x="0" y="377"/>
                    </a:moveTo>
                    <a:lnTo>
                      <a:pt x="0" y="377"/>
                    </a:lnTo>
                    <a:cubicBezTo>
                      <a:pt x="88" y="389"/>
                      <a:pt x="88" y="389"/>
                      <a:pt x="88" y="389"/>
                    </a:cubicBezTo>
                    <a:cubicBezTo>
                      <a:pt x="98" y="281"/>
                      <a:pt x="98" y="281"/>
                      <a:pt x="98" y="281"/>
                    </a:cubicBezTo>
                    <a:cubicBezTo>
                      <a:pt x="64" y="242"/>
                      <a:pt x="44" y="191"/>
                      <a:pt x="44" y="140"/>
                    </a:cubicBezTo>
                    <a:cubicBezTo>
                      <a:pt x="44" y="-21"/>
                      <a:pt x="255" y="-38"/>
                      <a:pt x="301" y="65"/>
                    </a:cubicBezTo>
                    <a:cubicBezTo>
                      <a:pt x="323" y="114"/>
                      <a:pt x="345" y="214"/>
                      <a:pt x="334" y="274"/>
                    </a:cubicBezTo>
                    <a:cubicBezTo>
                      <a:pt x="323" y="336"/>
                      <a:pt x="273" y="354"/>
                      <a:pt x="227" y="351"/>
                    </a:cubicBezTo>
                    <a:cubicBezTo>
                      <a:pt x="234" y="425"/>
                      <a:pt x="234" y="425"/>
                      <a:pt x="234" y="425"/>
                    </a:cubicBezTo>
                    <a:cubicBezTo>
                      <a:pt x="327" y="454"/>
                      <a:pt x="327" y="454"/>
                      <a:pt x="327" y="454"/>
                    </a:cubicBezTo>
                    <a:cubicBezTo>
                      <a:pt x="327" y="454"/>
                      <a:pt x="363" y="676"/>
                      <a:pt x="177" y="646"/>
                    </a:cubicBezTo>
                    <a:cubicBezTo>
                      <a:pt x="-10" y="617"/>
                      <a:pt x="0" y="377"/>
                      <a:pt x="0" y="377"/>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4" name="Google Shape;554;p23"/>
              <p:cNvSpPr/>
              <p:nvPr/>
            </p:nvSpPr>
            <p:spPr>
              <a:xfrm>
                <a:off x="9045437" y="7147799"/>
                <a:ext cx="874903" cy="659032"/>
              </a:xfrm>
              <a:custGeom>
                <a:avLst/>
                <a:gdLst/>
                <a:ahLst/>
                <a:cxnLst/>
                <a:rect l="l" t="t" r="r" b="b"/>
                <a:pathLst>
                  <a:path w="843" h="635" extrusionOk="0">
                    <a:moveTo>
                      <a:pt x="819" y="8"/>
                    </a:moveTo>
                    <a:lnTo>
                      <a:pt x="819" y="8"/>
                    </a:lnTo>
                    <a:cubicBezTo>
                      <a:pt x="819" y="8"/>
                      <a:pt x="736" y="-23"/>
                      <a:pt x="694" y="78"/>
                    </a:cubicBezTo>
                    <a:cubicBezTo>
                      <a:pt x="660" y="161"/>
                      <a:pt x="552" y="418"/>
                      <a:pt x="552" y="418"/>
                    </a:cubicBezTo>
                    <a:cubicBezTo>
                      <a:pt x="315" y="172"/>
                      <a:pt x="315" y="172"/>
                      <a:pt x="315" y="172"/>
                    </a:cubicBezTo>
                    <a:cubicBezTo>
                      <a:pt x="315" y="172"/>
                      <a:pt x="319" y="134"/>
                      <a:pt x="302" y="96"/>
                    </a:cubicBezTo>
                    <a:cubicBezTo>
                      <a:pt x="287" y="60"/>
                      <a:pt x="287" y="27"/>
                      <a:pt x="284" y="13"/>
                    </a:cubicBezTo>
                    <a:cubicBezTo>
                      <a:pt x="279" y="-1"/>
                      <a:pt x="263" y="-6"/>
                      <a:pt x="250" y="11"/>
                    </a:cubicBezTo>
                    <a:cubicBezTo>
                      <a:pt x="232" y="34"/>
                      <a:pt x="243" y="91"/>
                      <a:pt x="243" y="91"/>
                    </a:cubicBezTo>
                    <a:cubicBezTo>
                      <a:pt x="243" y="91"/>
                      <a:pt x="215" y="67"/>
                      <a:pt x="150" y="47"/>
                    </a:cubicBezTo>
                    <a:cubicBezTo>
                      <a:pt x="113" y="36"/>
                      <a:pt x="60" y="27"/>
                      <a:pt x="44" y="42"/>
                    </a:cubicBezTo>
                    <a:cubicBezTo>
                      <a:pt x="38" y="48"/>
                      <a:pt x="41" y="53"/>
                      <a:pt x="45" y="58"/>
                    </a:cubicBezTo>
                    <a:cubicBezTo>
                      <a:pt x="33" y="55"/>
                      <a:pt x="24" y="55"/>
                      <a:pt x="15" y="56"/>
                    </a:cubicBezTo>
                    <a:cubicBezTo>
                      <a:pt x="1" y="60"/>
                      <a:pt x="-3" y="71"/>
                      <a:pt x="3" y="80"/>
                    </a:cubicBezTo>
                    <a:cubicBezTo>
                      <a:pt x="5" y="83"/>
                      <a:pt x="10" y="85"/>
                      <a:pt x="16" y="87"/>
                    </a:cubicBezTo>
                    <a:cubicBezTo>
                      <a:pt x="8" y="93"/>
                      <a:pt x="5" y="103"/>
                      <a:pt x="10" y="108"/>
                    </a:cubicBezTo>
                    <a:cubicBezTo>
                      <a:pt x="22" y="119"/>
                      <a:pt x="65" y="126"/>
                      <a:pt x="100" y="141"/>
                    </a:cubicBezTo>
                    <a:cubicBezTo>
                      <a:pt x="106" y="143"/>
                      <a:pt x="113" y="146"/>
                      <a:pt x="119" y="148"/>
                    </a:cubicBezTo>
                    <a:lnTo>
                      <a:pt x="122" y="151"/>
                    </a:lnTo>
                    <a:cubicBezTo>
                      <a:pt x="75" y="135"/>
                      <a:pt x="43" y="134"/>
                      <a:pt x="30" y="139"/>
                    </a:cubicBezTo>
                    <a:cubicBezTo>
                      <a:pt x="16" y="144"/>
                      <a:pt x="10" y="155"/>
                      <a:pt x="18" y="162"/>
                    </a:cubicBezTo>
                    <a:cubicBezTo>
                      <a:pt x="30" y="174"/>
                      <a:pt x="75" y="174"/>
                      <a:pt x="109" y="191"/>
                    </a:cubicBezTo>
                    <a:cubicBezTo>
                      <a:pt x="143" y="209"/>
                      <a:pt x="150" y="214"/>
                      <a:pt x="164" y="221"/>
                    </a:cubicBezTo>
                    <a:cubicBezTo>
                      <a:pt x="202" y="239"/>
                      <a:pt x="235" y="246"/>
                      <a:pt x="235" y="246"/>
                    </a:cubicBezTo>
                    <a:cubicBezTo>
                      <a:pt x="294" y="337"/>
                      <a:pt x="491" y="630"/>
                      <a:pt x="573" y="635"/>
                    </a:cubicBezTo>
                    <a:cubicBezTo>
                      <a:pt x="671" y="642"/>
                      <a:pt x="754" y="449"/>
                      <a:pt x="789" y="375"/>
                    </a:cubicBezTo>
                    <a:cubicBezTo>
                      <a:pt x="858" y="234"/>
                      <a:pt x="851" y="58"/>
                      <a:pt x="819" y="8"/>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23"/>
              <p:cNvSpPr/>
              <p:nvPr/>
            </p:nvSpPr>
            <p:spPr>
              <a:xfrm>
                <a:off x="9097329" y="7207994"/>
                <a:ext cx="139071" cy="42552"/>
              </a:xfrm>
              <a:custGeom>
                <a:avLst/>
                <a:gdLst/>
                <a:ahLst/>
                <a:cxnLst/>
                <a:rect l="l" t="t" r="r" b="b"/>
                <a:pathLst>
                  <a:path w="134" h="41" extrusionOk="0">
                    <a:moveTo>
                      <a:pt x="133" y="41"/>
                    </a:moveTo>
                    <a:lnTo>
                      <a:pt x="133" y="41"/>
                    </a:lnTo>
                    <a:lnTo>
                      <a:pt x="133" y="41"/>
                    </a:lnTo>
                    <a:cubicBezTo>
                      <a:pt x="61" y="4"/>
                      <a:pt x="1" y="1"/>
                      <a:pt x="1" y="1"/>
                    </a:cubicBezTo>
                    <a:cubicBezTo>
                      <a:pt x="0" y="1"/>
                      <a:pt x="0" y="1"/>
                      <a:pt x="0" y="1"/>
                    </a:cubicBezTo>
                    <a:cubicBezTo>
                      <a:pt x="0" y="0"/>
                      <a:pt x="0" y="0"/>
                      <a:pt x="1" y="0"/>
                    </a:cubicBezTo>
                    <a:lnTo>
                      <a:pt x="1" y="0"/>
                    </a:lnTo>
                    <a:cubicBezTo>
                      <a:pt x="1" y="0"/>
                      <a:pt x="61" y="2"/>
                      <a:pt x="134" y="39"/>
                    </a:cubicBezTo>
                    <a:lnTo>
                      <a:pt x="134" y="40"/>
                    </a:lnTo>
                    <a:cubicBezTo>
                      <a:pt x="134" y="41"/>
                      <a:pt x="133" y="41"/>
                      <a:pt x="133"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23"/>
              <p:cNvSpPr/>
              <p:nvPr/>
            </p:nvSpPr>
            <p:spPr>
              <a:xfrm>
                <a:off x="9063080" y="7232902"/>
                <a:ext cx="149450" cy="43589"/>
              </a:xfrm>
              <a:custGeom>
                <a:avLst/>
                <a:gdLst/>
                <a:ahLst/>
                <a:cxnLst/>
                <a:rect l="l" t="t" r="r" b="b"/>
                <a:pathLst>
                  <a:path w="144" h="42" extrusionOk="0">
                    <a:moveTo>
                      <a:pt x="144" y="42"/>
                    </a:moveTo>
                    <a:lnTo>
                      <a:pt x="144" y="42"/>
                    </a:lnTo>
                    <a:lnTo>
                      <a:pt x="144" y="42"/>
                    </a:lnTo>
                    <a:cubicBezTo>
                      <a:pt x="93" y="17"/>
                      <a:pt x="49" y="5"/>
                      <a:pt x="26" y="2"/>
                    </a:cubicBezTo>
                    <a:cubicBezTo>
                      <a:pt x="10" y="1"/>
                      <a:pt x="1" y="5"/>
                      <a:pt x="1" y="5"/>
                    </a:cubicBezTo>
                    <a:cubicBezTo>
                      <a:pt x="0" y="5"/>
                      <a:pt x="0" y="5"/>
                      <a:pt x="0" y="4"/>
                    </a:cubicBezTo>
                    <a:lnTo>
                      <a:pt x="0" y="4"/>
                    </a:lnTo>
                    <a:cubicBezTo>
                      <a:pt x="0" y="4"/>
                      <a:pt x="10" y="-1"/>
                      <a:pt x="26" y="1"/>
                    </a:cubicBezTo>
                    <a:cubicBezTo>
                      <a:pt x="49" y="4"/>
                      <a:pt x="93" y="15"/>
                      <a:pt x="144" y="40"/>
                    </a:cubicBezTo>
                    <a:lnTo>
                      <a:pt x="144" y="41"/>
                    </a:lnTo>
                    <a:cubicBezTo>
                      <a:pt x="144" y="42"/>
                      <a:pt x="144" y="42"/>
                      <a:pt x="144"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23"/>
              <p:cNvSpPr/>
              <p:nvPr/>
            </p:nvSpPr>
            <p:spPr>
              <a:xfrm>
                <a:off x="10882421" y="7168556"/>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23"/>
              <p:cNvSpPr/>
              <p:nvPr/>
            </p:nvSpPr>
            <p:spPr>
              <a:xfrm>
                <a:off x="9966004" y="6728510"/>
                <a:ext cx="378813" cy="475333"/>
              </a:xfrm>
              <a:custGeom>
                <a:avLst/>
                <a:gdLst/>
                <a:ahLst/>
                <a:cxnLst/>
                <a:rect l="l" t="t" r="r" b="b"/>
                <a:pathLst>
                  <a:path w="365" h="458" extrusionOk="0">
                    <a:moveTo>
                      <a:pt x="0" y="428"/>
                    </a:moveTo>
                    <a:lnTo>
                      <a:pt x="0" y="428"/>
                    </a:lnTo>
                    <a:cubicBezTo>
                      <a:pt x="128" y="458"/>
                      <a:pt x="128" y="458"/>
                      <a:pt x="128" y="458"/>
                    </a:cubicBezTo>
                    <a:cubicBezTo>
                      <a:pt x="145" y="305"/>
                      <a:pt x="145" y="305"/>
                      <a:pt x="145" y="305"/>
                    </a:cubicBezTo>
                    <a:cubicBezTo>
                      <a:pt x="111" y="299"/>
                      <a:pt x="95" y="229"/>
                      <a:pt x="123" y="216"/>
                    </a:cubicBezTo>
                    <a:cubicBezTo>
                      <a:pt x="146" y="205"/>
                      <a:pt x="165" y="220"/>
                      <a:pt x="173" y="240"/>
                    </a:cubicBezTo>
                    <a:cubicBezTo>
                      <a:pt x="280" y="228"/>
                      <a:pt x="289" y="108"/>
                      <a:pt x="289" y="108"/>
                    </a:cubicBezTo>
                    <a:cubicBezTo>
                      <a:pt x="306" y="142"/>
                      <a:pt x="350" y="151"/>
                      <a:pt x="350" y="151"/>
                    </a:cubicBezTo>
                    <a:cubicBezTo>
                      <a:pt x="389" y="91"/>
                      <a:pt x="343" y="0"/>
                      <a:pt x="274" y="27"/>
                    </a:cubicBezTo>
                    <a:cubicBezTo>
                      <a:pt x="195" y="-18"/>
                      <a:pt x="66" y="-13"/>
                      <a:pt x="19" y="86"/>
                    </a:cubicBezTo>
                    <a:cubicBezTo>
                      <a:pt x="-35" y="196"/>
                      <a:pt x="91" y="278"/>
                      <a:pt x="45" y="330"/>
                    </a:cubicBezTo>
                    <a:cubicBezTo>
                      <a:pt x="6" y="374"/>
                      <a:pt x="0" y="428"/>
                      <a:pt x="0" y="4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9" name="Google Shape;559;p23"/>
              <p:cNvSpPr/>
              <p:nvPr/>
            </p:nvSpPr>
            <p:spPr>
              <a:xfrm>
                <a:off x="10146589" y="7090717"/>
                <a:ext cx="99633" cy="100671"/>
              </a:xfrm>
              <a:custGeom>
                <a:avLst/>
                <a:gdLst/>
                <a:ahLst/>
                <a:cxnLst/>
                <a:rect l="l" t="t" r="r" b="b"/>
                <a:pathLst>
                  <a:path w="96" h="97" extrusionOk="0">
                    <a:moveTo>
                      <a:pt x="93" y="62"/>
                    </a:moveTo>
                    <a:lnTo>
                      <a:pt x="93" y="62"/>
                    </a:lnTo>
                    <a:cubicBezTo>
                      <a:pt x="93" y="62"/>
                      <a:pt x="29" y="58"/>
                      <a:pt x="0" y="0"/>
                    </a:cubicBezTo>
                    <a:cubicBezTo>
                      <a:pt x="0" y="0"/>
                      <a:pt x="9" y="76"/>
                      <a:pt x="96" y="97"/>
                    </a:cubicBezTo>
                    <a:lnTo>
                      <a:pt x="93" y="6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0" name="Google Shape;560;p23"/>
              <p:cNvSpPr/>
              <p:nvPr/>
            </p:nvSpPr>
            <p:spPr>
              <a:xfrm>
                <a:off x="9922415" y="7929295"/>
                <a:ext cx="471182" cy="83028"/>
              </a:xfrm>
              <a:custGeom>
                <a:avLst/>
                <a:gdLst/>
                <a:ahLst/>
                <a:cxnLst/>
                <a:rect l="l" t="t" r="r" b="b"/>
                <a:pathLst>
                  <a:path w="454" h="80" extrusionOk="0">
                    <a:moveTo>
                      <a:pt x="454" y="48"/>
                    </a:moveTo>
                    <a:lnTo>
                      <a:pt x="454" y="48"/>
                    </a:lnTo>
                    <a:cubicBezTo>
                      <a:pt x="454" y="48"/>
                      <a:pt x="278" y="24"/>
                      <a:pt x="2" y="80"/>
                    </a:cubicBezTo>
                    <a:cubicBezTo>
                      <a:pt x="0" y="30"/>
                      <a:pt x="0" y="30"/>
                      <a:pt x="0" y="30"/>
                    </a:cubicBezTo>
                    <a:cubicBezTo>
                      <a:pt x="0" y="30"/>
                      <a:pt x="256" y="-14"/>
                      <a:pt x="451" y="4"/>
                    </a:cubicBezTo>
                    <a:lnTo>
                      <a:pt x="454" y="48"/>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3"/>
              <p:cNvSpPr/>
              <p:nvPr/>
            </p:nvSpPr>
            <p:spPr>
              <a:xfrm>
                <a:off x="10638527" y="7182048"/>
                <a:ext cx="31135" cy="12454"/>
              </a:xfrm>
              <a:custGeom>
                <a:avLst/>
                <a:gdLst/>
                <a:ahLst/>
                <a:cxnLst/>
                <a:rect l="l" t="t" r="r" b="b"/>
                <a:pathLst>
                  <a:path w="30" h="12" extrusionOk="0">
                    <a:moveTo>
                      <a:pt x="28" y="12"/>
                    </a:moveTo>
                    <a:lnTo>
                      <a:pt x="28" y="12"/>
                    </a:lnTo>
                    <a:lnTo>
                      <a:pt x="28" y="12"/>
                    </a:lnTo>
                    <a:cubicBezTo>
                      <a:pt x="0" y="2"/>
                      <a:pt x="0" y="2"/>
                      <a:pt x="0" y="2"/>
                    </a:cubicBezTo>
                    <a:lnTo>
                      <a:pt x="0" y="1"/>
                    </a:lnTo>
                    <a:cubicBezTo>
                      <a:pt x="0" y="0"/>
                      <a:pt x="0" y="0"/>
                      <a:pt x="1" y="0"/>
                    </a:cubicBezTo>
                    <a:cubicBezTo>
                      <a:pt x="29" y="10"/>
                      <a:pt x="29" y="10"/>
                      <a:pt x="29" y="10"/>
                    </a:cubicBezTo>
                    <a:cubicBezTo>
                      <a:pt x="29" y="10"/>
                      <a:pt x="30" y="11"/>
                      <a:pt x="29" y="11"/>
                    </a:cubicBezTo>
                    <a:cubicBezTo>
                      <a:pt x="29" y="12"/>
                      <a:pt x="29" y="12"/>
                      <a:pt x="28"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2" name="Google Shape;562;p23"/>
              <p:cNvSpPr/>
              <p:nvPr/>
            </p:nvSpPr>
            <p:spPr>
              <a:xfrm>
                <a:off x="10641641" y="7116664"/>
                <a:ext cx="45665" cy="61233"/>
              </a:xfrm>
              <a:custGeom>
                <a:avLst/>
                <a:gdLst/>
                <a:ahLst/>
                <a:cxnLst/>
                <a:rect l="l" t="t" r="r" b="b"/>
                <a:pathLst>
                  <a:path w="44" h="59" extrusionOk="0">
                    <a:moveTo>
                      <a:pt x="42" y="59"/>
                    </a:moveTo>
                    <a:lnTo>
                      <a:pt x="42" y="59"/>
                    </a:lnTo>
                    <a:lnTo>
                      <a:pt x="41" y="58"/>
                    </a:lnTo>
                    <a:cubicBezTo>
                      <a:pt x="41" y="58"/>
                      <a:pt x="32" y="24"/>
                      <a:pt x="19" y="13"/>
                    </a:cubicBezTo>
                    <a:cubicBezTo>
                      <a:pt x="17" y="10"/>
                      <a:pt x="6" y="5"/>
                      <a:pt x="0" y="2"/>
                    </a:cubicBezTo>
                    <a:cubicBezTo>
                      <a:pt x="0" y="2"/>
                      <a:pt x="0" y="1"/>
                      <a:pt x="0" y="0"/>
                    </a:cubicBezTo>
                    <a:lnTo>
                      <a:pt x="1" y="0"/>
                    </a:lnTo>
                    <a:cubicBezTo>
                      <a:pt x="2" y="0"/>
                      <a:pt x="17" y="9"/>
                      <a:pt x="21" y="11"/>
                    </a:cubicBezTo>
                    <a:cubicBezTo>
                      <a:pt x="34" y="24"/>
                      <a:pt x="43" y="57"/>
                      <a:pt x="43" y="58"/>
                    </a:cubicBezTo>
                    <a:cubicBezTo>
                      <a:pt x="44" y="58"/>
                      <a:pt x="43" y="59"/>
                      <a:pt x="43" y="59"/>
                    </a:cubicBezTo>
                    <a:lnTo>
                      <a:pt x="42" y="5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3" name="Google Shape;563;p23"/>
              <p:cNvSpPr/>
              <p:nvPr/>
            </p:nvSpPr>
            <p:spPr>
              <a:xfrm>
                <a:off x="10667587" y="7078263"/>
                <a:ext cx="48779" cy="70573"/>
              </a:xfrm>
              <a:custGeom>
                <a:avLst/>
                <a:gdLst/>
                <a:ahLst/>
                <a:cxnLst/>
                <a:rect l="l" t="t" r="r" b="b"/>
                <a:pathLst>
                  <a:path w="47" h="68" extrusionOk="0">
                    <a:moveTo>
                      <a:pt x="46" y="68"/>
                    </a:moveTo>
                    <a:lnTo>
                      <a:pt x="46" y="68"/>
                    </a:lnTo>
                    <a:lnTo>
                      <a:pt x="45" y="68"/>
                    </a:lnTo>
                    <a:cubicBezTo>
                      <a:pt x="45" y="68"/>
                      <a:pt x="35" y="26"/>
                      <a:pt x="23" y="16"/>
                    </a:cubicBezTo>
                    <a:cubicBezTo>
                      <a:pt x="19" y="13"/>
                      <a:pt x="0" y="2"/>
                      <a:pt x="0" y="2"/>
                    </a:cubicBezTo>
                    <a:cubicBezTo>
                      <a:pt x="-1" y="2"/>
                      <a:pt x="-1" y="1"/>
                      <a:pt x="0" y="1"/>
                    </a:cubicBezTo>
                    <a:cubicBezTo>
                      <a:pt x="0" y="0"/>
                      <a:pt x="1" y="0"/>
                      <a:pt x="1" y="0"/>
                    </a:cubicBezTo>
                    <a:cubicBezTo>
                      <a:pt x="2" y="1"/>
                      <a:pt x="20" y="12"/>
                      <a:pt x="23" y="15"/>
                    </a:cubicBezTo>
                    <a:cubicBezTo>
                      <a:pt x="37" y="25"/>
                      <a:pt x="47" y="65"/>
                      <a:pt x="47" y="68"/>
                    </a:cubicBezTo>
                    <a:lnTo>
                      <a:pt x="46"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4" name="Google Shape;564;p23"/>
              <p:cNvSpPr/>
              <p:nvPr/>
            </p:nvSpPr>
            <p:spPr>
              <a:xfrm>
                <a:off x="10088470" y="8135826"/>
                <a:ext cx="189926" cy="477409"/>
              </a:xfrm>
              <a:custGeom>
                <a:avLst/>
                <a:gdLst/>
                <a:ahLst/>
                <a:cxnLst/>
                <a:rect l="l" t="t" r="r" b="b"/>
                <a:pathLst>
                  <a:path w="183" h="460" extrusionOk="0">
                    <a:moveTo>
                      <a:pt x="3" y="460"/>
                    </a:moveTo>
                    <a:lnTo>
                      <a:pt x="3" y="460"/>
                    </a:lnTo>
                    <a:cubicBezTo>
                      <a:pt x="0" y="457"/>
                      <a:pt x="0" y="457"/>
                      <a:pt x="0" y="457"/>
                    </a:cubicBezTo>
                    <a:cubicBezTo>
                      <a:pt x="152" y="263"/>
                      <a:pt x="178" y="3"/>
                      <a:pt x="178" y="0"/>
                    </a:cubicBezTo>
                    <a:cubicBezTo>
                      <a:pt x="183" y="0"/>
                      <a:pt x="183" y="0"/>
                      <a:pt x="183" y="0"/>
                    </a:cubicBezTo>
                    <a:cubicBezTo>
                      <a:pt x="182" y="3"/>
                      <a:pt x="157" y="265"/>
                      <a:pt x="3" y="4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5" name="Google Shape;565;p23"/>
              <p:cNvSpPr/>
              <p:nvPr/>
            </p:nvSpPr>
            <p:spPr>
              <a:xfrm>
                <a:off x="10053183" y="7648040"/>
                <a:ext cx="290597" cy="100671"/>
              </a:xfrm>
              <a:custGeom>
                <a:avLst/>
                <a:gdLst/>
                <a:ahLst/>
                <a:cxnLst/>
                <a:rect l="l" t="t" r="r" b="b"/>
                <a:pathLst>
                  <a:path w="280" h="97" extrusionOk="0">
                    <a:moveTo>
                      <a:pt x="3" y="97"/>
                    </a:moveTo>
                    <a:lnTo>
                      <a:pt x="3" y="97"/>
                    </a:lnTo>
                    <a:cubicBezTo>
                      <a:pt x="0" y="94"/>
                      <a:pt x="0" y="94"/>
                      <a:pt x="0" y="94"/>
                    </a:cubicBezTo>
                    <a:cubicBezTo>
                      <a:pt x="2" y="94"/>
                      <a:pt x="123" y="-8"/>
                      <a:pt x="280" y="1"/>
                    </a:cubicBezTo>
                    <a:cubicBezTo>
                      <a:pt x="280" y="5"/>
                      <a:pt x="280" y="5"/>
                      <a:pt x="280" y="5"/>
                    </a:cubicBezTo>
                    <a:cubicBezTo>
                      <a:pt x="125" y="-3"/>
                      <a:pt x="4" y="97"/>
                      <a:pt x="3"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6" name="Google Shape;566;p23"/>
              <p:cNvSpPr/>
              <p:nvPr/>
            </p:nvSpPr>
            <p:spPr>
              <a:xfrm>
                <a:off x="10576257" y="7563974"/>
                <a:ext cx="23870" cy="199266"/>
              </a:xfrm>
              <a:custGeom>
                <a:avLst/>
                <a:gdLst/>
                <a:ahLst/>
                <a:cxnLst/>
                <a:rect l="l" t="t" r="r" b="b"/>
                <a:pathLst>
                  <a:path w="23" h="192" extrusionOk="0">
                    <a:moveTo>
                      <a:pt x="23" y="54"/>
                    </a:moveTo>
                    <a:lnTo>
                      <a:pt x="23" y="54"/>
                    </a:lnTo>
                    <a:cubicBezTo>
                      <a:pt x="23" y="54"/>
                      <a:pt x="15" y="130"/>
                      <a:pt x="22" y="192"/>
                    </a:cubicBezTo>
                    <a:cubicBezTo>
                      <a:pt x="22" y="192"/>
                      <a:pt x="-12" y="103"/>
                      <a:pt x="3" y="0"/>
                    </a:cubicBezTo>
                    <a:lnTo>
                      <a:pt x="23" y="54"/>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67" name="Google Shape;567;p23"/>
            <p:cNvGrpSpPr/>
            <p:nvPr/>
          </p:nvGrpSpPr>
          <p:grpSpPr>
            <a:xfrm>
              <a:off x="6771627" y="4153644"/>
              <a:ext cx="385757" cy="385757"/>
              <a:chOff x="9375502" y="2117694"/>
              <a:chExt cx="385757" cy="385757"/>
            </a:xfrm>
          </p:grpSpPr>
          <p:sp>
            <p:nvSpPr>
              <p:cNvPr id="568" name="Google Shape;568;p23"/>
              <p:cNvSpPr/>
              <p:nvPr/>
            </p:nvSpPr>
            <p:spPr>
              <a:xfrm>
                <a:off x="9375502" y="211769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23"/>
              <p:cNvSpPr/>
              <p:nvPr/>
            </p:nvSpPr>
            <p:spPr>
              <a:xfrm>
                <a:off x="9447411" y="224067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0" name="Google Shape;570;p23"/>
            <p:cNvGrpSpPr/>
            <p:nvPr/>
          </p:nvGrpSpPr>
          <p:grpSpPr>
            <a:xfrm>
              <a:off x="1207030" y="59384"/>
              <a:ext cx="474372" cy="431424"/>
              <a:chOff x="-1249915" y="-3574382"/>
              <a:chExt cx="274680" cy="249840"/>
            </a:xfrm>
          </p:grpSpPr>
          <p:sp>
            <p:nvSpPr>
              <p:cNvPr id="571" name="Google Shape;571;p23"/>
              <p:cNvSpPr/>
              <p:nvPr/>
            </p:nvSpPr>
            <p:spPr>
              <a:xfrm>
                <a:off x="-1249915" y="-3574382"/>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3"/>
              <p:cNvSpPr/>
              <p:nvPr/>
            </p:nvSpPr>
            <p:spPr>
              <a:xfrm>
                <a:off x="-1177915" y="-3508862"/>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3" name="Google Shape;573;p23"/>
            <p:cNvGrpSpPr/>
            <p:nvPr/>
          </p:nvGrpSpPr>
          <p:grpSpPr>
            <a:xfrm>
              <a:off x="217334" y="267232"/>
              <a:ext cx="723377" cy="535528"/>
              <a:chOff x="3507225" y="285475"/>
              <a:chExt cx="250920" cy="185760"/>
            </a:xfrm>
          </p:grpSpPr>
          <p:sp>
            <p:nvSpPr>
              <p:cNvPr id="574" name="Google Shape;574;p23"/>
              <p:cNvSpPr/>
              <p:nvPr/>
            </p:nvSpPr>
            <p:spPr>
              <a:xfrm>
                <a:off x="3507225" y="285475"/>
                <a:ext cx="250920" cy="185760"/>
              </a:xfrm>
              <a:custGeom>
                <a:avLst/>
                <a:gdLst/>
                <a:ahLst/>
                <a:cxnLst/>
                <a:rect l="l" t="t" r="r" b="b"/>
                <a:pathLst>
                  <a:path w="697" h="516" extrusionOk="0">
                    <a:moveTo>
                      <a:pt x="697" y="44"/>
                    </a:moveTo>
                    <a:lnTo>
                      <a:pt x="697" y="44"/>
                    </a:lnTo>
                    <a:cubicBezTo>
                      <a:pt x="697" y="472"/>
                      <a:pt x="697" y="472"/>
                      <a:pt x="697" y="472"/>
                    </a:cubicBezTo>
                    <a:cubicBezTo>
                      <a:pt x="697" y="496"/>
                      <a:pt x="677" y="516"/>
                      <a:pt x="653" y="516"/>
                    </a:cubicBezTo>
                    <a:cubicBezTo>
                      <a:pt x="44" y="516"/>
                      <a:pt x="44" y="516"/>
                      <a:pt x="44" y="516"/>
                    </a:cubicBezTo>
                    <a:cubicBezTo>
                      <a:pt x="20" y="516"/>
                      <a:pt x="0" y="496"/>
                      <a:pt x="0" y="472"/>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23"/>
              <p:cNvSpPr/>
              <p:nvPr/>
            </p:nvSpPr>
            <p:spPr>
              <a:xfrm>
                <a:off x="3507225" y="285475"/>
                <a:ext cx="250920" cy="34560"/>
              </a:xfrm>
              <a:custGeom>
                <a:avLst/>
                <a:gdLst/>
                <a:ahLst/>
                <a:cxnLst/>
                <a:rect l="l" t="t" r="r" b="b"/>
                <a:pathLst>
                  <a:path w="697" h="96" extrusionOk="0">
                    <a:moveTo>
                      <a:pt x="697" y="44"/>
                    </a:moveTo>
                    <a:lnTo>
                      <a:pt x="697" y="44"/>
                    </a:lnTo>
                    <a:cubicBezTo>
                      <a:pt x="697" y="96"/>
                      <a:pt x="697" y="96"/>
                      <a:pt x="697" y="96"/>
                    </a:cubicBezTo>
                    <a:cubicBezTo>
                      <a:pt x="0" y="96"/>
                      <a:pt x="0" y="96"/>
                      <a:pt x="0" y="96"/>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6" name="Google Shape;576;p23"/>
              <p:cNvSpPr/>
              <p:nvPr/>
            </p:nvSpPr>
            <p:spPr>
              <a:xfrm>
                <a:off x="3726105" y="295915"/>
                <a:ext cx="17640" cy="17640"/>
              </a:xfrm>
              <a:custGeom>
                <a:avLst/>
                <a:gdLst/>
                <a:ahLst/>
                <a:cxnLst/>
                <a:rect l="l" t="t" r="r" b="b"/>
                <a:pathLst>
                  <a:path w="49" h="49" extrusionOk="0">
                    <a:moveTo>
                      <a:pt x="49" y="25"/>
                    </a:moveTo>
                    <a:lnTo>
                      <a:pt x="49" y="25"/>
                    </a:lnTo>
                    <a:cubicBezTo>
                      <a:pt x="49" y="38"/>
                      <a:pt x="38" y="49"/>
                      <a:pt x="24" y="49"/>
                    </a:cubicBezTo>
                    <a:cubicBezTo>
                      <a:pt x="11" y="49"/>
                      <a:pt x="0" y="38"/>
                      <a:pt x="0" y="25"/>
                    </a:cubicBezTo>
                    <a:cubicBezTo>
                      <a:pt x="0" y="11"/>
                      <a:pt x="11" y="0"/>
                      <a:pt x="24" y="0"/>
                    </a:cubicBezTo>
                    <a:cubicBezTo>
                      <a:pt x="38" y="0"/>
                      <a:pt x="49" y="11"/>
                      <a:pt x="49" y="2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3"/>
              <p:cNvSpPr/>
              <p:nvPr/>
            </p:nvSpPr>
            <p:spPr>
              <a:xfrm>
                <a:off x="3696945" y="295915"/>
                <a:ext cx="18000" cy="17640"/>
              </a:xfrm>
              <a:custGeom>
                <a:avLst/>
                <a:gdLst/>
                <a:ahLst/>
                <a:cxnLst/>
                <a:rect l="l" t="t" r="r" b="b"/>
                <a:pathLst>
                  <a:path w="50" h="49" extrusionOk="0">
                    <a:moveTo>
                      <a:pt x="50" y="25"/>
                    </a:moveTo>
                    <a:lnTo>
                      <a:pt x="50" y="25"/>
                    </a:lnTo>
                    <a:cubicBezTo>
                      <a:pt x="50" y="38"/>
                      <a:pt x="39" y="49"/>
                      <a:pt x="25" y="49"/>
                    </a:cubicBezTo>
                    <a:cubicBezTo>
                      <a:pt x="12" y="49"/>
                      <a:pt x="0" y="38"/>
                      <a:pt x="0" y="25"/>
                    </a:cubicBezTo>
                    <a:cubicBezTo>
                      <a:pt x="0" y="11"/>
                      <a:pt x="12" y="0"/>
                      <a:pt x="25" y="0"/>
                    </a:cubicBezTo>
                    <a:cubicBezTo>
                      <a:pt x="39" y="0"/>
                      <a:pt x="50" y="11"/>
                      <a:pt x="50" y="25"/>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3"/>
              <p:cNvSpPr/>
              <p:nvPr/>
            </p:nvSpPr>
            <p:spPr>
              <a:xfrm>
                <a:off x="3668145" y="295915"/>
                <a:ext cx="18000" cy="17640"/>
              </a:xfrm>
              <a:custGeom>
                <a:avLst/>
                <a:gdLst/>
                <a:ahLst/>
                <a:cxnLst/>
                <a:rect l="l" t="t" r="r" b="b"/>
                <a:pathLst>
                  <a:path w="50" h="49" extrusionOk="0">
                    <a:moveTo>
                      <a:pt x="50" y="25"/>
                    </a:moveTo>
                    <a:lnTo>
                      <a:pt x="50" y="25"/>
                    </a:lnTo>
                    <a:cubicBezTo>
                      <a:pt x="50" y="38"/>
                      <a:pt x="38" y="49"/>
                      <a:pt x="25" y="49"/>
                    </a:cubicBezTo>
                    <a:cubicBezTo>
                      <a:pt x="11" y="49"/>
                      <a:pt x="0" y="38"/>
                      <a:pt x="0" y="25"/>
                    </a:cubicBezTo>
                    <a:cubicBezTo>
                      <a:pt x="0" y="11"/>
                      <a:pt x="11" y="0"/>
                      <a:pt x="25" y="0"/>
                    </a:cubicBezTo>
                    <a:cubicBezTo>
                      <a:pt x="38" y="0"/>
                      <a:pt x="50" y="11"/>
                      <a:pt x="50" y="2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3"/>
              <p:cNvSpPr/>
              <p:nvPr/>
            </p:nvSpPr>
            <p:spPr>
              <a:xfrm>
                <a:off x="3524145" y="330835"/>
                <a:ext cx="66240" cy="127080"/>
              </a:xfrm>
              <a:custGeom>
                <a:avLst/>
                <a:gdLst/>
                <a:ahLst/>
                <a:cxnLst/>
                <a:rect l="l" t="t" r="r" b="b"/>
                <a:pathLst>
                  <a:path w="184" h="353" extrusionOk="0">
                    <a:moveTo>
                      <a:pt x="157" y="353"/>
                    </a:moveTo>
                    <a:lnTo>
                      <a:pt x="157" y="353"/>
                    </a:lnTo>
                    <a:cubicBezTo>
                      <a:pt x="27" y="353"/>
                      <a:pt x="27" y="353"/>
                      <a:pt x="27" y="353"/>
                    </a:cubicBezTo>
                    <a:cubicBezTo>
                      <a:pt x="11" y="353"/>
                      <a:pt x="0" y="341"/>
                      <a:pt x="0" y="325"/>
                    </a:cubicBezTo>
                    <a:cubicBezTo>
                      <a:pt x="0" y="27"/>
                      <a:pt x="0" y="27"/>
                      <a:pt x="0" y="27"/>
                    </a:cubicBezTo>
                    <a:cubicBezTo>
                      <a:pt x="0" y="12"/>
                      <a:pt x="11" y="0"/>
                      <a:pt x="27" y="0"/>
                    </a:cubicBezTo>
                    <a:cubicBezTo>
                      <a:pt x="157" y="0"/>
                      <a:pt x="157" y="0"/>
                      <a:pt x="157" y="0"/>
                    </a:cubicBezTo>
                    <a:cubicBezTo>
                      <a:pt x="172" y="0"/>
                      <a:pt x="184" y="12"/>
                      <a:pt x="184" y="27"/>
                    </a:cubicBezTo>
                    <a:cubicBezTo>
                      <a:pt x="184" y="325"/>
                      <a:pt x="184" y="325"/>
                      <a:pt x="184" y="325"/>
                    </a:cubicBezTo>
                    <a:cubicBezTo>
                      <a:pt x="184" y="341"/>
                      <a:pt x="172" y="353"/>
                      <a:pt x="157" y="353"/>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3"/>
              <p:cNvSpPr/>
              <p:nvPr/>
            </p:nvSpPr>
            <p:spPr>
              <a:xfrm>
                <a:off x="3601185" y="330835"/>
                <a:ext cx="142560" cy="54000"/>
              </a:xfrm>
              <a:custGeom>
                <a:avLst/>
                <a:gdLst/>
                <a:ahLst/>
                <a:cxnLst/>
                <a:rect l="l" t="t" r="r" b="b"/>
                <a:pathLst>
                  <a:path w="396" h="150" extrusionOk="0">
                    <a:moveTo>
                      <a:pt x="371" y="150"/>
                    </a:moveTo>
                    <a:lnTo>
                      <a:pt x="371" y="150"/>
                    </a:lnTo>
                    <a:cubicBezTo>
                      <a:pt x="26" y="150"/>
                      <a:pt x="26" y="150"/>
                      <a:pt x="26" y="150"/>
                    </a:cubicBezTo>
                    <a:cubicBezTo>
                      <a:pt x="12" y="150"/>
                      <a:pt x="0" y="138"/>
                      <a:pt x="0" y="124"/>
                    </a:cubicBezTo>
                    <a:cubicBezTo>
                      <a:pt x="0" y="26"/>
                      <a:pt x="0" y="26"/>
                      <a:pt x="0" y="26"/>
                    </a:cubicBezTo>
                    <a:cubicBezTo>
                      <a:pt x="0" y="11"/>
                      <a:pt x="12" y="0"/>
                      <a:pt x="26" y="0"/>
                    </a:cubicBezTo>
                    <a:cubicBezTo>
                      <a:pt x="371" y="0"/>
                      <a:pt x="371" y="0"/>
                      <a:pt x="371" y="0"/>
                    </a:cubicBezTo>
                    <a:cubicBezTo>
                      <a:pt x="384" y="0"/>
                      <a:pt x="396" y="11"/>
                      <a:pt x="396" y="26"/>
                    </a:cubicBezTo>
                    <a:cubicBezTo>
                      <a:pt x="396" y="124"/>
                      <a:pt x="396" y="124"/>
                      <a:pt x="396" y="124"/>
                    </a:cubicBezTo>
                    <a:cubicBezTo>
                      <a:pt x="396" y="138"/>
                      <a:pt x="384" y="150"/>
                      <a:pt x="371" y="150"/>
                    </a:cubicBezTo>
                    <a:close/>
                  </a:path>
                </a:pathLst>
              </a:custGeom>
              <a:solidFill>
                <a:srgbClr val="8484E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3"/>
              <p:cNvSpPr/>
              <p:nvPr/>
            </p:nvSpPr>
            <p:spPr>
              <a:xfrm>
                <a:off x="3601185" y="39527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3"/>
              <p:cNvSpPr/>
              <p:nvPr/>
            </p:nvSpPr>
            <p:spPr>
              <a:xfrm>
                <a:off x="3601185" y="418675"/>
                <a:ext cx="142560" cy="15840"/>
              </a:xfrm>
              <a:custGeom>
                <a:avLst/>
                <a:gdLst/>
                <a:ahLst/>
                <a:cxnLst/>
                <a:rect l="l" t="t" r="r" b="b"/>
                <a:pathLst>
                  <a:path w="396" h="44" extrusionOk="0">
                    <a:moveTo>
                      <a:pt x="374" y="44"/>
                    </a:moveTo>
                    <a:lnTo>
                      <a:pt x="374" y="44"/>
                    </a:lnTo>
                    <a:cubicBezTo>
                      <a:pt x="22" y="44"/>
                      <a:pt x="22" y="44"/>
                      <a:pt x="22" y="44"/>
                    </a:cubicBezTo>
                    <a:cubicBezTo>
                      <a:pt x="10" y="44"/>
                      <a:pt x="0" y="34"/>
                      <a:pt x="0" y="22"/>
                    </a:cubicBezTo>
                    <a:lnTo>
                      <a:pt x="0" y="22"/>
                    </a:lnTo>
                    <a:cubicBezTo>
                      <a:pt x="0" y="10"/>
                      <a:pt x="10" y="0"/>
                      <a:pt x="22" y="0"/>
                    </a:cubicBezTo>
                    <a:cubicBezTo>
                      <a:pt x="374" y="0"/>
                      <a:pt x="374" y="0"/>
                      <a:pt x="374" y="0"/>
                    </a:cubicBezTo>
                    <a:cubicBezTo>
                      <a:pt x="387" y="0"/>
                      <a:pt x="396" y="10"/>
                      <a:pt x="396" y="22"/>
                    </a:cubicBezTo>
                    <a:lnTo>
                      <a:pt x="396" y="22"/>
                    </a:lnTo>
                    <a:cubicBezTo>
                      <a:pt x="396" y="34"/>
                      <a:pt x="387" y="44"/>
                      <a:pt x="374" y="44"/>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3"/>
              <p:cNvSpPr/>
              <p:nvPr/>
            </p:nvSpPr>
            <p:spPr>
              <a:xfrm>
                <a:off x="3601185" y="44243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4"/>
        <p:cNvGrpSpPr/>
        <p:nvPr/>
      </p:nvGrpSpPr>
      <p:grpSpPr>
        <a:xfrm>
          <a:off x="0" y="0"/>
          <a:ext cx="0" cy="0"/>
          <a:chOff x="0" y="0"/>
          <a:chExt cx="0" cy="0"/>
        </a:xfrm>
      </p:grpSpPr>
      <p:sp>
        <p:nvSpPr>
          <p:cNvPr id="585" name="Google Shape;585;p24"/>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586" name="Google Shape;586;p24"/>
          <p:cNvGrpSpPr/>
          <p:nvPr/>
        </p:nvGrpSpPr>
        <p:grpSpPr>
          <a:xfrm>
            <a:off x="580348" y="1382836"/>
            <a:ext cx="8334317" cy="3571202"/>
            <a:chOff x="580348" y="1382836"/>
            <a:chExt cx="8334317" cy="3571202"/>
          </a:xfrm>
        </p:grpSpPr>
        <p:sp>
          <p:nvSpPr>
            <p:cNvPr id="587" name="Google Shape;587;p24"/>
            <p:cNvSpPr/>
            <p:nvPr/>
          </p:nvSpPr>
          <p:spPr>
            <a:xfrm>
              <a:off x="775847" y="2834446"/>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24"/>
            <p:cNvSpPr/>
            <p:nvPr/>
          </p:nvSpPr>
          <p:spPr>
            <a:xfrm>
              <a:off x="580348" y="4683873"/>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24"/>
            <p:cNvSpPr/>
            <p:nvPr/>
          </p:nvSpPr>
          <p:spPr>
            <a:xfrm>
              <a:off x="8645173" y="138283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0" name="Google Shape;590;p24"/>
          <p:cNvGrpSpPr/>
          <p:nvPr/>
        </p:nvGrpSpPr>
        <p:grpSpPr>
          <a:xfrm>
            <a:off x="-636569" y="119191"/>
            <a:ext cx="9632851" cy="5204192"/>
            <a:chOff x="-636569" y="119191"/>
            <a:chExt cx="9632851" cy="5204192"/>
          </a:xfrm>
        </p:grpSpPr>
        <p:grpSp>
          <p:nvGrpSpPr>
            <p:cNvPr id="591" name="Google Shape;591;p24"/>
            <p:cNvGrpSpPr/>
            <p:nvPr/>
          </p:nvGrpSpPr>
          <p:grpSpPr>
            <a:xfrm flipH="1">
              <a:off x="-636569" y="2908557"/>
              <a:ext cx="1878689" cy="2414826"/>
              <a:chOff x="719795" y="-1996472"/>
              <a:chExt cx="918360" cy="1180440"/>
            </a:xfrm>
          </p:grpSpPr>
          <p:sp>
            <p:nvSpPr>
              <p:cNvPr id="592" name="Google Shape;592;p24"/>
              <p:cNvSpPr/>
              <p:nvPr/>
            </p:nvSpPr>
            <p:spPr>
              <a:xfrm>
                <a:off x="719795" y="-1996472"/>
                <a:ext cx="855360" cy="1160280"/>
              </a:xfrm>
              <a:custGeom>
                <a:avLst/>
                <a:gdLst/>
                <a:ahLst/>
                <a:cxnLst/>
                <a:rect l="l" t="t" r="r" b="b"/>
                <a:pathLst>
                  <a:path w="2376" h="3223" extrusionOk="0">
                    <a:moveTo>
                      <a:pt x="73" y="1896"/>
                    </a:moveTo>
                    <a:lnTo>
                      <a:pt x="73" y="1896"/>
                    </a:lnTo>
                    <a:cubicBezTo>
                      <a:pt x="73" y="1896"/>
                      <a:pt x="322" y="2109"/>
                      <a:pt x="549" y="2160"/>
                    </a:cubicBezTo>
                    <a:cubicBezTo>
                      <a:pt x="775" y="2211"/>
                      <a:pt x="879" y="2178"/>
                      <a:pt x="1065" y="2254"/>
                    </a:cubicBezTo>
                    <a:cubicBezTo>
                      <a:pt x="1197" y="2309"/>
                      <a:pt x="1695" y="2893"/>
                      <a:pt x="1969" y="3223"/>
                    </a:cubicBezTo>
                    <a:cubicBezTo>
                      <a:pt x="2189" y="3223"/>
                      <a:pt x="2189" y="3223"/>
                      <a:pt x="2189" y="3223"/>
                    </a:cubicBezTo>
                    <a:cubicBezTo>
                      <a:pt x="2376" y="2131"/>
                      <a:pt x="2376" y="2131"/>
                      <a:pt x="2376" y="2131"/>
                    </a:cubicBezTo>
                    <a:cubicBezTo>
                      <a:pt x="1733" y="1659"/>
                      <a:pt x="1733" y="1659"/>
                      <a:pt x="1733" y="1659"/>
                    </a:cubicBezTo>
                    <a:cubicBezTo>
                      <a:pt x="1635" y="1588"/>
                      <a:pt x="1569" y="1484"/>
                      <a:pt x="1545" y="1365"/>
                    </a:cubicBezTo>
                    <a:cubicBezTo>
                      <a:pt x="1507" y="1169"/>
                      <a:pt x="1454" y="871"/>
                      <a:pt x="1459" y="755"/>
                    </a:cubicBezTo>
                    <a:cubicBezTo>
                      <a:pt x="1474" y="463"/>
                      <a:pt x="1548" y="395"/>
                      <a:pt x="1587" y="214"/>
                    </a:cubicBezTo>
                    <a:cubicBezTo>
                      <a:pt x="1638" y="-20"/>
                      <a:pt x="1456" y="-45"/>
                      <a:pt x="1315" y="57"/>
                    </a:cubicBezTo>
                    <a:cubicBezTo>
                      <a:pt x="1015" y="273"/>
                      <a:pt x="1018" y="754"/>
                      <a:pt x="1018" y="754"/>
                    </a:cubicBezTo>
                    <a:cubicBezTo>
                      <a:pt x="1018" y="754"/>
                      <a:pt x="529" y="583"/>
                      <a:pt x="448" y="564"/>
                    </a:cubicBezTo>
                    <a:cubicBezTo>
                      <a:pt x="240" y="516"/>
                      <a:pt x="201" y="754"/>
                      <a:pt x="238" y="887"/>
                    </a:cubicBezTo>
                    <a:cubicBezTo>
                      <a:pt x="238" y="887"/>
                      <a:pt x="-5" y="878"/>
                      <a:pt x="127" y="1222"/>
                    </a:cubicBezTo>
                    <a:cubicBezTo>
                      <a:pt x="127" y="1222"/>
                      <a:pt x="-25" y="1234"/>
                      <a:pt x="62" y="1503"/>
                    </a:cubicBezTo>
                    <a:cubicBezTo>
                      <a:pt x="62" y="1503"/>
                      <a:pt x="-85" y="1686"/>
                      <a:pt x="73" y="1896"/>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4"/>
              <p:cNvSpPr/>
              <p:nvPr/>
            </p:nvSpPr>
            <p:spPr>
              <a:xfrm>
                <a:off x="816995" y="-1754553"/>
                <a:ext cx="258840" cy="196200"/>
              </a:xfrm>
              <a:custGeom>
                <a:avLst/>
                <a:gdLst/>
                <a:ahLst/>
                <a:cxnLst/>
                <a:rect l="l" t="t" r="r" b="b"/>
                <a:pathLst>
                  <a:path w="719" h="545" extrusionOk="0">
                    <a:moveTo>
                      <a:pt x="552" y="545"/>
                    </a:moveTo>
                    <a:lnTo>
                      <a:pt x="552" y="545"/>
                    </a:lnTo>
                    <a:cubicBezTo>
                      <a:pt x="550" y="545"/>
                      <a:pt x="550" y="545"/>
                      <a:pt x="548" y="545"/>
                    </a:cubicBezTo>
                    <a:cubicBezTo>
                      <a:pt x="498" y="544"/>
                      <a:pt x="391" y="493"/>
                      <a:pt x="230" y="394"/>
                    </a:cubicBezTo>
                    <a:cubicBezTo>
                      <a:pt x="110" y="320"/>
                      <a:pt x="3" y="246"/>
                      <a:pt x="2" y="245"/>
                    </a:cubicBezTo>
                    <a:cubicBezTo>
                      <a:pt x="-1" y="244"/>
                      <a:pt x="-1" y="240"/>
                      <a:pt x="1" y="237"/>
                    </a:cubicBezTo>
                    <a:cubicBezTo>
                      <a:pt x="2" y="234"/>
                      <a:pt x="6" y="233"/>
                      <a:pt x="9" y="235"/>
                    </a:cubicBezTo>
                    <a:cubicBezTo>
                      <a:pt x="13" y="238"/>
                      <a:pt x="434" y="529"/>
                      <a:pt x="549" y="533"/>
                    </a:cubicBezTo>
                    <a:cubicBezTo>
                      <a:pt x="550" y="533"/>
                      <a:pt x="550" y="533"/>
                      <a:pt x="552" y="533"/>
                    </a:cubicBezTo>
                    <a:cubicBezTo>
                      <a:pt x="607" y="533"/>
                      <a:pt x="666" y="488"/>
                      <a:pt x="693" y="425"/>
                    </a:cubicBezTo>
                    <a:cubicBezTo>
                      <a:pt x="719" y="363"/>
                      <a:pt x="708" y="299"/>
                      <a:pt x="663" y="256"/>
                    </a:cubicBezTo>
                    <a:cubicBezTo>
                      <a:pt x="657" y="250"/>
                      <a:pt x="625" y="233"/>
                      <a:pt x="594" y="219"/>
                    </a:cubicBezTo>
                    <a:cubicBezTo>
                      <a:pt x="556" y="199"/>
                      <a:pt x="513" y="179"/>
                      <a:pt x="496" y="165"/>
                    </a:cubicBezTo>
                    <a:cubicBezTo>
                      <a:pt x="462" y="138"/>
                      <a:pt x="442" y="114"/>
                      <a:pt x="423" y="91"/>
                    </a:cubicBezTo>
                    <a:cubicBezTo>
                      <a:pt x="401" y="65"/>
                      <a:pt x="380" y="39"/>
                      <a:pt x="338" y="11"/>
                    </a:cubicBezTo>
                    <a:cubicBezTo>
                      <a:pt x="336" y="9"/>
                      <a:pt x="335" y="5"/>
                      <a:pt x="337" y="3"/>
                    </a:cubicBezTo>
                    <a:cubicBezTo>
                      <a:pt x="339" y="0"/>
                      <a:pt x="343" y="-1"/>
                      <a:pt x="345" y="1"/>
                    </a:cubicBezTo>
                    <a:cubicBezTo>
                      <a:pt x="388" y="31"/>
                      <a:pt x="409" y="56"/>
                      <a:pt x="433" y="83"/>
                    </a:cubicBezTo>
                    <a:cubicBezTo>
                      <a:pt x="451" y="107"/>
                      <a:pt x="471" y="130"/>
                      <a:pt x="503" y="155"/>
                    </a:cubicBezTo>
                    <a:cubicBezTo>
                      <a:pt x="520" y="168"/>
                      <a:pt x="562" y="189"/>
                      <a:pt x="599" y="208"/>
                    </a:cubicBezTo>
                    <a:cubicBezTo>
                      <a:pt x="639" y="227"/>
                      <a:pt x="664" y="240"/>
                      <a:pt x="672" y="247"/>
                    </a:cubicBezTo>
                    <a:cubicBezTo>
                      <a:pt x="721" y="295"/>
                      <a:pt x="732" y="363"/>
                      <a:pt x="704" y="429"/>
                    </a:cubicBezTo>
                    <a:cubicBezTo>
                      <a:pt x="675" y="498"/>
                      <a:pt x="613" y="545"/>
                      <a:pt x="552" y="5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4" name="Google Shape;594;p24"/>
              <p:cNvSpPr/>
              <p:nvPr/>
            </p:nvSpPr>
            <p:spPr>
              <a:xfrm>
                <a:off x="772355" y="-1562672"/>
                <a:ext cx="252360" cy="120240"/>
              </a:xfrm>
              <a:custGeom>
                <a:avLst/>
                <a:gdLst/>
                <a:ahLst/>
                <a:cxnLst/>
                <a:rect l="l" t="t" r="r" b="b"/>
                <a:pathLst>
                  <a:path w="701" h="334" extrusionOk="0">
                    <a:moveTo>
                      <a:pt x="551" y="334"/>
                    </a:moveTo>
                    <a:lnTo>
                      <a:pt x="551" y="334"/>
                    </a:lnTo>
                    <a:cubicBezTo>
                      <a:pt x="550" y="334"/>
                      <a:pt x="549" y="334"/>
                      <a:pt x="548" y="334"/>
                    </a:cubicBezTo>
                    <a:cubicBezTo>
                      <a:pt x="431" y="330"/>
                      <a:pt x="20" y="46"/>
                      <a:pt x="3" y="34"/>
                    </a:cubicBezTo>
                    <a:cubicBezTo>
                      <a:pt x="0" y="32"/>
                      <a:pt x="-1" y="29"/>
                      <a:pt x="1" y="26"/>
                    </a:cubicBezTo>
                    <a:cubicBezTo>
                      <a:pt x="3" y="23"/>
                      <a:pt x="7" y="22"/>
                      <a:pt x="9" y="25"/>
                    </a:cubicBezTo>
                    <a:cubicBezTo>
                      <a:pt x="13" y="27"/>
                      <a:pt x="434" y="319"/>
                      <a:pt x="548" y="323"/>
                    </a:cubicBezTo>
                    <a:cubicBezTo>
                      <a:pt x="592" y="324"/>
                      <a:pt x="633" y="296"/>
                      <a:pt x="660" y="245"/>
                    </a:cubicBezTo>
                    <a:cubicBezTo>
                      <a:pt x="694" y="182"/>
                      <a:pt x="705" y="84"/>
                      <a:pt x="652" y="10"/>
                    </a:cubicBezTo>
                    <a:cubicBezTo>
                      <a:pt x="650" y="7"/>
                      <a:pt x="651" y="3"/>
                      <a:pt x="653" y="2"/>
                    </a:cubicBezTo>
                    <a:cubicBezTo>
                      <a:pt x="657" y="-1"/>
                      <a:pt x="660" y="0"/>
                      <a:pt x="662" y="3"/>
                    </a:cubicBezTo>
                    <a:cubicBezTo>
                      <a:pt x="718" y="82"/>
                      <a:pt x="707" y="184"/>
                      <a:pt x="671" y="251"/>
                    </a:cubicBezTo>
                    <a:cubicBezTo>
                      <a:pt x="643" y="303"/>
                      <a:pt x="598" y="334"/>
                      <a:pt x="551"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5" name="Google Shape;595;p24"/>
              <p:cNvSpPr/>
              <p:nvPr/>
            </p:nvSpPr>
            <p:spPr>
              <a:xfrm>
                <a:off x="743915" y="-1449632"/>
                <a:ext cx="225720" cy="98640"/>
              </a:xfrm>
              <a:custGeom>
                <a:avLst/>
                <a:gdLst/>
                <a:ahLst/>
                <a:cxnLst/>
                <a:rect l="l" t="t" r="r" b="b"/>
                <a:pathLst>
                  <a:path w="627" h="274" extrusionOk="0">
                    <a:moveTo>
                      <a:pt x="484" y="274"/>
                    </a:moveTo>
                    <a:lnTo>
                      <a:pt x="484" y="274"/>
                    </a:lnTo>
                    <a:lnTo>
                      <a:pt x="483" y="274"/>
                    </a:lnTo>
                    <a:cubicBezTo>
                      <a:pt x="380" y="274"/>
                      <a:pt x="17" y="21"/>
                      <a:pt x="3" y="10"/>
                    </a:cubicBezTo>
                    <a:cubicBezTo>
                      <a:pt x="0" y="8"/>
                      <a:pt x="-1" y="4"/>
                      <a:pt x="1" y="2"/>
                    </a:cubicBezTo>
                    <a:cubicBezTo>
                      <a:pt x="3" y="-1"/>
                      <a:pt x="7" y="-1"/>
                      <a:pt x="9" y="0"/>
                    </a:cubicBezTo>
                    <a:cubicBezTo>
                      <a:pt x="13" y="2"/>
                      <a:pt x="383" y="262"/>
                      <a:pt x="483" y="262"/>
                    </a:cubicBezTo>
                    <a:cubicBezTo>
                      <a:pt x="484" y="262"/>
                      <a:pt x="484" y="262"/>
                      <a:pt x="484" y="262"/>
                    </a:cubicBezTo>
                    <a:cubicBezTo>
                      <a:pt x="534" y="262"/>
                      <a:pt x="575" y="238"/>
                      <a:pt x="598" y="194"/>
                    </a:cubicBezTo>
                    <a:cubicBezTo>
                      <a:pt x="626" y="137"/>
                      <a:pt x="619" y="63"/>
                      <a:pt x="578" y="9"/>
                    </a:cubicBezTo>
                    <a:cubicBezTo>
                      <a:pt x="577" y="6"/>
                      <a:pt x="578" y="2"/>
                      <a:pt x="580" y="0"/>
                    </a:cubicBezTo>
                    <a:cubicBezTo>
                      <a:pt x="583" y="-1"/>
                      <a:pt x="586" y="-1"/>
                      <a:pt x="588" y="2"/>
                    </a:cubicBezTo>
                    <a:cubicBezTo>
                      <a:pt x="631" y="60"/>
                      <a:pt x="639" y="139"/>
                      <a:pt x="609" y="199"/>
                    </a:cubicBezTo>
                    <a:cubicBezTo>
                      <a:pt x="584" y="247"/>
                      <a:pt x="538" y="274"/>
                      <a:pt x="484" y="2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6" name="Google Shape;596;p24"/>
              <p:cNvSpPr/>
              <p:nvPr/>
            </p:nvSpPr>
            <p:spPr>
              <a:xfrm>
                <a:off x="749315" y="-1361072"/>
                <a:ext cx="154440" cy="69120"/>
              </a:xfrm>
              <a:custGeom>
                <a:avLst/>
                <a:gdLst/>
                <a:ahLst/>
                <a:cxnLst/>
                <a:rect l="l" t="t" r="r" b="b"/>
                <a:pathLst>
                  <a:path w="429" h="192" extrusionOk="0">
                    <a:moveTo>
                      <a:pt x="289" y="192"/>
                    </a:moveTo>
                    <a:lnTo>
                      <a:pt x="289" y="192"/>
                    </a:lnTo>
                    <a:cubicBezTo>
                      <a:pt x="255" y="192"/>
                      <a:pt x="220" y="185"/>
                      <a:pt x="191" y="173"/>
                    </a:cubicBezTo>
                    <a:cubicBezTo>
                      <a:pt x="134" y="148"/>
                      <a:pt x="9" y="75"/>
                      <a:pt x="3" y="71"/>
                    </a:cubicBezTo>
                    <a:cubicBezTo>
                      <a:pt x="0" y="70"/>
                      <a:pt x="-1" y="66"/>
                      <a:pt x="1" y="63"/>
                    </a:cubicBezTo>
                    <a:cubicBezTo>
                      <a:pt x="3" y="61"/>
                      <a:pt x="6" y="59"/>
                      <a:pt x="9" y="61"/>
                    </a:cubicBezTo>
                    <a:cubicBezTo>
                      <a:pt x="11" y="62"/>
                      <a:pt x="139" y="138"/>
                      <a:pt x="196" y="162"/>
                    </a:cubicBezTo>
                    <a:cubicBezTo>
                      <a:pt x="249" y="185"/>
                      <a:pt x="349" y="194"/>
                      <a:pt x="396" y="141"/>
                    </a:cubicBezTo>
                    <a:cubicBezTo>
                      <a:pt x="414" y="119"/>
                      <a:pt x="420" y="91"/>
                      <a:pt x="415" y="56"/>
                    </a:cubicBezTo>
                    <a:cubicBezTo>
                      <a:pt x="410" y="30"/>
                      <a:pt x="400" y="9"/>
                      <a:pt x="400" y="9"/>
                    </a:cubicBezTo>
                    <a:cubicBezTo>
                      <a:pt x="399" y="6"/>
                      <a:pt x="399" y="3"/>
                      <a:pt x="402" y="1"/>
                    </a:cubicBezTo>
                    <a:cubicBezTo>
                      <a:pt x="406" y="-1"/>
                      <a:pt x="409" y="0"/>
                      <a:pt x="411" y="3"/>
                    </a:cubicBezTo>
                    <a:cubicBezTo>
                      <a:pt x="411" y="4"/>
                      <a:pt x="422" y="25"/>
                      <a:pt x="426" y="54"/>
                    </a:cubicBezTo>
                    <a:cubicBezTo>
                      <a:pt x="433" y="92"/>
                      <a:pt x="425" y="125"/>
                      <a:pt x="405" y="149"/>
                    </a:cubicBezTo>
                    <a:cubicBezTo>
                      <a:pt x="376" y="182"/>
                      <a:pt x="332" y="191"/>
                      <a:pt x="300" y="192"/>
                    </a:cubicBezTo>
                    <a:cubicBezTo>
                      <a:pt x="297" y="192"/>
                      <a:pt x="293" y="192"/>
                      <a:pt x="289" y="19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7" name="Google Shape;597;p24"/>
              <p:cNvSpPr/>
              <p:nvPr/>
            </p:nvSpPr>
            <p:spPr>
              <a:xfrm>
                <a:off x="1019675" y="-1576712"/>
                <a:ext cx="109800" cy="48240"/>
              </a:xfrm>
              <a:custGeom>
                <a:avLst/>
                <a:gdLst/>
                <a:ahLst/>
                <a:cxnLst/>
                <a:rect l="l" t="t" r="r" b="b"/>
                <a:pathLst>
                  <a:path w="305" h="134" extrusionOk="0">
                    <a:moveTo>
                      <a:pt x="6" y="134"/>
                    </a:moveTo>
                    <a:lnTo>
                      <a:pt x="6" y="134"/>
                    </a:lnTo>
                    <a:cubicBezTo>
                      <a:pt x="4" y="134"/>
                      <a:pt x="2" y="133"/>
                      <a:pt x="1" y="132"/>
                    </a:cubicBezTo>
                    <a:cubicBezTo>
                      <a:pt x="-1" y="129"/>
                      <a:pt x="0" y="125"/>
                      <a:pt x="2" y="123"/>
                    </a:cubicBezTo>
                    <a:cubicBezTo>
                      <a:pt x="148" y="10"/>
                      <a:pt x="296" y="0"/>
                      <a:pt x="298" y="0"/>
                    </a:cubicBezTo>
                    <a:cubicBezTo>
                      <a:pt x="301" y="0"/>
                      <a:pt x="304" y="3"/>
                      <a:pt x="305" y="6"/>
                    </a:cubicBezTo>
                    <a:cubicBezTo>
                      <a:pt x="305" y="10"/>
                      <a:pt x="302" y="13"/>
                      <a:pt x="298" y="13"/>
                    </a:cubicBezTo>
                    <a:cubicBezTo>
                      <a:pt x="297" y="13"/>
                      <a:pt x="152" y="23"/>
                      <a:pt x="10" y="133"/>
                    </a:cubicBezTo>
                    <a:cubicBezTo>
                      <a:pt x="8" y="133"/>
                      <a:pt x="7" y="134"/>
                      <a:pt x="6" y="134"/>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8" name="Google Shape;598;p24"/>
              <p:cNvSpPr/>
              <p:nvPr/>
            </p:nvSpPr>
            <p:spPr>
              <a:xfrm>
                <a:off x="1117595" y="-1864712"/>
                <a:ext cx="83880" cy="32040"/>
              </a:xfrm>
              <a:custGeom>
                <a:avLst/>
                <a:gdLst/>
                <a:ahLst/>
                <a:cxnLst/>
                <a:rect l="l" t="t" r="r" b="b"/>
                <a:pathLst>
                  <a:path w="233" h="89" extrusionOk="0">
                    <a:moveTo>
                      <a:pt x="227" y="89"/>
                    </a:moveTo>
                    <a:lnTo>
                      <a:pt x="227" y="89"/>
                    </a:lnTo>
                    <a:cubicBezTo>
                      <a:pt x="226" y="89"/>
                      <a:pt x="226" y="89"/>
                      <a:pt x="226" y="89"/>
                    </a:cubicBezTo>
                    <a:cubicBezTo>
                      <a:pt x="220" y="89"/>
                      <a:pt x="74" y="82"/>
                      <a:pt x="2" y="9"/>
                    </a:cubicBezTo>
                    <a:cubicBezTo>
                      <a:pt x="-1" y="7"/>
                      <a:pt x="-1" y="3"/>
                      <a:pt x="2" y="1"/>
                    </a:cubicBezTo>
                    <a:cubicBezTo>
                      <a:pt x="4" y="-1"/>
                      <a:pt x="8" y="-1"/>
                      <a:pt x="10" y="1"/>
                    </a:cubicBezTo>
                    <a:cubicBezTo>
                      <a:pt x="80" y="71"/>
                      <a:pt x="225" y="78"/>
                      <a:pt x="227" y="78"/>
                    </a:cubicBezTo>
                    <a:cubicBezTo>
                      <a:pt x="230" y="78"/>
                      <a:pt x="233" y="81"/>
                      <a:pt x="232" y="84"/>
                    </a:cubicBezTo>
                    <a:cubicBezTo>
                      <a:pt x="232" y="87"/>
                      <a:pt x="230" y="89"/>
                      <a:pt x="22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9" name="Google Shape;599;p24"/>
              <p:cNvSpPr/>
              <p:nvPr/>
            </p:nvSpPr>
            <p:spPr>
              <a:xfrm>
                <a:off x="1211915" y="-1358912"/>
                <a:ext cx="426240" cy="542880"/>
              </a:xfrm>
              <a:custGeom>
                <a:avLst/>
                <a:gdLst/>
                <a:ahLst/>
                <a:cxnLst/>
                <a:rect l="l" t="t" r="r" b="b"/>
                <a:pathLst>
                  <a:path w="1184" h="1508" extrusionOk="0">
                    <a:moveTo>
                      <a:pt x="0" y="903"/>
                    </a:moveTo>
                    <a:lnTo>
                      <a:pt x="615" y="1508"/>
                    </a:lnTo>
                    <a:lnTo>
                      <a:pt x="1184" y="1508"/>
                    </a:lnTo>
                    <a:lnTo>
                      <a:pt x="1184" y="366"/>
                    </a:lnTo>
                    <a:lnTo>
                      <a:pt x="656" y="0"/>
                    </a:lnTo>
                    <a:lnTo>
                      <a:pt x="0" y="90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0" name="Google Shape;600;p24"/>
              <p:cNvSpPr/>
              <p:nvPr/>
            </p:nvSpPr>
            <p:spPr>
              <a:xfrm>
                <a:off x="1211915" y="-1358912"/>
                <a:ext cx="307080" cy="430560"/>
              </a:xfrm>
              <a:custGeom>
                <a:avLst/>
                <a:gdLst/>
                <a:ahLst/>
                <a:cxnLst/>
                <a:rect l="l" t="t" r="r" b="b"/>
                <a:pathLst>
                  <a:path w="853" h="1196" extrusionOk="0">
                    <a:moveTo>
                      <a:pt x="0" y="903"/>
                    </a:moveTo>
                    <a:lnTo>
                      <a:pt x="298" y="1196"/>
                    </a:lnTo>
                    <a:lnTo>
                      <a:pt x="853" y="137"/>
                    </a:lnTo>
                    <a:lnTo>
                      <a:pt x="656" y="0"/>
                    </a:lnTo>
                    <a:lnTo>
                      <a:pt x="0" y="90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24"/>
              <p:cNvSpPr/>
              <p:nvPr/>
            </p:nvSpPr>
            <p:spPr>
              <a:xfrm>
                <a:off x="1128395" y="-1437392"/>
                <a:ext cx="402840" cy="481680"/>
              </a:xfrm>
              <a:custGeom>
                <a:avLst/>
                <a:gdLst/>
                <a:ahLst/>
                <a:cxnLst/>
                <a:rect l="l" t="t" r="r" b="b"/>
                <a:pathLst>
                  <a:path w="1119" h="1338" extrusionOk="0">
                    <a:moveTo>
                      <a:pt x="310" y="1338"/>
                    </a:moveTo>
                    <a:lnTo>
                      <a:pt x="1119" y="225"/>
                    </a:lnTo>
                    <a:lnTo>
                      <a:pt x="810" y="0"/>
                    </a:lnTo>
                    <a:lnTo>
                      <a:pt x="0" y="1114"/>
                    </a:lnTo>
                    <a:lnTo>
                      <a:pt x="310" y="133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24"/>
              <p:cNvSpPr/>
              <p:nvPr/>
            </p:nvSpPr>
            <p:spPr>
              <a:xfrm>
                <a:off x="1395875" y="-1365032"/>
                <a:ext cx="63720" cy="64080"/>
              </a:xfrm>
              <a:custGeom>
                <a:avLst/>
                <a:gdLst/>
                <a:ahLst/>
                <a:cxnLst/>
                <a:rect l="l" t="t" r="r" b="b"/>
                <a:pathLst>
                  <a:path w="177" h="178" extrusionOk="0">
                    <a:moveTo>
                      <a:pt x="0" y="89"/>
                    </a:moveTo>
                    <a:lnTo>
                      <a:pt x="0" y="89"/>
                    </a:lnTo>
                    <a:cubicBezTo>
                      <a:pt x="0" y="137"/>
                      <a:pt x="40" y="178"/>
                      <a:pt x="88" y="178"/>
                    </a:cubicBezTo>
                    <a:cubicBezTo>
                      <a:pt x="137" y="178"/>
                      <a:pt x="177" y="138"/>
                      <a:pt x="177" y="89"/>
                    </a:cubicBezTo>
                    <a:cubicBezTo>
                      <a:pt x="177" y="41"/>
                      <a:pt x="137" y="0"/>
                      <a:pt x="88" y="0"/>
                    </a:cubicBezTo>
                    <a:cubicBezTo>
                      <a:pt x="40" y="0"/>
                      <a:pt x="0" y="40"/>
                      <a:pt x="0" y="89"/>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3" name="Google Shape;603;p24"/>
              <p:cNvSpPr/>
              <p:nvPr/>
            </p:nvSpPr>
            <p:spPr>
              <a:xfrm>
                <a:off x="1084115" y="-1727192"/>
                <a:ext cx="20880" cy="78480"/>
              </a:xfrm>
              <a:custGeom>
                <a:avLst/>
                <a:gdLst/>
                <a:ahLst/>
                <a:cxnLst/>
                <a:rect l="l" t="t" r="r" b="b"/>
                <a:pathLst>
                  <a:path w="58" h="218" extrusionOk="0">
                    <a:moveTo>
                      <a:pt x="52" y="218"/>
                    </a:moveTo>
                    <a:lnTo>
                      <a:pt x="52" y="218"/>
                    </a:lnTo>
                    <a:cubicBezTo>
                      <a:pt x="50" y="218"/>
                      <a:pt x="48" y="217"/>
                      <a:pt x="47" y="216"/>
                    </a:cubicBezTo>
                    <a:cubicBezTo>
                      <a:pt x="30" y="186"/>
                      <a:pt x="17" y="143"/>
                      <a:pt x="9" y="85"/>
                    </a:cubicBezTo>
                    <a:cubicBezTo>
                      <a:pt x="2" y="41"/>
                      <a:pt x="0" y="7"/>
                      <a:pt x="0" y="6"/>
                    </a:cubicBezTo>
                    <a:cubicBezTo>
                      <a:pt x="0" y="3"/>
                      <a:pt x="3" y="0"/>
                      <a:pt x="6" y="0"/>
                    </a:cubicBezTo>
                    <a:cubicBezTo>
                      <a:pt x="9" y="0"/>
                      <a:pt x="12" y="2"/>
                      <a:pt x="13" y="6"/>
                    </a:cubicBezTo>
                    <a:cubicBezTo>
                      <a:pt x="13" y="7"/>
                      <a:pt x="19" y="144"/>
                      <a:pt x="57" y="209"/>
                    </a:cubicBezTo>
                    <a:cubicBezTo>
                      <a:pt x="59" y="212"/>
                      <a:pt x="58" y="216"/>
                      <a:pt x="55" y="217"/>
                    </a:cubicBezTo>
                    <a:cubicBezTo>
                      <a:pt x="54" y="218"/>
                      <a:pt x="53" y="218"/>
                      <a:pt x="52" y="218"/>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4" name="Google Shape;604;p24"/>
              <p:cNvSpPr/>
              <p:nvPr/>
            </p:nvSpPr>
            <p:spPr>
              <a:xfrm>
                <a:off x="816995" y="-1302752"/>
                <a:ext cx="24120" cy="42480"/>
              </a:xfrm>
              <a:custGeom>
                <a:avLst/>
                <a:gdLst/>
                <a:ahLst/>
                <a:cxnLst/>
                <a:rect l="l" t="t" r="r" b="b"/>
                <a:pathLst>
                  <a:path w="67" h="118" extrusionOk="0">
                    <a:moveTo>
                      <a:pt x="60" y="118"/>
                    </a:moveTo>
                    <a:lnTo>
                      <a:pt x="60" y="118"/>
                    </a:lnTo>
                    <a:cubicBezTo>
                      <a:pt x="57" y="118"/>
                      <a:pt x="54" y="115"/>
                      <a:pt x="54" y="112"/>
                    </a:cubicBezTo>
                    <a:cubicBezTo>
                      <a:pt x="54" y="53"/>
                      <a:pt x="2" y="11"/>
                      <a:pt x="2" y="10"/>
                    </a:cubicBezTo>
                    <a:cubicBezTo>
                      <a:pt x="-1" y="8"/>
                      <a:pt x="-1" y="5"/>
                      <a:pt x="1" y="2"/>
                    </a:cubicBezTo>
                    <a:cubicBezTo>
                      <a:pt x="3" y="-1"/>
                      <a:pt x="7" y="-1"/>
                      <a:pt x="9" y="1"/>
                    </a:cubicBezTo>
                    <a:cubicBezTo>
                      <a:pt x="12" y="4"/>
                      <a:pt x="67" y="47"/>
                      <a:pt x="67" y="112"/>
                    </a:cubicBezTo>
                    <a:cubicBezTo>
                      <a:pt x="67" y="115"/>
                      <a:pt x="64" y="118"/>
                      <a:pt x="60" y="1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5" name="Google Shape;605;p24"/>
              <p:cNvSpPr/>
              <p:nvPr/>
            </p:nvSpPr>
            <p:spPr>
              <a:xfrm>
                <a:off x="1165835" y="-1069832"/>
                <a:ext cx="95040" cy="70560"/>
              </a:xfrm>
              <a:custGeom>
                <a:avLst/>
                <a:gdLst/>
                <a:ahLst/>
                <a:cxnLst/>
                <a:rect l="l" t="t" r="r" b="b"/>
                <a:pathLst>
                  <a:path w="264" h="196" extrusionOk="0">
                    <a:moveTo>
                      <a:pt x="258" y="196"/>
                    </a:moveTo>
                    <a:lnTo>
                      <a:pt x="258" y="196"/>
                    </a:lnTo>
                    <a:cubicBezTo>
                      <a:pt x="256" y="196"/>
                      <a:pt x="255" y="195"/>
                      <a:pt x="254" y="194"/>
                    </a:cubicBezTo>
                    <a:cubicBezTo>
                      <a:pt x="2" y="11"/>
                      <a:pt x="2" y="11"/>
                      <a:pt x="2" y="11"/>
                    </a:cubicBezTo>
                    <a:cubicBezTo>
                      <a:pt x="-1" y="9"/>
                      <a:pt x="-2" y="5"/>
                      <a:pt x="1" y="3"/>
                    </a:cubicBezTo>
                    <a:cubicBezTo>
                      <a:pt x="2" y="0"/>
                      <a:pt x="6" y="0"/>
                      <a:pt x="9" y="1"/>
                    </a:cubicBezTo>
                    <a:cubicBezTo>
                      <a:pt x="261" y="185"/>
                      <a:pt x="261" y="185"/>
                      <a:pt x="261" y="185"/>
                    </a:cubicBezTo>
                    <a:cubicBezTo>
                      <a:pt x="264" y="186"/>
                      <a:pt x="264" y="190"/>
                      <a:pt x="262" y="193"/>
                    </a:cubicBezTo>
                    <a:cubicBezTo>
                      <a:pt x="261" y="195"/>
                      <a:pt x="259" y="196"/>
                      <a:pt x="258" y="1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06" name="Google Shape;606;p24"/>
            <p:cNvGrpSpPr/>
            <p:nvPr/>
          </p:nvGrpSpPr>
          <p:grpSpPr>
            <a:xfrm>
              <a:off x="-56299" y="1783625"/>
              <a:ext cx="1117028" cy="882599"/>
              <a:chOff x="3963677" y="2296647"/>
              <a:chExt cx="546893" cy="432138"/>
            </a:xfrm>
          </p:grpSpPr>
          <p:sp>
            <p:nvSpPr>
              <p:cNvPr id="607" name="Google Shape;607;p24"/>
              <p:cNvSpPr/>
              <p:nvPr/>
            </p:nvSpPr>
            <p:spPr>
              <a:xfrm>
                <a:off x="3964450" y="2297613"/>
                <a:ext cx="545154" cy="430399"/>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24"/>
              <p:cNvSpPr/>
              <p:nvPr/>
            </p:nvSpPr>
            <p:spPr>
              <a:xfrm>
                <a:off x="3963677" y="2296647"/>
                <a:ext cx="546893" cy="432138"/>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9" name="Google Shape;609;p24"/>
              <p:cNvSpPr/>
              <p:nvPr/>
            </p:nvSpPr>
            <p:spPr>
              <a:xfrm>
                <a:off x="4104699" y="2381258"/>
                <a:ext cx="271997" cy="239926"/>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0" name="Google Shape;610;p24"/>
            <p:cNvGrpSpPr/>
            <p:nvPr/>
          </p:nvGrpSpPr>
          <p:grpSpPr>
            <a:xfrm>
              <a:off x="1152931" y="4616331"/>
              <a:ext cx="538985" cy="405246"/>
              <a:chOff x="-3010919" y="448118"/>
              <a:chExt cx="538985" cy="405246"/>
            </a:xfrm>
          </p:grpSpPr>
          <p:sp>
            <p:nvSpPr>
              <p:cNvPr id="611" name="Google Shape;611;p24"/>
              <p:cNvSpPr/>
              <p:nvPr/>
            </p:nvSpPr>
            <p:spPr>
              <a:xfrm>
                <a:off x="-3006215" y="50793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24"/>
              <p:cNvSpPr/>
              <p:nvPr/>
            </p:nvSpPr>
            <p:spPr>
              <a:xfrm>
                <a:off x="-3010247" y="50389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3" name="Google Shape;613;p24"/>
              <p:cNvSpPr/>
              <p:nvPr/>
            </p:nvSpPr>
            <p:spPr>
              <a:xfrm>
                <a:off x="-2738067" y="65511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4" name="Google Shape;614;p24"/>
              <p:cNvSpPr/>
              <p:nvPr/>
            </p:nvSpPr>
            <p:spPr>
              <a:xfrm>
                <a:off x="-3010919" y="65443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5" name="Google Shape;615;p24"/>
              <p:cNvSpPr/>
              <p:nvPr/>
            </p:nvSpPr>
            <p:spPr>
              <a:xfrm>
                <a:off x="-2972613" y="52809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6" name="Google Shape;616;p24"/>
              <p:cNvSpPr/>
              <p:nvPr/>
            </p:nvSpPr>
            <p:spPr>
              <a:xfrm>
                <a:off x="-2733362" y="53212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7" name="Google Shape;617;p24"/>
              <p:cNvSpPr/>
              <p:nvPr/>
            </p:nvSpPr>
            <p:spPr>
              <a:xfrm>
                <a:off x="-2969252" y="53212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8" name="Google Shape;618;p24"/>
              <p:cNvSpPr/>
              <p:nvPr/>
            </p:nvSpPr>
            <p:spPr>
              <a:xfrm>
                <a:off x="-2611049" y="44811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4"/>
              <p:cNvSpPr/>
              <p:nvPr/>
            </p:nvSpPr>
            <p:spPr>
              <a:xfrm>
                <a:off x="-2581479" y="49112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0" name="Google Shape;620;p24"/>
            <p:cNvGrpSpPr/>
            <p:nvPr/>
          </p:nvGrpSpPr>
          <p:grpSpPr>
            <a:xfrm>
              <a:off x="8325184" y="534988"/>
              <a:ext cx="671099" cy="372006"/>
              <a:chOff x="3604415" y="4442010"/>
              <a:chExt cx="324720" cy="180000"/>
            </a:xfrm>
          </p:grpSpPr>
          <p:sp>
            <p:nvSpPr>
              <p:cNvPr id="621" name="Google Shape;621;p24"/>
              <p:cNvSpPr/>
              <p:nvPr/>
            </p:nvSpPr>
            <p:spPr>
              <a:xfrm>
                <a:off x="3604415" y="4442010"/>
                <a:ext cx="324720" cy="180000"/>
              </a:xfrm>
              <a:custGeom>
                <a:avLst/>
                <a:gdLst/>
                <a:ahLst/>
                <a:cxnLst/>
                <a:rect l="l" t="t" r="r" b="b"/>
                <a:pathLst>
                  <a:path w="902" h="500" extrusionOk="0">
                    <a:moveTo>
                      <a:pt x="877" y="500"/>
                    </a:moveTo>
                    <a:lnTo>
                      <a:pt x="877" y="500"/>
                    </a:lnTo>
                    <a:cubicBezTo>
                      <a:pt x="25" y="500"/>
                      <a:pt x="25" y="500"/>
                      <a:pt x="25" y="500"/>
                    </a:cubicBezTo>
                    <a:cubicBezTo>
                      <a:pt x="11" y="500"/>
                      <a:pt x="0" y="489"/>
                      <a:pt x="0" y="475"/>
                    </a:cubicBezTo>
                    <a:cubicBezTo>
                      <a:pt x="0" y="26"/>
                      <a:pt x="0" y="26"/>
                      <a:pt x="0" y="26"/>
                    </a:cubicBezTo>
                    <a:cubicBezTo>
                      <a:pt x="0" y="12"/>
                      <a:pt x="11" y="0"/>
                      <a:pt x="25" y="0"/>
                    </a:cubicBezTo>
                    <a:cubicBezTo>
                      <a:pt x="877" y="0"/>
                      <a:pt x="877" y="0"/>
                      <a:pt x="877" y="0"/>
                    </a:cubicBezTo>
                    <a:cubicBezTo>
                      <a:pt x="891" y="0"/>
                      <a:pt x="902" y="12"/>
                      <a:pt x="902" y="26"/>
                    </a:cubicBezTo>
                    <a:cubicBezTo>
                      <a:pt x="902" y="475"/>
                      <a:pt x="902" y="475"/>
                      <a:pt x="902" y="475"/>
                    </a:cubicBezTo>
                    <a:cubicBezTo>
                      <a:pt x="902" y="489"/>
                      <a:pt x="891" y="500"/>
                      <a:pt x="877" y="50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24"/>
              <p:cNvSpPr/>
              <p:nvPr/>
            </p:nvSpPr>
            <p:spPr>
              <a:xfrm>
                <a:off x="3642215" y="4485210"/>
                <a:ext cx="108360" cy="94320"/>
              </a:xfrm>
              <a:custGeom>
                <a:avLst/>
                <a:gdLst/>
                <a:ahLst/>
                <a:cxnLst/>
                <a:rect l="l" t="t" r="r" b="b"/>
                <a:pathLst>
                  <a:path w="301" h="262" extrusionOk="0">
                    <a:moveTo>
                      <a:pt x="279" y="17"/>
                    </a:moveTo>
                    <a:lnTo>
                      <a:pt x="279" y="17"/>
                    </a:lnTo>
                    <a:cubicBezTo>
                      <a:pt x="249" y="-10"/>
                      <a:pt x="212" y="-2"/>
                      <a:pt x="188" y="12"/>
                    </a:cubicBezTo>
                    <a:cubicBezTo>
                      <a:pt x="164" y="25"/>
                      <a:pt x="151" y="46"/>
                      <a:pt x="151" y="46"/>
                    </a:cubicBezTo>
                    <a:cubicBezTo>
                      <a:pt x="151" y="46"/>
                      <a:pt x="138" y="25"/>
                      <a:pt x="115" y="12"/>
                    </a:cubicBezTo>
                    <a:cubicBezTo>
                      <a:pt x="90" y="-2"/>
                      <a:pt x="54" y="-10"/>
                      <a:pt x="24" y="17"/>
                    </a:cubicBezTo>
                    <a:cubicBezTo>
                      <a:pt x="-47" y="79"/>
                      <a:pt x="59" y="229"/>
                      <a:pt x="151" y="262"/>
                    </a:cubicBezTo>
                    <a:cubicBezTo>
                      <a:pt x="243" y="229"/>
                      <a:pt x="349" y="79"/>
                      <a:pt x="27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24"/>
              <p:cNvSpPr/>
              <p:nvPr/>
            </p:nvSpPr>
            <p:spPr>
              <a:xfrm>
                <a:off x="3782615" y="4485210"/>
                <a:ext cx="108360" cy="94320"/>
              </a:xfrm>
              <a:custGeom>
                <a:avLst/>
                <a:gdLst/>
                <a:ahLst/>
                <a:cxnLst/>
                <a:rect l="l" t="t" r="r" b="b"/>
                <a:pathLst>
                  <a:path w="301" h="262" extrusionOk="0">
                    <a:moveTo>
                      <a:pt x="278" y="17"/>
                    </a:moveTo>
                    <a:lnTo>
                      <a:pt x="278" y="17"/>
                    </a:lnTo>
                    <a:cubicBezTo>
                      <a:pt x="248" y="-10"/>
                      <a:pt x="212" y="-2"/>
                      <a:pt x="188" y="12"/>
                    </a:cubicBezTo>
                    <a:cubicBezTo>
                      <a:pt x="164" y="25"/>
                      <a:pt x="151" y="46"/>
                      <a:pt x="151" y="46"/>
                    </a:cubicBezTo>
                    <a:cubicBezTo>
                      <a:pt x="151" y="46"/>
                      <a:pt x="138" y="25"/>
                      <a:pt x="114" y="12"/>
                    </a:cubicBezTo>
                    <a:cubicBezTo>
                      <a:pt x="89" y="-2"/>
                      <a:pt x="53" y="-10"/>
                      <a:pt x="24" y="17"/>
                    </a:cubicBezTo>
                    <a:cubicBezTo>
                      <a:pt x="-48" y="79"/>
                      <a:pt x="58" y="229"/>
                      <a:pt x="151" y="262"/>
                    </a:cubicBezTo>
                    <a:cubicBezTo>
                      <a:pt x="243" y="229"/>
                      <a:pt x="349" y="79"/>
                      <a:pt x="27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4" name="Google Shape;624;p24"/>
            <p:cNvGrpSpPr/>
            <p:nvPr/>
          </p:nvGrpSpPr>
          <p:grpSpPr>
            <a:xfrm>
              <a:off x="7486730" y="119191"/>
              <a:ext cx="751453" cy="550569"/>
              <a:chOff x="2869855" y="2083516"/>
              <a:chExt cx="751453" cy="550569"/>
            </a:xfrm>
          </p:grpSpPr>
          <p:sp>
            <p:nvSpPr>
              <p:cNvPr id="625" name="Google Shape;625;p24"/>
              <p:cNvSpPr/>
              <p:nvPr/>
            </p:nvSpPr>
            <p:spPr>
              <a:xfrm>
                <a:off x="2872832" y="2086492"/>
                <a:ext cx="745501"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24"/>
              <p:cNvSpPr/>
              <p:nvPr/>
            </p:nvSpPr>
            <p:spPr>
              <a:xfrm>
                <a:off x="2869855" y="2083516"/>
                <a:ext cx="751453"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7" name="Google Shape;627;p24"/>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24"/>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9" name="Google Shape;629;p24"/>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0" name="Google Shape;630;p24"/>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24"/>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32" name="Google Shape;632;p24"/>
            <p:cNvGrpSpPr/>
            <p:nvPr/>
          </p:nvGrpSpPr>
          <p:grpSpPr>
            <a:xfrm>
              <a:off x="8782345" y="119208"/>
              <a:ext cx="197190" cy="189925"/>
              <a:chOff x="4928145" y="522715"/>
              <a:chExt cx="68400" cy="65880"/>
            </a:xfrm>
          </p:grpSpPr>
          <p:sp>
            <p:nvSpPr>
              <p:cNvPr id="633" name="Google Shape;633;p24"/>
              <p:cNvSpPr/>
              <p:nvPr/>
            </p:nvSpPr>
            <p:spPr>
              <a:xfrm>
                <a:off x="4928145" y="522715"/>
                <a:ext cx="65880" cy="65880"/>
              </a:xfrm>
              <a:custGeom>
                <a:avLst/>
                <a:gdLst/>
                <a:ahLst/>
                <a:cxnLst/>
                <a:rect l="l" t="t" r="r" b="b"/>
                <a:pathLst>
                  <a:path w="183" h="183" extrusionOk="0">
                    <a:moveTo>
                      <a:pt x="183" y="92"/>
                    </a:moveTo>
                    <a:lnTo>
                      <a:pt x="183" y="92"/>
                    </a:lnTo>
                    <a:cubicBezTo>
                      <a:pt x="183" y="142"/>
                      <a:pt x="142" y="183"/>
                      <a:pt x="91" y="183"/>
                    </a:cubicBezTo>
                    <a:cubicBezTo>
                      <a:pt x="41" y="183"/>
                      <a:pt x="0" y="142"/>
                      <a:pt x="0" y="92"/>
                    </a:cubicBezTo>
                    <a:cubicBezTo>
                      <a:pt x="0" y="41"/>
                      <a:pt x="41" y="0"/>
                      <a:pt x="91" y="0"/>
                    </a:cubicBezTo>
                    <a:cubicBezTo>
                      <a:pt x="142" y="0"/>
                      <a:pt x="183" y="41"/>
                      <a:pt x="183" y="92"/>
                    </a:cubicBezTo>
                    <a:close/>
                  </a:path>
                </a:pathLst>
              </a:custGeom>
              <a:solidFill>
                <a:schemeClr val="accent6"/>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24"/>
              <p:cNvSpPr/>
              <p:nvPr/>
            </p:nvSpPr>
            <p:spPr>
              <a:xfrm>
                <a:off x="4937145" y="532795"/>
                <a:ext cx="59400" cy="40320"/>
              </a:xfrm>
              <a:custGeom>
                <a:avLst/>
                <a:gdLst/>
                <a:ahLst/>
                <a:cxnLst/>
                <a:rect l="l" t="t" r="r" b="b"/>
                <a:pathLst>
                  <a:path w="165" h="112" extrusionOk="0">
                    <a:moveTo>
                      <a:pt x="66" y="112"/>
                    </a:moveTo>
                    <a:lnTo>
                      <a:pt x="66" y="112"/>
                    </a:lnTo>
                    <a:cubicBezTo>
                      <a:pt x="65" y="112"/>
                      <a:pt x="63" y="111"/>
                      <a:pt x="61" y="109"/>
                    </a:cubicBezTo>
                    <a:cubicBezTo>
                      <a:pt x="2" y="62"/>
                      <a:pt x="2" y="62"/>
                      <a:pt x="2" y="62"/>
                    </a:cubicBezTo>
                    <a:cubicBezTo>
                      <a:pt x="-1" y="59"/>
                      <a:pt x="-2" y="54"/>
                      <a:pt x="1" y="50"/>
                    </a:cubicBezTo>
                    <a:cubicBezTo>
                      <a:pt x="4" y="47"/>
                      <a:pt x="9" y="46"/>
                      <a:pt x="13" y="49"/>
                    </a:cubicBezTo>
                    <a:cubicBezTo>
                      <a:pt x="66" y="92"/>
                      <a:pt x="66" y="92"/>
                      <a:pt x="66" y="92"/>
                    </a:cubicBezTo>
                    <a:cubicBezTo>
                      <a:pt x="149" y="3"/>
                      <a:pt x="149" y="3"/>
                      <a:pt x="149" y="3"/>
                    </a:cubicBezTo>
                    <a:cubicBezTo>
                      <a:pt x="152" y="-1"/>
                      <a:pt x="158" y="-1"/>
                      <a:pt x="162" y="2"/>
                    </a:cubicBezTo>
                    <a:cubicBezTo>
                      <a:pt x="165" y="5"/>
                      <a:pt x="165" y="10"/>
                      <a:pt x="162" y="14"/>
                    </a:cubicBezTo>
                    <a:cubicBezTo>
                      <a:pt x="73" y="109"/>
                      <a:pt x="73" y="109"/>
                      <a:pt x="73" y="109"/>
                    </a:cubicBezTo>
                    <a:cubicBezTo>
                      <a:pt x="71" y="111"/>
                      <a:pt x="69" y="112"/>
                      <a:pt x="66"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3"/>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4027047" y="1577100"/>
            <a:ext cx="1089900" cy="900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6" name="Google Shape;16;p3"/>
          <p:cNvGrpSpPr/>
          <p:nvPr/>
        </p:nvGrpSpPr>
        <p:grpSpPr>
          <a:xfrm>
            <a:off x="136884" y="168286"/>
            <a:ext cx="2323131" cy="4861301"/>
            <a:chOff x="136884" y="168286"/>
            <a:chExt cx="2323131" cy="4861301"/>
          </a:xfrm>
        </p:grpSpPr>
        <p:grpSp>
          <p:nvGrpSpPr>
            <p:cNvPr id="17" name="Google Shape;17;p3"/>
            <p:cNvGrpSpPr/>
            <p:nvPr/>
          </p:nvGrpSpPr>
          <p:grpSpPr>
            <a:xfrm>
              <a:off x="136884" y="3853158"/>
              <a:ext cx="674109" cy="1176428"/>
              <a:chOff x="4068803" y="2424220"/>
              <a:chExt cx="223200" cy="389520"/>
            </a:xfrm>
          </p:grpSpPr>
          <p:sp>
            <p:nvSpPr>
              <p:cNvPr id="18" name="Google Shape;18;p3"/>
              <p:cNvSpPr/>
              <p:nvPr/>
            </p:nvSpPr>
            <p:spPr>
              <a:xfrm>
                <a:off x="4095803" y="2465980"/>
                <a:ext cx="110520" cy="129600"/>
              </a:xfrm>
              <a:custGeom>
                <a:avLst/>
                <a:gdLst/>
                <a:ahLst/>
                <a:cxnLst/>
                <a:rect l="l" t="t" r="r" b="b"/>
                <a:pathLst>
                  <a:path w="307" h="360" extrusionOk="0">
                    <a:moveTo>
                      <a:pt x="121" y="351"/>
                    </a:moveTo>
                    <a:lnTo>
                      <a:pt x="121" y="351"/>
                    </a:lnTo>
                    <a:cubicBezTo>
                      <a:pt x="121" y="351"/>
                      <a:pt x="26" y="161"/>
                      <a:pt x="0" y="0"/>
                    </a:cubicBezTo>
                    <a:cubicBezTo>
                      <a:pt x="0" y="0"/>
                      <a:pt x="146" y="152"/>
                      <a:pt x="198" y="351"/>
                    </a:cubicBezTo>
                    <a:cubicBezTo>
                      <a:pt x="198" y="351"/>
                      <a:pt x="229" y="84"/>
                      <a:pt x="288" y="8"/>
                    </a:cubicBezTo>
                    <a:cubicBezTo>
                      <a:pt x="288" y="8"/>
                      <a:pt x="321" y="109"/>
                      <a:pt x="301" y="360"/>
                    </a:cubicBezTo>
                    <a:lnTo>
                      <a:pt x="121"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9;p3"/>
              <p:cNvSpPr/>
              <p:nvPr/>
            </p:nvSpPr>
            <p:spPr>
              <a:xfrm>
                <a:off x="4068803" y="2424220"/>
                <a:ext cx="223200" cy="203400"/>
              </a:xfrm>
              <a:custGeom>
                <a:avLst/>
                <a:gdLst/>
                <a:ahLst/>
                <a:cxnLst/>
                <a:rect l="l" t="t" r="r" b="b"/>
                <a:pathLst>
                  <a:path w="620" h="565" extrusionOk="0">
                    <a:moveTo>
                      <a:pt x="222" y="565"/>
                    </a:moveTo>
                    <a:lnTo>
                      <a:pt x="222" y="565"/>
                    </a:lnTo>
                    <a:cubicBezTo>
                      <a:pt x="222" y="565"/>
                      <a:pt x="19" y="366"/>
                      <a:pt x="0" y="173"/>
                    </a:cubicBezTo>
                    <a:cubicBezTo>
                      <a:pt x="0" y="173"/>
                      <a:pt x="141" y="231"/>
                      <a:pt x="256" y="461"/>
                    </a:cubicBezTo>
                    <a:cubicBezTo>
                      <a:pt x="256" y="461"/>
                      <a:pt x="174" y="163"/>
                      <a:pt x="229" y="0"/>
                    </a:cubicBezTo>
                    <a:cubicBezTo>
                      <a:pt x="229" y="0"/>
                      <a:pt x="342" y="107"/>
                      <a:pt x="363" y="456"/>
                    </a:cubicBezTo>
                    <a:cubicBezTo>
                      <a:pt x="363" y="456"/>
                      <a:pt x="389" y="244"/>
                      <a:pt x="457" y="147"/>
                    </a:cubicBezTo>
                    <a:cubicBezTo>
                      <a:pt x="457" y="147"/>
                      <a:pt x="460" y="258"/>
                      <a:pt x="431" y="381"/>
                    </a:cubicBezTo>
                    <a:cubicBezTo>
                      <a:pt x="431" y="381"/>
                      <a:pt x="513" y="193"/>
                      <a:pt x="620" y="128"/>
                    </a:cubicBezTo>
                    <a:cubicBezTo>
                      <a:pt x="620" y="128"/>
                      <a:pt x="620" y="292"/>
                      <a:pt x="472" y="565"/>
                    </a:cubicBezTo>
                    <a:lnTo>
                      <a:pt x="222" y="56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a:off x="4104443" y="2614300"/>
                <a:ext cx="174600" cy="199440"/>
              </a:xfrm>
              <a:custGeom>
                <a:avLst/>
                <a:gdLst/>
                <a:ahLst/>
                <a:cxnLst/>
                <a:rect l="l" t="t" r="r" b="b"/>
                <a:pathLst>
                  <a:path w="485" h="554" extrusionOk="0">
                    <a:moveTo>
                      <a:pt x="243" y="0"/>
                    </a:moveTo>
                    <a:lnTo>
                      <a:pt x="0" y="0"/>
                    </a:lnTo>
                    <a:lnTo>
                      <a:pt x="114" y="554"/>
                    </a:lnTo>
                    <a:lnTo>
                      <a:pt x="243" y="554"/>
                    </a:lnTo>
                    <a:lnTo>
                      <a:pt x="370" y="554"/>
                    </a:lnTo>
                    <a:lnTo>
                      <a:pt x="485" y="0"/>
                    </a:lnTo>
                    <a:lnTo>
                      <a:pt x="2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3"/>
              <p:cNvSpPr/>
              <p:nvPr/>
            </p:nvSpPr>
            <p:spPr>
              <a:xfrm>
                <a:off x="4119203" y="2624380"/>
                <a:ext cx="108720" cy="179640"/>
              </a:xfrm>
              <a:custGeom>
                <a:avLst/>
                <a:gdLst/>
                <a:ahLst/>
                <a:cxnLst/>
                <a:rect l="l" t="t" r="r" b="b"/>
                <a:pathLst>
                  <a:path w="302" h="499" extrusionOk="0">
                    <a:moveTo>
                      <a:pt x="298" y="499"/>
                    </a:moveTo>
                    <a:lnTo>
                      <a:pt x="298" y="499"/>
                    </a:lnTo>
                    <a:cubicBezTo>
                      <a:pt x="105" y="499"/>
                      <a:pt x="105" y="499"/>
                      <a:pt x="105" y="499"/>
                    </a:cubicBezTo>
                    <a:cubicBezTo>
                      <a:pt x="103" y="499"/>
                      <a:pt x="102" y="498"/>
                      <a:pt x="102" y="496"/>
                    </a:cubicBezTo>
                    <a:cubicBezTo>
                      <a:pt x="0" y="3"/>
                      <a:pt x="0" y="3"/>
                      <a:pt x="0" y="3"/>
                    </a:cubicBezTo>
                    <a:cubicBezTo>
                      <a:pt x="0" y="2"/>
                      <a:pt x="1" y="0"/>
                      <a:pt x="3" y="0"/>
                    </a:cubicBezTo>
                    <a:cubicBezTo>
                      <a:pt x="4" y="0"/>
                      <a:pt x="6" y="0"/>
                      <a:pt x="7" y="2"/>
                    </a:cubicBezTo>
                    <a:cubicBezTo>
                      <a:pt x="107" y="493"/>
                      <a:pt x="107" y="493"/>
                      <a:pt x="107" y="493"/>
                    </a:cubicBezTo>
                    <a:cubicBezTo>
                      <a:pt x="298" y="493"/>
                      <a:pt x="298" y="493"/>
                      <a:pt x="298" y="493"/>
                    </a:cubicBezTo>
                    <a:cubicBezTo>
                      <a:pt x="301" y="493"/>
                      <a:pt x="302" y="494"/>
                      <a:pt x="302" y="496"/>
                    </a:cubicBezTo>
                    <a:cubicBezTo>
                      <a:pt x="302" y="498"/>
                      <a:pt x="301" y="499"/>
                      <a:pt x="298" y="49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2" name="Google Shape;22;p3"/>
            <p:cNvSpPr/>
            <p:nvPr/>
          </p:nvSpPr>
          <p:spPr>
            <a:xfrm>
              <a:off x="2190523" y="16828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9" name="Google Shape;29;p5"/>
          <p:cNvSpPr txBox="1">
            <a:spLocks noGrp="1"/>
          </p:cNvSpPr>
          <p:nvPr>
            <p:ph type="subTitle" idx="1"/>
          </p:nvPr>
        </p:nvSpPr>
        <p:spPr>
          <a:xfrm>
            <a:off x="2058138" y="1172650"/>
            <a:ext cx="5982900" cy="493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0" name="Google Shape;30;p5"/>
          <p:cNvSpPr txBox="1">
            <a:spLocks noGrp="1"/>
          </p:cNvSpPr>
          <p:nvPr>
            <p:ph type="subTitle" idx="2"/>
          </p:nvPr>
        </p:nvSpPr>
        <p:spPr>
          <a:xfrm>
            <a:off x="2058141" y="2889025"/>
            <a:ext cx="5982900" cy="49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31" name="Google Shape;31;p5"/>
          <p:cNvSpPr txBox="1">
            <a:spLocks noGrp="1"/>
          </p:cNvSpPr>
          <p:nvPr>
            <p:ph type="subTitle" idx="3"/>
          </p:nvPr>
        </p:nvSpPr>
        <p:spPr>
          <a:xfrm>
            <a:off x="2058138" y="1669750"/>
            <a:ext cx="5982900" cy="9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4"/>
          </p:nvPr>
        </p:nvSpPr>
        <p:spPr>
          <a:xfrm>
            <a:off x="2058142" y="3386125"/>
            <a:ext cx="5982900" cy="9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 name="Google Shape;34;p5"/>
          <p:cNvGrpSpPr/>
          <p:nvPr/>
        </p:nvGrpSpPr>
        <p:grpSpPr>
          <a:xfrm>
            <a:off x="-170212" y="12455"/>
            <a:ext cx="9390142" cy="5065420"/>
            <a:chOff x="-170212" y="12455"/>
            <a:chExt cx="9390142" cy="5065420"/>
          </a:xfrm>
        </p:grpSpPr>
        <p:grpSp>
          <p:nvGrpSpPr>
            <p:cNvPr id="35" name="Google Shape;35;p5"/>
            <p:cNvGrpSpPr/>
            <p:nvPr/>
          </p:nvGrpSpPr>
          <p:grpSpPr>
            <a:xfrm>
              <a:off x="6774670" y="12455"/>
              <a:ext cx="2445260" cy="2118466"/>
              <a:chOff x="6774670" y="12455"/>
              <a:chExt cx="2445260" cy="2118466"/>
            </a:xfrm>
          </p:grpSpPr>
          <p:grpSp>
            <p:nvGrpSpPr>
              <p:cNvPr id="36" name="Google Shape;36;p5"/>
              <p:cNvGrpSpPr/>
              <p:nvPr/>
            </p:nvGrpSpPr>
            <p:grpSpPr>
              <a:xfrm>
                <a:off x="7983141" y="12455"/>
                <a:ext cx="1236789" cy="1160026"/>
                <a:chOff x="6265990" y="3405575"/>
                <a:chExt cx="1498411" cy="1405410"/>
              </a:xfrm>
            </p:grpSpPr>
            <p:sp>
              <p:nvSpPr>
                <p:cNvPr id="37" name="Google Shape;37;p5"/>
                <p:cNvSpPr/>
                <p:nvPr/>
              </p:nvSpPr>
              <p:spPr>
                <a:xfrm>
                  <a:off x="6636501" y="3517174"/>
                  <a:ext cx="1075076" cy="936693"/>
                </a:xfrm>
                <a:custGeom>
                  <a:avLst/>
                  <a:gdLst/>
                  <a:ahLst/>
                  <a:cxnLst/>
                  <a:rect l="l" t="t" r="r" b="b"/>
                  <a:pathLst>
                    <a:path w="1445" h="1259" extrusionOk="0">
                      <a:moveTo>
                        <a:pt x="515" y="0"/>
                      </a:moveTo>
                      <a:lnTo>
                        <a:pt x="515" y="0"/>
                      </a:lnTo>
                      <a:cubicBezTo>
                        <a:pt x="847" y="599"/>
                        <a:pt x="1421" y="830"/>
                        <a:pt x="1421" y="830"/>
                      </a:cubicBezTo>
                      <a:cubicBezTo>
                        <a:pt x="1493" y="870"/>
                        <a:pt x="1377" y="1082"/>
                        <a:pt x="1377" y="1082"/>
                      </a:cubicBezTo>
                      <a:cubicBezTo>
                        <a:pt x="1377" y="1082"/>
                        <a:pt x="1261" y="1294"/>
                        <a:pt x="1188" y="1254"/>
                      </a:cubicBezTo>
                      <a:cubicBezTo>
                        <a:pt x="1188" y="1254"/>
                        <a:pt x="684" y="893"/>
                        <a:pt x="0" y="933"/>
                      </a:cubicBezTo>
                      <a:lnTo>
                        <a:pt x="515"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5"/>
                <p:cNvSpPr/>
                <p:nvPr/>
              </p:nvSpPr>
              <p:spPr>
                <a:xfrm>
                  <a:off x="6999572" y="4308043"/>
                  <a:ext cx="460534" cy="502942"/>
                </a:xfrm>
                <a:custGeom>
                  <a:avLst/>
                  <a:gdLst/>
                  <a:ahLst/>
                  <a:cxnLst/>
                  <a:rect l="l" t="t" r="r" b="b"/>
                  <a:pathLst>
                    <a:path w="619" h="676" extrusionOk="0">
                      <a:moveTo>
                        <a:pt x="619" y="111"/>
                      </a:moveTo>
                      <a:lnTo>
                        <a:pt x="619" y="111"/>
                      </a:lnTo>
                      <a:cubicBezTo>
                        <a:pt x="619" y="111"/>
                        <a:pt x="516" y="386"/>
                        <a:pt x="234" y="662"/>
                      </a:cubicBezTo>
                      <a:cubicBezTo>
                        <a:pt x="215" y="681"/>
                        <a:pt x="183" y="679"/>
                        <a:pt x="166" y="658"/>
                      </a:cubicBezTo>
                      <a:cubicBezTo>
                        <a:pt x="7" y="465"/>
                        <a:pt x="7" y="465"/>
                        <a:pt x="7" y="465"/>
                      </a:cubicBezTo>
                      <a:cubicBezTo>
                        <a:pt x="-6" y="448"/>
                        <a:pt x="-1" y="424"/>
                        <a:pt x="18" y="415"/>
                      </a:cubicBezTo>
                      <a:cubicBezTo>
                        <a:pt x="101" y="376"/>
                        <a:pt x="298" y="260"/>
                        <a:pt x="430" y="0"/>
                      </a:cubicBezTo>
                      <a:lnTo>
                        <a:pt x="619" y="1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 name="Google Shape;39;p5"/>
                <p:cNvSpPr/>
                <p:nvPr/>
              </p:nvSpPr>
              <p:spPr>
                <a:xfrm>
                  <a:off x="7402074" y="4089308"/>
                  <a:ext cx="362327" cy="371255"/>
                </a:xfrm>
                <a:custGeom>
                  <a:avLst/>
                  <a:gdLst/>
                  <a:ahLst/>
                  <a:cxnLst/>
                  <a:rect l="l" t="t" r="r" b="b"/>
                  <a:pathLst>
                    <a:path w="487" h="499" extrusionOk="0">
                      <a:moveTo>
                        <a:pt x="193" y="0"/>
                      </a:moveTo>
                      <a:lnTo>
                        <a:pt x="193" y="0"/>
                      </a:lnTo>
                      <a:cubicBezTo>
                        <a:pt x="180" y="81"/>
                        <a:pt x="121" y="188"/>
                        <a:pt x="121" y="188"/>
                      </a:cubicBezTo>
                      <a:cubicBezTo>
                        <a:pt x="121" y="188"/>
                        <a:pt x="62" y="294"/>
                        <a:pt x="0" y="349"/>
                      </a:cubicBezTo>
                      <a:cubicBezTo>
                        <a:pt x="177" y="419"/>
                        <a:pt x="284" y="495"/>
                        <a:pt x="284" y="495"/>
                      </a:cubicBezTo>
                      <a:cubicBezTo>
                        <a:pt x="341" y="526"/>
                        <a:pt x="433" y="360"/>
                        <a:pt x="433" y="360"/>
                      </a:cubicBezTo>
                      <a:cubicBezTo>
                        <a:pt x="433" y="360"/>
                        <a:pt x="525" y="193"/>
                        <a:pt x="468" y="162"/>
                      </a:cubicBezTo>
                      <a:cubicBezTo>
                        <a:pt x="468" y="162"/>
                        <a:pt x="346" y="112"/>
                        <a:pt x="19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5"/>
                <p:cNvSpPr/>
                <p:nvPr/>
              </p:nvSpPr>
              <p:spPr>
                <a:xfrm>
                  <a:off x="7251043" y="3982172"/>
                  <a:ext cx="460534" cy="471694"/>
                </a:xfrm>
                <a:custGeom>
                  <a:avLst/>
                  <a:gdLst/>
                  <a:ahLst/>
                  <a:cxnLst/>
                  <a:rect l="l" t="t" r="r" b="b"/>
                  <a:pathLst>
                    <a:path w="619" h="634" extrusionOk="0">
                      <a:moveTo>
                        <a:pt x="245" y="0"/>
                      </a:moveTo>
                      <a:lnTo>
                        <a:pt x="245" y="0"/>
                      </a:lnTo>
                      <a:cubicBezTo>
                        <a:pt x="229" y="104"/>
                        <a:pt x="154" y="239"/>
                        <a:pt x="154" y="239"/>
                      </a:cubicBezTo>
                      <a:cubicBezTo>
                        <a:pt x="154" y="239"/>
                        <a:pt x="79" y="374"/>
                        <a:pt x="0" y="444"/>
                      </a:cubicBezTo>
                      <a:cubicBezTo>
                        <a:pt x="226" y="532"/>
                        <a:pt x="362" y="629"/>
                        <a:pt x="362" y="629"/>
                      </a:cubicBezTo>
                      <a:cubicBezTo>
                        <a:pt x="435" y="669"/>
                        <a:pt x="551" y="457"/>
                        <a:pt x="551" y="457"/>
                      </a:cubicBezTo>
                      <a:cubicBezTo>
                        <a:pt x="551" y="457"/>
                        <a:pt x="667" y="245"/>
                        <a:pt x="595" y="205"/>
                      </a:cubicBezTo>
                      <a:cubicBezTo>
                        <a:pt x="595" y="205"/>
                        <a:pt x="441" y="144"/>
                        <a:pt x="24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5"/>
                <p:cNvSpPr/>
                <p:nvPr/>
              </p:nvSpPr>
              <p:spPr>
                <a:xfrm>
                  <a:off x="6547965" y="3470302"/>
                  <a:ext cx="480622" cy="743254"/>
                </a:xfrm>
                <a:custGeom>
                  <a:avLst/>
                  <a:gdLst/>
                  <a:ahLst/>
                  <a:cxnLst/>
                  <a:rect l="l" t="t" r="r" b="b"/>
                  <a:pathLst>
                    <a:path w="646" h="999" extrusionOk="0">
                      <a:moveTo>
                        <a:pt x="144" y="401"/>
                      </a:moveTo>
                      <a:lnTo>
                        <a:pt x="144" y="401"/>
                      </a:lnTo>
                      <a:cubicBezTo>
                        <a:pt x="-5" y="672"/>
                        <a:pt x="-45" y="934"/>
                        <a:pt x="53" y="989"/>
                      </a:cubicBezTo>
                      <a:cubicBezTo>
                        <a:pt x="152" y="1043"/>
                        <a:pt x="353" y="869"/>
                        <a:pt x="501" y="599"/>
                      </a:cubicBezTo>
                      <a:cubicBezTo>
                        <a:pt x="650" y="329"/>
                        <a:pt x="691" y="66"/>
                        <a:pt x="592" y="11"/>
                      </a:cubicBezTo>
                      <a:cubicBezTo>
                        <a:pt x="494" y="-44"/>
                        <a:pt x="293" y="131"/>
                        <a:pt x="144" y="40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2;p5"/>
                <p:cNvSpPr/>
                <p:nvPr/>
              </p:nvSpPr>
              <p:spPr>
                <a:xfrm>
                  <a:off x="6578469" y="3507502"/>
                  <a:ext cx="419615" cy="668854"/>
                </a:xfrm>
                <a:custGeom>
                  <a:avLst/>
                  <a:gdLst/>
                  <a:ahLst/>
                  <a:cxnLst/>
                  <a:rect l="l" t="t" r="r" b="b"/>
                  <a:pathLst>
                    <a:path w="564" h="899" extrusionOk="0">
                      <a:moveTo>
                        <a:pt x="140" y="372"/>
                      </a:moveTo>
                      <a:lnTo>
                        <a:pt x="140" y="372"/>
                      </a:lnTo>
                      <a:cubicBezTo>
                        <a:pt x="5" y="617"/>
                        <a:pt x="-40" y="849"/>
                        <a:pt x="38" y="892"/>
                      </a:cubicBezTo>
                      <a:cubicBezTo>
                        <a:pt x="117" y="935"/>
                        <a:pt x="289" y="773"/>
                        <a:pt x="424" y="529"/>
                      </a:cubicBezTo>
                      <a:cubicBezTo>
                        <a:pt x="559" y="283"/>
                        <a:pt x="604" y="50"/>
                        <a:pt x="525" y="7"/>
                      </a:cubicBezTo>
                      <a:cubicBezTo>
                        <a:pt x="447" y="-35"/>
                        <a:pt x="275" y="128"/>
                        <a:pt x="140" y="37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5"/>
                <p:cNvSpPr/>
                <p:nvPr/>
              </p:nvSpPr>
              <p:spPr>
                <a:xfrm>
                  <a:off x="6747356" y="3768645"/>
                  <a:ext cx="193439" cy="222455"/>
                </a:xfrm>
                <a:custGeom>
                  <a:avLst/>
                  <a:gdLst/>
                  <a:ahLst/>
                  <a:cxnLst/>
                  <a:rect l="l" t="t" r="r" b="b"/>
                  <a:pathLst>
                    <a:path w="260" h="299" extrusionOk="0">
                      <a:moveTo>
                        <a:pt x="109" y="0"/>
                      </a:moveTo>
                      <a:lnTo>
                        <a:pt x="109" y="0"/>
                      </a:lnTo>
                      <a:cubicBezTo>
                        <a:pt x="0" y="199"/>
                        <a:pt x="0" y="199"/>
                        <a:pt x="0" y="199"/>
                      </a:cubicBezTo>
                      <a:cubicBezTo>
                        <a:pt x="122" y="299"/>
                        <a:pt x="122" y="299"/>
                        <a:pt x="122" y="299"/>
                      </a:cubicBezTo>
                      <a:cubicBezTo>
                        <a:pt x="147" y="262"/>
                        <a:pt x="173" y="221"/>
                        <a:pt x="197" y="178"/>
                      </a:cubicBezTo>
                      <a:cubicBezTo>
                        <a:pt x="221" y="134"/>
                        <a:pt x="242" y="90"/>
                        <a:pt x="260" y="48"/>
                      </a:cubicBezTo>
                      <a:lnTo>
                        <a:pt x="10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44;p5"/>
                <p:cNvSpPr/>
                <p:nvPr/>
              </p:nvSpPr>
              <p:spPr>
                <a:xfrm>
                  <a:off x="6741404" y="3767157"/>
                  <a:ext cx="93744" cy="150287"/>
                </a:xfrm>
                <a:custGeom>
                  <a:avLst/>
                  <a:gdLst/>
                  <a:ahLst/>
                  <a:cxnLst/>
                  <a:rect l="l" t="t" r="r" b="b"/>
                  <a:pathLst>
                    <a:path w="126" h="202" extrusionOk="0">
                      <a:moveTo>
                        <a:pt x="31" y="84"/>
                      </a:moveTo>
                      <a:lnTo>
                        <a:pt x="31" y="84"/>
                      </a:lnTo>
                      <a:cubicBezTo>
                        <a:pt x="1" y="139"/>
                        <a:pt x="-9" y="191"/>
                        <a:pt x="8" y="201"/>
                      </a:cubicBezTo>
                      <a:cubicBezTo>
                        <a:pt x="25" y="211"/>
                        <a:pt x="64" y="173"/>
                        <a:pt x="95" y="119"/>
                      </a:cubicBezTo>
                      <a:cubicBezTo>
                        <a:pt x="125" y="64"/>
                        <a:pt x="135" y="11"/>
                        <a:pt x="117" y="2"/>
                      </a:cubicBezTo>
                      <a:cubicBezTo>
                        <a:pt x="100" y="-8"/>
                        <a:pt x="61" y="29"/>
                        <a:pt x="31" y="84"/>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5"/>
                <p:cNvSpPr/>
                <p:nvPr/>
              </p:nvSpPr>
              <p:spPr>
                <a:xfrm>
                  <a:off x="6577725" y="3506014"/>
                  <a:ext cx="421847" cy="671830"/>
                </a:xfrm>
                <a:custGeom>
                  <a:avLst/>
                  <a:gdLst/>
                  <a:ahLst/>
                  <a:cxnLst/>
                  <a:rect l="l" t="t" r="r" b="b"/>
                  <a:pathLst>
                    <a:path w="567" h="903" extrusionOk="0">
                      <a:moveTo>
                        <a:pt x="67" y="903"/>
                      </a:moveTo>
                      <a:lnTo>
                        <a:pt x="67" y="903"/>
                      </a:lnTo>
                      <a:cubicBezTo>
                        <a:pt x="57" y="903"/>
                        <a:pt x="46" y="900"/>
                        <a:pt x="38" y="896"/>
                      </a:cubicBezTo>
                      <a:cubicBezTo>
                        <a:pt x="-41" y="852"/>
                        <a:pt x="4" y="618"/>
                        <a:pt x="139" y="373"/>
                      </a:cubicBezTo>
                      <a:cubicBezTo>
                        <a:pt x="141" y="374"/>
                        <a:pt x="141" y="374"/>
                        <a:pt x="141" y="374"/>
                      </a:cubicBezTo>
                      <a:cubicBezTo>
                        <a:pt x="139" y="373"/>
                        <a:pt x="139" y="373"/>
                        <a:pt x="139" y="373"/>
                      </a:cubicBezTo>
                      <a:cubicBezTo>
                        <a:pt x="274" y="128"/>
                        <a:pt x="448" y="-36"/>
                        <a:pt x="528" y="8"/>
                      </a:cubicBezTo>
                      <a:cubicBezTo>
                        <a:pt x="607" y="51"/>
                        <a:pt x="561" y="286"/>
                        <a:pt x="426" y="531"/>
                      </a:cubicBezTo>
                      <a:cubicBezTo>
                        <a:pt x="361" y="650"/>
                        <a:pt x="285" y="753"/>
                        <a:pt x="212" y="822"/>
                      </a:cubicBezTo>
                      <a:cubicBezTo>
                        <a:pt x="155" y="875"/>
                        <a:pt x="105" y="903"/>
                        <a:pt x="67" y="903"/>
                      </a:cubicBezTo>
                      <a:moveTo>
                        <a:pt x="142" y="375"/>
                      </a:moveTo>
                      <a:lnTo>
                        <a:pt x="142" y="375"/>
                      </a:lnTo>
                      <a:cubicBezTo>
                        <a:pt x="9" y="618"/>
                        <a:pt x="-37" y="850"/>
                        <a:pt x="40" y="893"/>
                      </a:cubicBezTo>
                      <a:cubicBezTo>
                        <a:pt x="77" y="913"/>
                        <a:pt x="137" y="886"/>
                        <a:pt x="209" y="819"/>
                      </a:cubicBezTo>
                      <a:cubicBezTo>
                        <a:pt x="282" y="750"/>
                        <a:pt x="358" y="647"/>
                        <a:pt x="423" y="529"/>
                      </a:cubicBezTo>
                      <a:cubicBezTo>
                        <a:pt x="556" y="286"/>
                        <a:pt x="603" y="54"/>
                        <a:pt x="525" y="11"/>
                      </a:cubicBezTo>
                      <a:cubicBezTo>
                        <a:pt x="448" y="-31"/>
                        <a:pt x="276" y="132"/>
                        <a:pt x="142"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46;p5"/>
                <p:cNvSpPr/>
                <p:nvPr/>
              </p:nvSpPr>
              <p:spPr>
                <a:xfrm>
                  <a:off x="6265990" y="3842301"/>
                  <a:ext cx="455326" cy="119784"/>
                </a:xfrm>
                <a:custGeom>
                  <a:avLst/>
                  <a:gdLst/>
                  <a:ahLst/>
                  <a:cxnLst/>
                  <a:rect l="l" t="t" r="r" b="b"/>
                  <a:pathLst>
                    <a:path w="612" h="161" extrusionOk="0">
                      <a:moveTo>
                        <a:pt x="612" y="35"/>
                      </a:moveTo>
                      <a:lnTo>
                        <a:pt x="123" y="161"/>
                      </a:lnTo>
                      <a:lnTo>
                        <a:pt x="0" y="0"/>
                      </a:lnTo>
                      <a:lnTo>
                        <a:pt x="612" y="35"/>
                      </a:lnTo>
                      <a:close/>
                    </a:path>
                  </a:pathLst>
                </a:custGeom>
                <a:solidFill>
                  <a:schemeClr val="dk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5"/>
                <p:cNvSpPr/>
                <p:nvPr/>
              </p:nvSpPr>
              <p:spPr>
                <a:xfrm>
                  <a:off x="6283846" y="3405575"/>
                  <a:ext cx="485086" cy="354887"/>
                </a:xfrm>
                <a:custGeom>
                  <a:avLst/>
                  <a:gdLst/>
                  <a:ahLst/>
                  <a:cxnLst/>
                  <a:rect l="l" t="t" r="r" b="b"/>
                  <a:pathLst>
                    <a:path w="652" h="477" extrusionOk="0">
                      <a:moveTo>
                        <a:pt x="652" y="477"/>
                      </a:moveTo>
                      <a:lnTo>
                        <a:pt x="0" y="26"/>
                      </a:lnTo>
                      <a:lnTo>
                        <a:pt x="376" y="0"/>
                      </a:lnTo>
                      <a:lnTo>
                        <a:pt x="652" y="47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 name="Google Shape;48;p5"/>
              <p:cNvGrpSpPr/>
              <p:nvPr/>
            </p:nvGrpSpPr>
            <p:grpSpPr>
              <a:xfrm>
                <a:off x="8635921" y="1251614"/>
                <a:ext cx="431516" cy="335268"/>
                <a:chOff x="10956896" y="2252380"/>
                <a:chExt cx="283463" cy="220223"/>
              </a:xfrm>
            </p:grpSpPr>
            <p:sp>
              <p:nvSpPr>
                <p:cNvPr id="49" name="Google Shape;49;p5"/>
                <p:cNvSpPr/>
                <p:nvPr/>
              </p:nvSpPr>
              <p:spPr>
                <a:xfrm>
                  <a:off x="10956896" y="2252380"/>
                  <a:ext cx="283463" cy="220223"/>
                </a:xfrm>
                <a:custGeom>
                  <a:avLst/>
                  <a:gdLst/>
                  <a:ahLst/>
                  <a:cxnLst/>
                  <a:rect l="l" t="t" r="r" b="b"/>
                  <a:pathLst>
                    <a:path w="381" h="296" extrusionOk="0">
                      <a:moveTo>
                        <a:pt x="381" y="98"/>
                      </a:moveTo>
                      <a:lnTo>
                        <a:pt x="381" y="98"/>
                      </a:lnTo>
                      <a:cubicBezTo>
                        <a:pt x="332" y="282"/>
                        <a:pt x="332" y="282"/>
                        <a:pt x="332" y="282"/>
                      </a:cubicBezTo>
                      <a:cubicBezTo>
                        <a:pt x="330" y="292"/>
                        <a:pt x="318" y="299"/>
                        <a:pt x="308" y="296"/>
                      </a:cubicBezTo>
                      <a:cubicBezTo>
                        <a:pt x="103" y="242"/>
                        <a:pt x="103" y="242"/>
                        <a:pt x="103" y="242"/>
                      </a:cubicBezTo>
                      <a:cubicBezTo>
                        <a:pt x="98" y="241"/>
                        <a:pt x="92" y="242"/>
                        <a:pt x="88" y="244"/>
                      </a:cubicBezTo>
                      <a:cubicBezTo>
                        <a:pt x="13" y="288"/>
                        <a:pt x="13" y="288"/>
                        <a:pt x="13" y="288"/>
                      </a:cubicBezTo>
                      <a:cubicBezTo>
                        <a:pt x="6" y="292"/>
                        <a:pt x="-2" y="286"/>
                        <a:pt x="0" y="278"/>
                      </a:cubicBezTo>
                      <a:cubicBezTo>
                        <a:pt x="68" y="16"/>
                        <a:pt x="68" y="16"/>
                        <a:pt x="68" y="16"/>
                      </a:cubicBezTo>
                      <a:cubicBezTo>
                        <a:pt x="72" y="5"/>
                        <a:pt x="82" y="-1"/>
                        <a:pt x="93" y="1"/>
                      </a:cubicBezTo>
                      <a:cubicBezTo>
                        <a:pt x="366" y="73"/>
                        <a:pt x="366" y="73"/>
                        <a:pt x="366" y="73"/>
                      </a:cubicBezTo>
                      <a:cubicBezTo>
                        <a:pt x="377" y="76"/>
                        <a:pt x="383" y="87"/>
                        <a:pt x="381" y="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5"/>
                <p:cNvSpPr/>
                <p:nvPr/>
              </p:nvSpPr>
              <p:spPr>
                <a:xfrm>
                  <a:off x="11023856" y="2291812"/>
                  <a:ext cx="186743" cy="61008"/>
                </a:xfrm>
                <a:custGeom>
                  <a:avLst/>
                  <a:gdLst/>
                  <a:ahLst/>
                  <a:cxnLst/>
                  <a:rect l="l" t="t" r="r" b="b"/>
                  <a:pathLst>
                    <a:path w="251" h="82" extrusionOk="0">
                      <a:moveTo>
                        <a:pt x="237" y="82"/>
                      </a:moveTo>
                      <a:lnTo>
                        <a:pt x="237" y="82"/>
                      </a:lnTo>
                      <a:cubicBezTo>
                        <a:pt x="8" y="21"/>
                        <a:pt x="8" y="21"/>
                        <a:pt x="8" y="21"/>
                      </a:cubicBezTo>
                      <a:cubicBezTo>
                        <a:pt x="2" y="20"/>
                        <a:pt x="-1" y="14"/>
                        <a:pt x="0" y="8"/>
                      </a:cubicBezTo>
                      <a:lnTo>
                        <a:pt x="0" y="8"/>
                      </a:lnTo>
                      <a:cubicBezTo>
                        <a:pt x="2" y="3"/>
                        <a:pt x="7" y="-1"/>
                        <a:pt x="13" y="1"/>
                      </a:cubicBezTo>
                      <a:cubicBezTo>
                        <a:pt x="242" y="61"/>
                        <a:pt x="242" y="61"/>
                        <a:pt x="242" y="61"/>
                      </a:cubicBezTo>
                      <a:cubicBezTo>
                        <a:pt x="248" y="62"/>
                        <a:pt x="252" y="69"/>
                        <a:pt x="250" y="74"/>
                      </a:cubicBezTo>
                      <a:lnTo>
                        <a:pt x="250" y="74"/>
                      </a:lnTo>
                      <a:cubicBezTo>
                        <a:pt x="249" y="80"/>
                        <a:pt x="242" y="83"/>
                        <a:pt x="237"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51;p5"/>
                <p:cNvSpPr/>
                <p:nvPr/>
              </p:nvSpPr>
              <p:spPr>
                <a:xfrm>
                  <a:off x="11011952" y="2334963"/>
                  <a:ext cx="186743" cy="61752"/>
                </a:xfrm>
                <a:custGeom>
                  <a:avLst/>
                  <a:gdLst/>
                  <a:ahLst/>
                  <a:cxnLst/>
                  <a:rect l="l" t="t" r="r" b="b"/>
                  <a:pathLst>
                    <a:path w="251" h="83" extrusionOk="0">
                      <a:moveTo>
                        <a:pt x="237" y="83"/>
                      </a:moveTo>
                      <a:lnTo>
                        <a:pt x="237" y="83"/>
                      </a:lnTo>
                      <a:cubicBezTo>
                        <a:pt x="8" y="23"/>
                        <a:pt x="8" y="23"/>
                        <a:pt x="8" y="23"/>
                      </a:cubicBezTo>
                      <a:cubicBezTo>
                        <a:pt x="2" y="21"/>
                        <a:pt x="-1" y="15"/>
                        <a:pt x="1" y="9"/>
                      </a:cubicBezTo>
                      <a:lnTo>
                        <a:pt x="1" y="9"/>
                      </a:lnTo>
                      <a:cubicBezTo>
                        <a:pt x="1" y="4"/>
                        <a:pt x="8" y="0"/>
                        <a:pt x="14" y="1"/>
                      </a:cubicBezTo>
                      <a:cubicBezTo>
                        <a:pt x="243" y="62"/>
                        <a:pt x="243" y="62"/>
                        <a:pt x="243" y="62"/>
                      </a:cubicBezTo>
                      <a:cubicBezTo>
                        <a:pt x="248" y="63"/>
                        <a:pt x="252" y="69"/>
                        <a:pt x="251" y="75"/>
                      </a:cubicBezTo>
                      <a:lnTo>
                        <a:pt x="251" y="75"/>
                      </a:lnTo>
                      <a:cubicBezTo>
                        <a:pt x="249" y="81"/>
                        <a:pt x="243" y="84"/>
                        <a:pt x="237"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 name="Google Shape;52;p5"/>
                <p:cNvSpPr/>
                <p:nvPr/>
              </p:nvSpPr>
              <p:spPr>
                <a:xfrm>
                  <a:off x="11000792" y="2379603"/>
                  <a:ext cx="95232" cy="37200"/>
                </a:xfrm>
                <a:custGeom>
                  <a:avLst/>
                  <a:gdLst/>
                  <a:ahLst/>
                  <a:cxnLst/>
                  <a:rect l="l" t="t" r="r" b="b"/>
                  <a:pathLst>
                    <a:path w="128" h="50" extrusionOk="0">
                      <a:moveTo>
                        <a:pt x="115" y="50"/>
                      </a:moveTo>
                      <a:lnTo>
                        <a:pt x="115" y="50"/>
                      </a:lnTo>
                      <a:cubicBezTo>
                        <a:pt x="8" y="22"/>
                        <a:pt x="8" y="22"/>
                        <a:pt x="8" y="22"/>
                      </a:cubicBezTo>
                      <a:cubicBezTo>
                        <a:pt x="2" y="20"/>
                        <a:pt x="-1" y="14"/>
                        <a:pt x="0" y="9"/>
                      </a:cubicBezTo>
                      <a:lnTo>
                        <a:pt x="0" y="9"/>
                      </a:lnTo>
                      <a:cubicBezTo>
                        <a:pt x="1" y="3"/>
                        <a:pt x="7" y="-1"/>
                        <a:pt x="13" y="1"/>
                      </a:cubicBezTo>
                      <a:cubicBezTo>
                        <a:pt x="120" y="29"/>
                        <a:pt x="120" y="29"/>
                        <a:pt x="120" y="29"/>
                      </a:cubicBezTo>
                      <a:cubicBezTo>
                        <a:pt x="126" y="30"/>
                        <a:pt x="129" y="37"/>
                        <a:pt x="128" y="42"/>
                      </a:cubicBezTo>
                      <a:lnTo>
                        <a:pt x="128" y="42"/>
                      </a:lnTo>
                      <a:cubicBezTo>
                        <a:pt x="126" y="48"/>
                        <a:pt x="120" y="51"/>
                        <a:pt x="115"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3" name="Google Shape;53;p5"/>
              <p:cNvSpPr/>
              <p:nvPr/>
            </p:nvSpPr>
            <p:spPr>
              <a:xfrm>
                <a:off x="8484767" y="1742221"/>
                <a:ext cx="233537" cy="238622"/>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accent5"/>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5"/>
              <p:cNvSpPr/>
              <p:nvPr/>
            </p:nvSpPr>
            <p:spPr>
              <a:xfrm>
                <a:off x="8891765" y="2029380"/>
                <a:ext cx="97730" cy="101541"/>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5"/>
              <p:cNvSpPr/>
              <p:nvPr/>
            </p:nvSpPr>
            <p:spPr>
              <a:xfrm>
                <a:off x="7664886" y="76552"/>
                <a:ext cx="190463" cy="171863"/>
              </a:xfrm>
              <a:custGeom>
                <a:avLst/>
                <a:gdLst/>
                <a:ahLst/>
                <a:cxnLst/>
                <a:rect l="l" t="t" r="r" b="b"/>
                <a:pathLst>
                  <a:path w="256" h="231" extrusionOk="0">
                    <a:moveTo>
                      <a:pt x="248" y="92"/>
                    </a:moveTo>
                    <a:lnTo>
                      <a:pt x="256" y="49"/>
                    </a:lnTo>
                    <a:lnTo>
                      <a:pt x="215" y="49"/>
                    </a:lnTo>
                    <a:lnTo>
                      <a:pt x="230" y="0"/>
                    </a:lnTo>
                    <a:lnTo>
                      <a:pt x="185" y="0"/>
                    </a:lnTo>
                    <a:lnTo>
                      <a:pt x="169" y="49"/>
                    </a:lnTo>
                    <a:lnTo>
                      <a:pt x="129" y="49"/>
                    </a:lnTo>
                    <a:lnTo>
                      <a:pt x="145" y="0"/>
                    </a:lnTo>
                    <a:lnTo>
                      <a:pt x="99" y="0"/>
                    </a:lnTo>
                    <a:lnTo>
                      <a:pt x="83" y="49"/>
                    </a:lnTo>
                    <a:lnTo>
                      <a:pt x="38" y="49"/>
                    </a:lnTo>
                    <a:lnTo>
                      <a:pt x="29" y="92"/>
                    </a:lnTo>
                    <a:lnTo>
                      <a:pt x="70" y="92"/>
                    </a:lnTo>
                    <a:lnTo>
                      <a:pt x="55" y="139"/>
                    </a:lnTo>
                    <a:lnTo>
                      <a:pt x="8" y="139"/>
                    </a:lnTo>
                    <a:lnTo>
                      <a:pt x="0" y="182"/>
                    </a:lnTo>
                    <a:lnTo>
                      <a:pt x="41" y="182"/>
                    </a:lnTo>
                    <a:lnTo>
                      <a:pt x="25" y="231"/>
                    </a:lnTo>
                    <a:lnTo>
                      <a:pt x="72" y="231"/>
                    </a:lnTo>
                    <a:lnTo>
                      <a:pt x="87" y="182"/>
                    </a:lnTo>
                    <a:lnTo>
                      <a:pt x="127" y="182"/>
                    </a:lnTo>
                    <a:lnTo>
                      <a:pt x="111" y="231"/>
                    </a:lnTo>
                    <a:lnTo>
                      <a:pt x="157" y="231"/>
                    </a:lnTo>
                    <a:lnTo>
                      <a:pt x="172" y="182"/>
                    </a:lnTo>
                    <a:lnTo>
                      <a:pt x="219" y="182"/>
                    </a:lnTo>
                    <a:lnTo>
                      <a:pt x="226" y="139"/>
                    </a:lnTo>
                    <a:lnTo>
                      <a:pt x="186" y="139"/>
                    </a:lnTo>
                    <a:lnTo>
                      <a:pt x="201" y="92"/>
                    </a:lnTo>
                    <a:lnTo>
                      <a:pt x="248" y="92"/>
                    </a:lnTo>
                    <a:moveTo>
                      <a:pt x="140" y="139"/>
                    </a:moveTo>
                    <a:lnTo>
                      <a:pt x="100" y="139"/>
                    </a:lnTo>
                    <a:lnTo>
                      <a:pt x="116" y="92"/>
                    </a:lnTo>
                    <a:lnTo>
                      <a:pt x="155" y="92"/>
                    </a:lnTo>
                    <a:lnTo>
                      <a:pt x="140" y="139"/>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6" name="Google Shape;56;p5"/>
              <p:cNvGrpSpPr/>
              <p:nvPr/>
            </p:nvGrpSpPr>
            <p:grpSpPr>
              <a:xfrm>
                <a:off x="6774670" y="147962"/>
                <a:ext cx="659013" cy="29059"/>
                <a:chOff x="7145345" y="-590013"/>
                <a:chExt cx="659013" cy="29059"/>
              </a:xfrm>
            </p:grpSpPr>
            <p:sp>
              <p:nvSpPr>
                <p:cNvPr id="57" name="Google Shape;57;p5"/>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5"/>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9" name="Google Shape;59;p5"/>
            <p:cNvGrpSpPr/>
            <p:nvPr/>
          </p:nvGrpSpPr>
          <p:grpSpPr>
            <a:xfrm>
              <a:off x="-170212" y="3106664"/>
              <a:ext cx="1417356" cy="1971211"/>
              <a:chOff x="-170212" y="3106664"/>
              <a:chExt cx="1417356" cy="1971211"/>
            </a:xfrm>
          </p:grpSpPr>
          <p:grpSp>
            <p:nvGrpSpPr>
              <p:cNvPr id="60" name="Google Shape;60;p5"/>
              <p:cNvGrpSpPr/>
              <p:nvPr/>
            </p:nvGrpSpPr>
            <p:grpSpPr>
              <a:xfrm>
                <a:off x="60558" y="4784165"/>
                <a:ext cx="388154" cy="293710"/>
                <a:chOff x="4910145" y="851755"/>
                <a:chExt cx="134640" cy="101880"/>
              </a:xfrm>
            </p:grpSpPr>
            <p:sp>
              <p:nvSpPr>
                <p:cNvPr id="61" name="Google Shape;61;p5"/>
                <p:cNvSpPr/>
                <p:nvPr/>
              </p:nvSpPr>
              <p:spPr>
                <a:xfrm>
                  <a:off x="4910145" y="851755"/>
                  <a:ext cx="134640" cy="101880"/>
                </a:xfrm>
                <a:custGeom>
                  <a:avLst/>
                  <a:gdLst/>
                  <a:ahLst/>
                  <a:cxnLst/>
                  <a:rect l="l" t="t" r="r" b="b"/>
                  <a:pathLst>
                    <a:path w="374" h="283" extrusionOk="0">
                      <a:moveTo>
                        <a:pt x="342" y="283"/>
                      </a:moveTo>
                      <a:lnTo>
                        <a:pt x="342" y="283"/>
                      </a:lnTo>
                      <a:cubicBezTo>
                        <a:pt x="32" y="283"/>
                        <a:pt x="32" y="283"/>
                        <a:pt x="32" y="283"/>
                      </a:cubicBezTo>
                      <a:cubicBezTo>
                        <a:pt x="14" y="283"/>
                        <a:pt x="0" y="268"/>
                        <a:pt x="0" y="250"/>
                      </a:cubicBezTo>
                      <a:cubicBezTo>
                        <a:pt x="0" y="33"/>
                        <a:pt x="0" y="33"/>
                        <a:pt x="0" y="33"/>
                      </a:cubicBezTo>
                      <a:cubicBezTo>
                        <a:pt x="0" y="15"/>
                        <a:pt x="14" y="0"/>
                        <a:pt x="32" y="0"/>
                      </a:cubicBezTo>
                      <a:cubicBezTo>
                        <a:pt x="342" y="0"/>
                        <a:pt x="342" y="0"/>
                        <a:pt x="342" y="0"/>
                      </a:cubicBezTo>
                      <a:cubicBezTo>
                        <a:pt x="360" y="0"/>
                        <a:pt x="374" y="15"/>
                        <a:pt x="374" y="33"/>
                      </a:cubicBezTo>
                      <a:cubicBezTo>
                        <a:pt x="374" y="250"/>
                        <a:pt x="374" y="250"/>
                        <a:pt x="374" y="250"/>
                      </a:cubicBezTo>
                      <a:cubicBezTo>
                        <a:pt x="374" y="268"/>
                        <a:pt x="360" y="283"/>
                        <a:pt x="342" y="283"/>
                      </a:cubicBezTo>
                      <a:moveTo>
                        <a:pt x="32" y="9"/>
                      </a:moveTo>
                      <a:lnTo>
                        <a:pt x="32" y="9"/>
                      </a:lnTo>
                      <a:cubicBezTo>
                        <a:pt x="19" y="9"/>
                        <a:pt x="8" y="20"/>
                        <a:pt x="8" y="33"/>
                      </a:cubicBezTo>
                      <a:cubicBezTo>
                        <a:pt x="8" y="250"/>
                        <a:pt x="8" y="250"/>
                        <a:pt x="8" y="250"/>
                      </a:cubicBezTo>
                      <a:cubicBezTo>
                        <a:pt x="8" y="263"/>
                        <a:pt x="19" y="274"/>
                        <a:pt x="32" y="274"/>
                      </a:cubicBezTo>
                      <a:cubicBezTo>
                        <a:pt x="342" y="274"/>
                        <a:pt x="342" y="274"/>
                        <a:pt x="342" y="274"/>
                      </a:cubicBezTo>
                      <a:cubicBezTo>
                        <a:pt x="355" y="274"/>
                        <a:pt x="366" y="263"/>
                        <a:pt x="366" y="250"/>
                      </a:cubicBezTo>
                      <a:cubicBezTo>
                        <a:pt x="366" y="33"/>
                        <a:pt x="366" y="33"/>
                        <a:pt x="366" y="33"/>
                      </a:cubicBezTo>
                      <a:cubicBezTo>
                        <a:pt x="366" y="20"/>
                        <a:pt x="355" y="9"/>
                        <a:pt x="342" y="9"/>
                      </a:cubicBezTo>
                      <a:lnTo>
                        <a:pt x="32"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5"/>
                <p:cNvSpPr/>
                <p:nvPr/>
              </p:nvSpPr>
              <p:spPr>
                <a:xfrm>
                  <a:off x="4910505" y="869755"/>
                  <a:ext cx="133560" cy="44640"/>
                </a:xfrm>
                <a:custGeom>
                  <a:avLst/>
                  <a:gdLst/>
                  <a:ahLst/>
                  <a:cxnLst/>
                  <a:rect l="l" t="t" r="r" b="b"/>
                  <a:pathLst>
                    <a:path w="371" h="124" extrusionOk="0">
                      <a:moveTo>
                        <a:pt x="186" y="124"/>
                      </a:moveTo>
                      <a:lnTo>
                        <a:pt x="186" y="124"/>
                      </a:lnTo>
                      <a:cubicBezTo>
                        <a:pt x="178" y="124"/>
                        <a:pt x="171" y="121"/>
                        <a:pt x="164" y="117"/>
                      </a:cubicBezTo>
                      <a:cubicBezTo>
                        <a:pt x="0" y="7"/>
                        <a:pt x="0" y="7"/>
                        <a:pt x="0" y="7"/>
                      </a:cubicBezTo>
                      <a:cubicBezTo>
                        <a:pt x="5" y="0"/>
                        <a:pt x="5" y="0"/>
                        <a:pt x="5" y="0"/>
                      </a:cubicBezTo>
                      <a:cubicBezTo>
                        <a:pt x="168" y="110"/>
                        <a:pt x="168" y="110"/>
                        <a:pt x="168" y="110"/>
                      </a:cubicBezTo>
                      <a:cubicBezTo>
                        <a:pt x="179" y="118"/>
                        <a:pt x="193" y="118"/>
                        <a:pt x="204" y="110"/>
                      </a:cubicBezTo>
                      <a:cubicBezTo>
                        <a:pt x="366" y="0"/>
                        <a:pt x="366" y="0"/>
                        <a:pt x="366" y="0"/>
                      </a:cubicBezTo>
                      <a:cubicBezTo>
                        <a:pt x="371" y="7"/>
                        <a:pt x="371" y="7"/>
                        <a:pt x="371" y="7"/>
                      </a:cubicBezTo>
                      <a:cubicBezTo>
                        <a:pt x="208" y="117"/>
                        <a:pt x="208" y="117"/>
                        <a:pt x="208" y="117"/>
                      </a:cubicBezTo>
                      <a:cubicBezTo>
                        <a:pt x="202" y="121"/>
                        <a:pt x="194" y="124"/>
                        <a:pt x="186" y="1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5"/>
                <p:cNvSpPr/>
                <p:nvPr/>
              </p:nvSpPr>
              <p:spPr>
                <a:xfrm>
                  <a:off x="4910505" y="897115"/>
                  <a:ext cx="42120" cy="45720"/>
                </a:xfrm>
                <a:custGeom>
                  <a:avLst/>
                  <a:gdLst/>
                  <a:ahLst/>
                  <a:cxnLst/>
                  <a:rect l="l" t="t" r="r" b="b"/>
                  <a:pathLst>
                    <a:path w="117" h="127" extrusionOk="0">
                      <a:moveTo>
                        <a:pt x="6" y="127"/>
                      </a:moveTo>
                      <a:lnTo>
                        <a:pt x="0" y="121"/>
                      </a:lnTo>
                      <a:lnTo>
                        <a:pt x="111" y="0"/>
                      </a:lnTo>
                      <a:lnTo>
                        <a:pt x="117" y="6"/>
                      </a:lnTo>
                      <a:lnTo>
                        <a:pt x="6"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5"/>
                <p:cNvSpPr/>
                <p:nvPr/>
              </p:nvSpPr>
              <p:spPr>
                <a:xfrm>
                  <a:off x="5001945" y="897115"/>
                  <a:ext cx="42480" cy="45720"/>
                </a:xfrm>
                <a:custGeom>
                  <a:avLst/>
                  <a:gdLst/>
                  <a:ahLst/>
                  <a:cxnLst/>
                  <a:rect l="l" t="t" r="r" b="b"/>
                  <a:pathLst>
                    <a:path w="118" h="127" extrusionOk="0">
                      <a:moveTo>
                        <a:pt x="112" y="127"/>
                      </a:moveTo>
                      <a:lnTo>
                        <a:pt x="0" y="6"/>
                      </a:lnTo>
                      <a:lnTo>
                        <a:pt x="6" y="0"/>
                      </a:lnTo>
                      <a:lnTo>
                        <a:pt x="118" y="121"/>
                      </a:lnTo>
                      <a:lnTo>
                        <a:pt x="112"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 name="Google Shape;65;p5"/>
              <p:cNvGrpSpPr/>
              <p:nvPr/>
            </p:nvGrpSpPr>
            <p:grpSpPr>
              <a:xfrm>
                <a:off x="12886" y="3385678"/>
                <a:ext cx="431527" cy="426319"/>
                <a:chOff x="6247175" y="3396570"/>
                <a:chExt cx="208800" cy="206280"/>
              </a:xfrm>
            </p:grpSpPr>
            <p:sp>
              <p:nvSpPr>
                <p:cNvPr id="66" name="Google Shape;66;p5"/>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5"/>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68;p5"/>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5"/>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5"/>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5"/>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2" name="Google Shape;72;p5"/>
              <p:cNvGrpSpPr/>
              <p:nvPr/>
            </p:nvGrpSpPr>
            <p:grpSpPr>
              <a:xfrm flipH="1">
                <a:off x="-170212" y="4159124"/>
                <a:ext cx="849662" cy="449383"/>
                <a:chOff x="4442855" y="3339690"/>
                <a:chExt cx="411120" cy="217440"/>
              </a:xfrm>
            </p:grpSpPr>
            <p:sp>
              <p:nvSpPr>
                <p:cNvPr id="73" name="Google Shape;73;p5"/>
                <p:cNvSpPr/>
                <p:nvPr/>
              </p:nvSpPr>
              <p:spPr>
                <a:xfrm>
                  <a:off x="4442855" y="3339690"/>
                  <a:ext cx="411120" cy="217440"/>
                </a:xfrm>
                <a:custGeom>
                  <a:avLst/>
                  <a:gdLst/>
                  <a:ahLst/>
                  <a:cxnLst/>
                  <a:rect l="l" t="t" r="r" b="b"/>
                  <a:pathLst>
                    <a:path w="1142" h="604" extrusionOk="0">
                      <a:moveTo>
                        <a:pt x="1062" y="0"/>
                      </a:moveTo>
                      <a:lnTo>
                        <a:pt x="1062" y="0"/>
                      </a:lnTo>
                      <a:cubicBezTo>
                        <a:pt x="81" y="0"/>
                        <a:pt x="81" y="0"/>
                        <a:pt x="81" y="0"/>
                      </a:cubicBezTo>
                      <a:cubicBezTo>
                        <a:pt x="36" y="0"/>
                        <a:pt x="0" y="35"/>
                        <a:pt x="0" y="80"/>
                      </a:cubicBezTo>
                      <a:cubicBezTo>
                        <a:pt x="0" y="409"/>
                        <a:pt x="0" y="409"/>
                        <a:pt x="0" y="409"/>
                      </a:cubicBezTo>
                      <a:cubicBezTo>
                        <a:pt x="0" y="454"/>
                        <a:pt x="36" y="490"/>
                        <a:pt x="81" y="490"/>
                      </a:cubicBezTo>
                      <a:cubicBezTo>
                        <a:pt x="170" y="490"/>
                        <a:pt x="170" y="490"/>
                        <a:pt x="170" y="490"/>
                      </a:cubicBezTo>
                      <a:cubicBezTo>
                        <a:pt x="170" y="582"/>
                        <a:pt x="170" y="582"/>
                        <a:pt x="170" y="582"/>
                      </a:cubicBezTo>
                      <a:cubicBezTo>
                        <a:pt x="170" y="602"/>
                        <a:pt x="193" y="612"/>
                        <a:pt x="207" y="598"/>
                      </a:cubicBezTo>
                      <a:cubicBezTo>
                        <a:pt x="314" y="490"/>
                        <a:pt x="314" y="490"/>
                        <a:pt x="314" y="490"/>
                      </a:cubicBezTo>
                      <a:cubicBezTo>
                        <a:pt x="1062" y="490"/>
                        <a:pt x="1062" y="490"/>
                        <a:pt x="1062" y="490"/>
                      </a:cubicBezTo>
                      <a:cubicBezTo>
                        <a:pt x="1107" y="490"/>
                        <a:pt x="1142" y="454"/>
                        <a:pt x="1142" y="409"/>
                      </a:cubicBezTo>
                      <a:cubicBezTo>
                        <a:pt x="1142" y="80"/>
                        <a:pt x="1142" y="80"/>
                        <a:pt x="1142" y="80"/>
                      </a:cubicBezTo>
                      <a:cubicBezTo>
                        <a:pt x="1142" y="35"/>
                        <a:pt x="1107" y="0"/>
                        <a:pt x="106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5"/>
                <p:cNvSpPr/>
                <p:nvPr/>
              </p:nvSpPr>
              <p:spPr>
                <a:xfrm>
                  <a:off x="4485695" y="336957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75;p5"/>
                <p:cNvSpPr/>
                <p:nvPr/>
              </p:nvSpPr>
              <p:spPr>
                <a:xfrm>
                  <a:off x="4485695" y="341889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5"/>
                <p:cNvSpPr/>
                <p:nvPr/>
              </p:nvSpPr>
              <p:spPr>
                <a:xfrm>
                  <a:off x="4485695" y="3467850"/>
                  <a:ext cx="113040" cy="15480"/>
                </a:xfrm>
                <a:custGeom>
                  <a:avLst/>
                  <a:gdLst/>
                  <a:ahLst/>
                  <a:cxnLst/>
                  <a:rect l="l" t="t" r="r" b="b"/>
                  <a:pathLst>
                    <a:path w="314" h="43" extrusionOk="0">
                      <a:moveTo>
                        <a:pt x="293" y="43"/>
                      </a:moveTo>
                      <a:lnTo>
                        <a:pt x="293" y="43"/>
                      </a:lnTo>
                      <a:cubicBezTo>
                        <a:pt x="21" y="43"/>
                        <a:pt x="21" y="43"/>
                        <a:pt x="21" y="43"/>
                      </a:cubicBezTo>
                      <a:cubicBezTo>
                        <a:pt x="10" y="43"/>
                        <a:pt x="0" y="34"/>
                        <a:pt x="0" y="21"/>
                      </a:cubicBezTo>
                      <a:lnTo>
                        <a:pt x="0" y="21"/>
                      </a:lnTo>
                      <a:cubicBezTo>
                        <a:pt x="0" y="10"/>
                        <a:pt x="10" y="0"/>
                        <a:pt x="21" y="0"/>
                      </a:cubicBezTo>
                      <a:cubicBezTo>
                        <a:pt x="293" y="0"/>
                        <a:pt x="293" y="0"/>
                        <a:pt x="293" y="0"/>
                      </a:cubicBezTo>
                      <a:cubicBezTo>
                        <a:pt x="304" y="0"/>
                        <a:pt x="314" y="10"/>
                        <a:pt x="314" y="21"/>
                      </a:cubicBezTo>
                      <a:lnTo>
                        <a:pt x="314" y="21"/>
                      </a:lnTo>
                      <a:cubicBezTo>
                        <a:pt x="314" y="34"/>
                        <a:pt x="304" y="43"/>
                        <a:pt x="293"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5"/>
                <p:cNvSpPr/>
                <p:nvPr/>
              </p:nvSpPr>
              <p:spPr>
                <a:xfrm>
                  <a:off x="4617815" y="3467850"/>
                  <a:ext cx="79560" cy="15480"/>
                </a:xfrm>
                <a:custGeom>
                  <a:avLst/>
                  <a:gdLst/>
                  <a:ahLst/>
                  <a:cxnLst/>
                  <a:rect l="l" t="t" r="r" b="b"/>
                  <a:pathLst>
                    <a:path w="221" h="43" extrusionOk="0">
                      <a:moveTo>
                        <a:pt x="200" y="43"/>
                      </a:moveTo>
                      <a:lnTo>
                        <a:pt x="200" y="43"/>
                      </a:lnTo>
                      <a:cubicBezTo>
                        <a:pt x="22" y="43"/>
                        <a:pt x="22" y="43"/>
                        <a:pt x="22" y="43"/>
                      </a:cubicBezTo>
                      <a:cubicBezTo>
                        <a:pt x="10" y="43"/>
                        <a:pt x="0" y="34"/>
                        <a:pt x="0" y="21"/>
                      </a:cubicBezTo>
                      <a:lnTo>
                        <a:pt x="0" y="21"/>
                      </a:lnTo>
                      <a:cubicBezTo>
                        <a:pt x="0" y="10"/>
                        <a:pt x="10" y="0"/>
                        <a:pt x="22" y="0"/>
                      </a:cubicBezTo>
                      <a:cubicBezTo>
                        <a:pt x="200" y="0"/>
                        <a:pt x="200" y="0"/>
                        <a:pt x="200" y="0"/>
                      </a:cubicBezTo>
                      <a:cubicBezTo>
                        <a:pt x="212" y="0"/>
                        <a:pt x="221" y="10"/>
                        <a:pt x="221" y="21"/>
                      </a:cubicBezTo>
                      <a:lnTo>
                        <a:pt x="221" y="21"/>
                      </a:lnTo>
                      <a:cubicBezTo>
                        <a:pt x="221" y="34"/>
                        <a:pt x="212" y="43"/>
                        <a:pt x="200"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8" name="Google Shape;78;p5"/>
              <p:cNvSpPr/>
              <p:nvPr/>
            </p:nvSpPr>
            <p:spPr>
              <a:xfrm>
                <a:off x="448698" y="3780774"/>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9" name="Google Shape;79;p5"/>
              <p:cNvGrpSpPr/>
              <p:nvPr/>
            </p:nvGrpSpPr>
            <p:grpSpPr>
              <a:xfrm>
                <a:off x="679459" y="4973199"/>
                <a:ext cx="567685" cy="29059"/>
                <a:chOff x="6477559" y="750836"/>
                <a:chExt cx="567685" cy="29059"/>
              </a:xfrm>
            </p:grpSpPr>
            <p:sp>
              <p:nvSpPr>
                <p:cNvPr id="80" name="Google Shape;80;p5"/>
                <p:cNvSpPr/>
                <p:nvPr/>
              </p:nvSpPr>
              <p:spPr>
                <a:xfrm>
                  <a:off x="6617664" y="750836"/>
                  <a:ext cx="427580" cy="29059"/>
                </a:xfrm>
                <a:custGeom>
                  <a:avLst/>
                  <a:gdLst/>
                  <a:ahLst/>
                  <a:cxnLst/>
                  <a:rect l="l" t="t" r="r" b="b"/>
                  <a:pathLst>
                    <a:path w="412" h="28" extrusionOk="0">
                      <a:moveTo>
                        <a:pt x="412" y="28"/>
                      </a:moveTo>
                      <a:lnTo>
                        <a:pt x="0" y="28"/>
                      </a:lnTo>
                      <a:lnTo>
                        <a:pt x="0" y="0"/>
                      </a:lnTo>
                      <a:lnTo>
                        <a:pt x="412" y="0"/>
                      </a:lnTo>
                      <a:lnTo>
                        <a:pt x="41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5"/>
                <p:cNvSpPr/>
                <p:nvPr/>
              </p:nvSpPr>
              <p:spPr>
                <a:xfrm>
                  <a:off x="6477559" y="750836"/>
                  <a:ext cx="100668" cy="29059"/>
                </a:xfrm>
                <a:custGeom>
                  <a:avLst/>
                  <a:gdLst/>
                  <a:ahLst/>
                  <a:cxnLst/>
                  <a:rect l="l" t="t" r="r" b="b"/>
                  <a:pathLst>
                    <a:path w="97" h="28" extrusionOk="0">
                      <a:moveTo>
                        <a:pt x="97" y="28"/>
                      </a:moveTo>
                      <a:lnTo>
                        <a:pt x="0" y="28"/>
                      </a:lnTo>
                      <a:lnTo>
                        <a:pt x="0" y="0"/>
                      </a:lnTo>
                      <a:lnTo>
                        <a:pt x="97" y="0"/>
                      </a:lnTo>
                      <a:lnTo>
                        <a:pt x="97"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 name="Google Shape;82;p5"/>
              <p:cNvSpPr/>
              <p:nvPr/>
            </p:nvSpPr>
            <p:spPr>
              <a:xfrm>
                <a:off x="448699" y="31066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8"/>
        <p:cNvGrpSpPr/>
        <p:nvPr/>
      </p:nvGrpSpPr>
      <p:grpSpPr>
        <a:xfrm>
          <a:off x="0" y="0"/>
          <a:ext cx="0" cy="0"/>
          <a:chOff x="0" y="0"/>
          <a:chExt cx="0" cy="0"/>
        </a:xfrm>
      </p:grpSpPr>
      <p:sp>
        <p:nvSpPr>
          <p:cNvPr id="119" name="Google Shape;119;p7"/>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0" name="Google Shape;120;p7"/>
          <p:cNvSpPr txBox="1">
            <a:spLocks noGrp="1"/>
          </p:cNvSpPr>
          <p:nvPr>
            <p:ph type="title"/>
          </p:nvPr>
        </p:nvSpPr>
        <p:spPr>
          <a:xfrm>
            <a:off x="720000" y="457058"/>
            <a:ext cx="2830200" cy="10680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21" name="Google Shape;121;p7"/>
          <p:cNvSpPr txBox="1">
            <a:spLocks noGrp="1"/>
          </p:cNvSpPr>
          <p:nvPr>
            <p:ph type="body" idx="1"/>
          </p:nvPr>
        </p:nvSpPr>
        <p:spPr>
          <a:xfrm>
            <a:off x="720000" y="1487598"/>
            <a:ext cx="4244400" cy="2815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Montserrat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122" name="Google Shape;122;p7"/>
          <p:cNvSpPr>
            <a:spLocks noGrp="1"/>
          </p:cNvSpPr>
          <p:nvPr>
            <p:ph type="pic" idx="2"/>
          </p:nvPr>
        </p:nvSpPr>
        <p:spPr>
          <a:xfrm>
            <a:off x="5377700" y="901900"/>
            <a:ext cx="3051300" cy="3200400"/>
          </a:xfrm>
          <a:prstGeom prst="rect">
            <a:avLst/>
          </a:prstGeom>
          <a:noFill/>
          <a:ln w="9525" cap="flat" cmpd="sng">
            <a:solidFill>
              <a:schemeClr val="dk1"/>
            </a:solidFill>
            <a:prstDash val="solid"/>
            <a:round/>
            <a:headEnd type="none" w="sm" len="sm"/>
            <a:tailEnd type="none" w="sm" len="sm"/>
          </a:ln>
        </p:spPr>
      </p:sp>
      <p:grpSp>
        <p:nvGrpSpPr>
          <p:cNvPr id="123" name="Google Shape;123;p7"/>
          <p:cNvGrpSpPr/>
          <p:nvPr/>
        </p:nvGrpSpPr>
        <p:grpSpPr>
          <a:xfrm>
            <a:off x="59616" y="280152"/>
            <a:ext cx="8972792" cy="3082507"/>
            <a:chOff x="59616" y="280152"/>
            <a:chExt cx="8972792" cy="3082507"/>
          </a:xfrm>
        </p:grpSpPr>
        <p:grpSp>
          <p:nvGrpSpPr>
            <p:cNvPr id="124" name="Google Shape;124;p7"/>
            <p:cNvGrpSpPr/>
            <p:nvPr/>
          </p:nvGrpSpPr>
          <p:grpSpPr>
            <a:xfrm rot="-726670">
              <a:off x="96129" y="332182"/>
              <a:ext cx="538961" cy="405229"/>
              <a:chOff x="2438231" y="3382068"/>
              <a:chExt cx="538985" cy="405246"/>
            </a:xfrm>
          </p:grpSpPr>
          <p:sp>
            <p:nvSpPr>
              <p:cNvPr id="125" name="Google Shape;125;p7"/>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7"/>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 name="Google Shape;127;p7"/>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 name="Google Shape;128;p7"/>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 name="Google Shape;129;p7"/>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 name="Google Shape;130;p7"/>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 name="Google Shape;131;p7"/>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 name="Google Shape;132;p7"/>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7"/>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7"/>
            <p:cNvGrpSpPr/>
            <p:nvPr/>
          </p:nvGrpSpPr>
          <p:grpSpPr>
            <a:xfrm>
              <a:off x="8571330" y="2943303"/>
              <a:ext cx="461078" cy="419356"/>
              <a:chOff x="-1249915" y="-3574382"/>
              <a:chExt cx="274680" cy="249840"/>
            </a:xfrm>
          </p:grpSpPr>
          <p:sp>
            <p:nvSpPr>
              <p:cNvPr id="135" name="Google Shape;135;p7"/>
              <p:cNvSpPr/>
              <p:nvPr/>
            </p:nvSpPr>
            <p:spPr>
              <a:xfrm>
                <a:off x="-1249915" y="-3574382"/>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7"/>
              <p:cNvSpPr/>
              <p:nvPr/>
            </p:nvSpPr>
            <p:spPr>
              <a:xfrm>
                <a:off x="-1177915" y="-3508862"/>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39" name="Google Shape;139;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40" name="Google Shape;140;p8"/>
          <p:cNvGrpSpPr/>
          <p:nvPr/>
        </p:nvGrpSpPr>
        <p:grpSpPr>
          <a:xfrm>
            <a:off x="151316" y="1611664"/>
            <a:ext cx="8951702" cy="3311717"/>
            <a:chOff x="151316" y="1611664"/>
            <a:chExt cx="8951702" cy="3311717"/>
          </a:xfrm>
        </p:grpSpPr>
        <p:grpSp>
          <p:nvGrpSpPr>
            <p:cNvPr id="141" name="Google Shape;141;p8"/>
            <p:cNvGrpSpPr/>
            <p:nvPr/>
          </p:nvGrpSpPr>
          <p:grpSpPr>
            <a:xfrm>
              <a:off x="8428909" y="1611664"/>
              <a:ext cx="674109" cy="2996848"/>
              <a:chOff x="8428909" y="1611664"/>
              <a:chExt cx="674109" cy="2996848"/>
            </a:xfrm>
          </p:grpSpPr>
          <p:grpSp>
            <p:nvGrpSpPr>
              <p:cNvPr id="142" name="Google Shape;142;p8"/>
              <p:cNvGrpSpPr/>
              <p:nvPr/>
            </p:nvGrpSpPr>
            <p:grpSpPr>
              <a:xfrm>
                <a:off x="8428909" y="3432083"/>
                <a:ext cx="674109" cy="1176428"/>
                <a:chOff x="4068803" y="2424220"/>
                <a:chExt cx="223200" cy="389520"/>
              </a:xfrm>
            </p:grpSpPr>
            <p:sp>
              <p:nvSpPr>
                <p:cNvPr id="143" name="Google Shape;143;p8"/>
                <p:cNvSpPr/>
                <p:nvPr/>
              </p:nvSpPr>
              <p:spPr>
                <a:xfrm>
                  <a:off x="4095803" y="2465980"/>
                  <a:ext cx="110520" cy="129600"/>
                </a:xfrm>
                <a:custGeom>
                  <a:avLst/>
                  <a:gdLst/>
                  <a:ahLst/>
                  <a:cxnLst/>
                  <a:rect l="l" t="t" r="r" b="b"/>
                  <a:pathLst>
                    <a:path w="307" h="360" extrusionOk="0">
                      <a:moveTo>
                        <a:pt x="121" y="351"/>
                      </a:moveTo>
                      <a:lnTo>
                        <a:pt x="121" y="351"/>
                      </a:lnTo>
                      <a:cubicBezTo>
                        <a:pt x="121" y="351"/>
                        <a:pt x="26" y="161"/>
                        <a:pt x="0" y="0"/>
                      </a:cubicBezTo>
                      <a:cubicBezTo>
                        <a:pt x="0" y="0"/>
                        <a:pt x="146" y="152"/>
                        <a:pt x="198" y="351"/>
                      </a:cubicBezTo>
                      <a:cubicBezTo>
                        <a:pt x="198" y="351"/>
                        <a:pt x="229" y="84"/>
                        <a:pt x="288" y="8"/>
                      </a:cubicBezTo>
                      <a:cubicBezTo>
                        <a:pt x="288" y="8"/>
                        <a:pt x="321" y="109"/>
                        <a:pt x="301" y="360"/>
                      </a:cubicBezTo>
                      <a:lnTo>
                        <a:pt x="121" y="3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 name="Google Shape;144;p8"/>
                <p:cNvSpPr/>
                <p:nvPr/>
              </p:nvSpPr>
              <p:spPr>
                <a:xfrm>
                  <a:off x="4068803" y="2424220"/>
                  <a:ext cx="223200" cy="203400"/>
                </a:xfrm>
                <a:custGeom>
                  <a:avLst/>
                  <a:gdLst/>
                  <a:ahLst/>
                  <a:cxnLst/>
                  <a:rect l="l" t="t" r="r" b="b"/>
                  <a:pathLst>
                    <a:path w="620" h="565" extrusionOk="0">
                      <a:moveTo>
                        <a:pt x="222" y="565"/>
                      </a:moveTo>
                      <a:lnTo>
                        <a:pt x="222" y="565"/>
                      </a:lnTo>
                      <a:cubicBezTo>
                        <a:pt x="222" y="565"/>
                        <a:pt x="19" y="366"/>
                        <a:pt x="0" y="173"/>
                      </a:cubicBezTo>
                      <a:cubicBezTo>
                        <a:pt x="0" y="173"/>
                        <a:pt x="141" y="231"/>
                        <a:pt x="256" y="461"/>
                      </a:cubicBezTo>
                      <a:cubicBezTo>
                        <a:pt x="256" y="461"/>
                        <a:pt x="174" y="163"/>
                        <a:pt x="229" y="0"/>
                      </a:cubicBezTo>
                      <a:cubicBezTo>
                        <a:pt x="229" y="0"/>
                        <a:pt x="342" y="107"/>
                        <a:pt x="363" y="456"/>
                      </a:cubicBezTo>
                      <a:cubicBezTo>
                        <a:pt x="363" y="456"/>
                        <a:pt x="389" y="244"/>
                        <a:pt x="457" y="147"/>
                      </a:cubicBezTo>
                      <a:cubicBezTo>
                        <a:pt x="457" y="147"/>
                        <a:pt x="460" y="258"/>
                        <a:pt x="431" y="381"/>
                      </a:cubicBezTo>
                      <a:cubicBezTo>
                        <a:pt x="431" y="381"/>
                        <a:pt x="513" y="193"/>
                        <a:pt x="620" y="128"/>
                      </a:cubicBezTo>
                      <a:cubicBezTo>
                        <a:pt x="620" y="128"/>
                        <a:pt x="620" y="292"/>
                        <a:pt x="472" y="565"/>
                      </a:cubicBezTo>
                      <a:lnTo>
                        <a:pt x="222" y="565"/>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8"/>
                <p:cNvSpPr/>
                <p:nvPr/>
              </p:nvSpPr>
              <p:spPr>
                <a:xfrm>
                  <a:off x="4104443" y="2614300"/>
                  <a:ext cx="174600" cy="199440"/>
                </a:xfrm>
                <a:custGeom>
                  <a:avLst/>
                  <a:gdLst/>
                  <a:ahLst/>
                  <a:cxnLst/>
                  <a:rect l="l" t="t" r="r" b="b"/>
                  <a:pathLst>
                    <a:path w="485" h="554" extrusionOk="0">
                      <a:moveTo>
                        <a:pt x="243" y="0"/>
                      </a:moveTo>
                      <a:lnTo>
                        <a:pt x="0" y="0"/>
                      </a:lnTo>
                      <a:lnTo>
                        <a:pt x="114" y="554"/>
                      </a:lnTo>
                      <a:lnTo>
                        <a:pt x="243" y="554"/>
                      </a:lnTo>
                      <a:lnTo>
                        <a:pt x="370" y="554"/>
                      </a:lnTo>
                      <a:lnTo>
                        <a:pt x="485" y="0"/>
                      </a:lnTo>
                      <a:lnTo>
                        <a:pt x="2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 name="Google Shape;146;p8"/>
                <p:cNvSpPr/>
                <p:nvPr/>
              </p:nvSpPr>
              <p:spPr>
                <a:xfrm>
                  <a:off x="4119203" y="2624380"/>
                  <a:ext cx="108720" cy="179640"/>
                </a:xfrm>
                <a:custGeom>
                  <a:avLst/>
                  <a:gdLst/>
                  <a:ahLst/>
                  <a:cxnLst/>
                  <a:rect l="l" t="t" r="r" b="b"/>
                  <a:pathLst>
                    <a:path w="302" h="499" extrusionOk="0">
                      <a:moveTo>
                        <a:pt x="298" y="499"/>
                      </a:moveTo>
                      <a:lnTo>
                        <a:pt x="298" y="499"/>
                      </a:lnTo>
                      <a:cubicBezTo>
                        <a:pt x="105" y="499"/>
                        <a:pt x="105" y="499"/>
                        <a:pt x="105" y="499"/>
                      </a:cubicBezTo>
                      <a:cubicBezTo>
                        <a:pt x="103" y="499"/>
                        <a:pt x="102" y="498"/>
                        <a:pt x="102" y="496"/>
                      </a:cubicBezTo>
                      <a:cubicBezTo>
                        <a:pt x="0" y="3"/>
                        <a:pt x="0" y="3"/>
                        <a:pt x="0" y="3"/>
                      </a:cubicBezTo>
                      <a:cubicBezTo>
                        <a:pt x="0" y="2"/>
                        <a:pt x="1" y="0"/>
                        <a:pt x="3" y="0"/>
                      </a:cubicBezTo>
                      <a:cubicBezTo>
                        <a:pt x="4" y="0"/>
                        <a:pt x="6" y="0"/>
                        <a:pt x="7" y="2"/>
                      </a:cubicBezTo>
                      <a:cubicBezTo>
                        <a:pt x="107" y="493"/>
                        <a:pt x="107" y="493"/>
                        <a:pt x="107" y="493"/>
                      </a:cubicBezTo>
                      <a:cubicBezTo>
                        <a:pt x="298" y="493"/>
                        <a:pt x="298" y="493"/>
                        <a:pt x="298" y="493"/>
                      </a:cubicBezTo>
                      <a:cubicBezTo>
                        <a:pt x="301" y="493"/>
                        <a:pt x="302" y="494"/>
                        <a:pt x="302" y="496"/>
                      </a:cubicBezTo>
                      <a:cubicBezTo>
                        <a:pt x="302" y="498"/>
                        <a:pt x="301" y="499"/>
                        <a:pt x="298" y="49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 name="Google Shape;147;p8"/>
              <p:cNvGrpSpPr/>
              <p:nvPr/>
            </p:nvGrpSpPr>
            <p:grpSpPr>
              <a:xfrm>
                <a:off x="8550209" y="1611664"/>
                <a:ext cx="431516" cy="335268"/>
                <a:chOff x="10956896" y="2252380"/>
                <a:chExt cx="283463" cy="220223"/>
              </a:xfrm>
            </p:grpSpPr>
            <p:sp>
              <p:nvSpPr>
                <p:cNvPr id="148" name="Google Shape;148;p8"/>
                <p:cNvSpPr/>
                <p:nvPr/>
              </p:nvSpPr>
              <p:spPr>
                <a:xfrm>
                  <a:off x="10956896" y="2252380"/>
                  <a:ext cx="283463" cy="220223"/>
                </a:xfrm>
                <a:custGeom>
                  <a:avLst/>
                  <a:gdLst/>
                  <a:ahLst/>
                  <a:cxnLst/>
                  <a:rect l="l" t="t" r="r" b="b"/>
                  <a:pathLst>
                    <a:path w="381" h="296" extrusionOk="0">
                      <a:moveTo>
                        <a:pt x="381" y="98"/>
                      </a:moveTo>
                      <a:lnTo>
                        <a:pt x="381" y="98"/>
                      </a:lnTo>
                      <a:cubicBezTo>
                        <a:pt x="332" y="282"/>
                        <a:pt x="332" y="282"/>
                        <a:pt x="332" y="282"/>
                      </a:cubicBezTo>
                      <a:cubicBezTo>
                        <a:pt x="330" y="292"/>
                        <a:pt x="318" y="299"/>
                        <a:pt x="308" y="296"/>
                      </a:cubicBezTo>
                      <a:cubicBezTo>
                        <a:pt x="103" y="242"/>
                        <a:pt x="103" y="242"/>
                        <a:pt x="103" y="242"/>
                      </a:cubicBezTo>
                      <a:cubicBezTo>
                        <a:pt x="98" y="241"/>
                        <a:pt x="92" y="242"/>
                        <a:pt x="88" y="244"/>
                      </a:cubicBezTo>
                      <a:cubicBezTo>
                        <a:pt x="13" y="288"/>
                        <a:pt x="13" y="288"/>
                        <a:pt x="13" y="288"/>
                      </a:cubicBezTo>
                      <a:cubicBezTo>
                        <a:pt x="6" y="292"/>
                        <a:pt x="-2" y="286"/>
                        <a:pt x="0" y="278"/>
                      </a:cubicBezTo>
                      <a:cubicBezTo>
                        <a:pt x="68" y="16"/>
                        <a:pt x="68" y="16"/>
                        <a:pt x="68" y="16"/>
                      </a:cubicBezTo>
                      <a:cubicBezTo>
                        <a:pt x="72" y="5"/>
                        <a:pt x="82" y="-1"/>
                        <a:pt x="93" y="1"/>
                      </a:cubicBezTo>
                      <a:cubicBezTo>
                        <a:pt x="366" y="73"/>
                        <a:pt x="366" y="73"/>
                        <a:pt x="366" y="73"/>
                      </a:cubicBezTo>
                      <a:cubicBezTo>
                        <a:pt x="377" y="76"/>
                        <a:pt x="383" y="87"/>
                        <a:pt x="381" y="9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8"/>
                <p:cNvSpPr/>
                <p:nvPr/>
              </p:nvSpPr>
              <p:spPr>
                <a:xfrm>
                  <a:off x="11023856" y="2291812"/>
                  <a:ext cx="186743" cy="61008"/>
                </a:xfrm>
                <a:custGeom>
                  <a:avLst/>
                  <a:gdLst/>
                  <a:ahLst/>
                  <a:cxnLst/>
                  <a:rect l="l" t="t" r="r" b="b"/>
                  <a:pathLst>
                    <a:path w="251" h="82" extrusionOk="0">
                      <a:moveTo>
                        <a:pt x="237" y="82"/>
                      </a:moveTo>
                      <a:lnTo>
                        <a:pt x="237" y="82"/>
                      </a:lnTo>
                      <a:cubicBezTo>
                        <a:pt x="8" y="21"/>
                        <a:pt x="8" y="21"/>
                        <a:pt x="8" y="21"/>
                      </a:cubicBezTo>
                      <a:cubicBezTo>
                        <a:pt x="2" y="20"/>
                        <a:pt x="-1" y="14"/>
                        <a:pt x="0" y="8"/>
                      </a:cubicBezTo>
                      <a:lnTo>
                        <a:pt x="0" y="8"/>
                      </a:lnTo>
                      <a:cubicBezTo>
                        <a:pt x="2" y="3"/>
                        <a:pt x="7" y="-1"/>
                        <a:pt x="13" y="1"/>
                      </a:cubicBezTo>
                      <a:cubicBezTo>
                        <a:pt x="242" y="61"/>
                        <a:pt x="242" y="61"/>
                        <a:pt x="242" y="61"/>
                      </a:cubicBezTo>
                      <a:cubicBezTo>
                        <a:pt x="248" y="62"/>
                        <a:pt x="252" y="69"/>
                        <a:pt x="250" y="74"/>
                      </a:cubicBezTo>
                      <a:lnTo>
                        <a:pt x="250" y="74"/>
                      </a:lnTo>
                      <a:cubicBezTo>
                        <a:pt x="249" y="80"/>
                        <a:pt x="242" y="83"/>
                        <a:pt x="237" y="8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 name="Google Shape;150;p8"/>
                <p:cNvSpPr/>
                <p:nvPr/>
              </p:nvSpPr>
              <p:spPr>
                <a:xfrm>
                  <a:off x="11011952" y="2334963"/>
                  <a:ext cx="186743" cy="61752"/>
                </a:xfrm>
                <a:custGeom>
                  <a:avLst/>
                  <a:gdLst/>
                  <a:ahLst/>
                  <a:cxnLst/>
                  <a:rect l="l" t="t" r="r" b="b"/>
                  <a:pathLst>
                    <a:path w="251" h="83" extrusionOk="0">
                      <a:moveTo>
                        <a:pt x="237" y="83"/>
                      </a:moveTo>
                      <a:lnTo>
                        <a:pt x="237" y="83"/>
                      </a:lnTo>
                      <a:cubicBezTo>
                        <a:pt x="8" y="23"/>
                        <a:pt x="8" y="23"/>
                        <a:pt x="8" y="23"/>
                      </a:cubicBezTo>
                      <a:cubicBezTo>
                        <a:pt x="2" y="21"/>
                        <a:pt x="-1" y="15"/>
                        <a:pt x="1" y="9"/>
                      </a:cubicBezTo>
                      <a:lnTo>
                        <a:pt x="1" y="9"/>
                      </a:lnTo>
                      <a:cubicBezTo>
                        <a:pt x="1" y="4"/>
                        <a:pt x="8" y="0"/>
                        <a:pt x="14" y="1"/>
                      </a:cubicBezTo>
                      <a:cubicBezTo>
                        <a:pt x="243" y="62"/>
                        <a:pt x="243" y="62"/>
                        <a:pt x="243" y="62"/>
                      </a:cubicBezTo>
                      <a:cubicBezTo>
                        <a:pt x="248" y="63"/>
                        <a:pt x="252" y="69"/>
                        <a:pt x="251" y="75"/>
                      </a:cubicBezTo>
                      <a:lnTo>
                        <a:pt x="251" y="75"/>
                      </a:lnTo>
                      <a:cubicBezTo>
                        <a:pt x="249" y="81"/>
                        <a:pt x="243" y="84"/>
                        <a:pt x="237" y="8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 name="Google Shape;151;p8"/>
                <p:cNvSpPr/>
                <p:nvPr/>
              </p:nvSpPr>
              <p:spPr>
                <a:xfrm>
                  <a:off x="11000792" y="2379603"/>
                  <a:ext cx="95232" cy="37200"/>
                </a:xfrm>
                <a:custGeom>
                  <a:avLst/>
                  <a:gdLst/>
                  <a:ahLst/>
                  <a:cxnLst/>
                  <a:rect l="l" t="t" r="r" b="b"/>
                  <a:pathLst>
                    <a:path w="128" h="50" extrusionOk="0">
                      <a:moveTo>
                        <a:pt x="115" y="50"/>
                      </a:moveTo>
                      <a:lnTo>
                        <a:pt x="115" y="50"/>
                      </a:lnTo>
                      <a:cubicBezTo>
                        <a:pt x="8" y="22"/>
                        <a:pt x="8" y="22"/>
                        <a:pt x="8" y="22"/>
                      </a:cubicBezTo>
                      <a:cubicBezTo>
                        <a:pt x="2" y="20"/>
                        <a:pt x="-1" y="14"/>
                        <a:pt x="0" y="9"/>
                      </a:cubicBezTo>
                      <a:lnTo>
                        <a:pt x="0" y="9"/>
                      </a:lnTo>
                      <a:cubicBezTo>
                        <a:pt x="1" y="3"/>
                        <a:pt x="7" y="-1"/>
                        <a:pt x="13" y="1"/>
                      </a:cubicBezTo>
                      <a:cubicBezTo>
                        <a:pt x="120" y="29"/>
                        <a:pt x="120" y="29"/>
                        <a:pt x="120" y="29"/>
                      </a:cubicBezTo>
                      <a:cubicBezTo>
                        <a:pt x="126" y="30"/>
                        <a:pt x="129" y="37"/>
                        <a:pt x="128" y="42"/>
                      </a:cubicBezTo>
                      <a:lnTo>
                        <a:pt x="128" y="42"/>
                      </a:lnTo>
                      <a:cubicBezTo>
                        <a:pt x="126" y="48"/>
                        <a:pt x="120" y="51"/>
                        <a:pt x="115"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52" name="Google Shape;152;p8"/>
              <p:cNvSpPr/>
              <p:nvPr/>
            </p:nvSpPr>
            <p:spPr>
              <a:xfrm>
                <a:off x="8649192" y="2991271"/>
                <a:ext cx="233537" cy="238622"/>
              </a:xfrm>
              <a:custGeom>
                <a:avLst/>
                <a:gdLst/>
                <a:ahLst/>
                <a:cxnLst/>
                <a:rect l="l" t="t" r="r" b="b"/>
                <a:pathLst>
                  <a:path w="184" h="188" extrusionOk="0">
                    <a:moveTo>
                      <a:pt x="122" y="14"/>
                    </a:moveTo>
                    <a:lnTo>
                      <a:pt x="122" y="14"/>
                    </a:lnTo>
                    <a:cubicBezTo>
                      <a:pt x="131" y="58"/>
                      <a:pt x="131" y="58"/>
                      <a:pt x="131" y="58"/>
                    </a:cubicBezTo>
                    <a:cubicBezTo>
                      <a:pt x="173" y="76"/>
                      <a:pt x="173" y="76"/>
                      <a:pt x="173" y="76"/>
                    </a:cubicBezTo>
                    <a:cubicBezTo>
                      <a:pt x="186" y="81"/>
                      <a:pt x="187" y="99"/>
                      <a:pt x="175" y="105"/>
                    </a:cubicBezTo>
                    <a:cubicBezTo>
                      <a:pt x="143" y="124"/>
                      <a:pt x="143" y="124"/>
                      <a:pt x="143" y="124"/>
                    </a:cubicBezTo>
                    <a:cubicBezTo>
                      <a:pt x="138" y="126"/>
                      <a:pt x="135" y="132"/>
                      <a:pt x="135" y="137"/>
                    </a:cubicBezTo>
                    <a:cubicBezTo>
                      <a:pt x="132" y="173"/>
                      <a:pt x="132" y="173"/>
                      <a:pt x="132" y="173"/>
                    </a:cubicBezTo>
                    <a:cubicBezTo>
                      <a:pt x="130" y="187"/>
                      <a:pt x="114" y="193"/>
                      <a:pt x="104" y="184"/>
                    </a:cubicBezTo>
                    <a:cubicBezTo>
                      <a:pt x="71" y="154"/>
                      <a:pt x="71" y="154"/>
                      <a:pt x="71" y="154"/>
                    </a:cubicBezTo>
                    <a:cubicBezTo>
                      <a:pt x="26" y="164"/>
                      <a:pt x="26" y="164"/>
                      <a:pt x="26" y="164"/>
                    </a:cubicBezTo>
                    <a:cubicBezTo>
                      <a:pt x="13" y="167"/>
                      <a:pt x="2" y="153"/>
                      <a:pt x="7" y="141"/>
                    </a:cubicBezTo>
                    <a:cubicBezTo>
                      <a:pt x="26" y="100"/>
                      <a:pt x="26" y="100"/>
                      <a:pt x="26" y="100"/>
                    </a:cubicBezTo>
                    <a:cubicBezTo>
                      <a:pt x="2" y="60"/>
                      <a:pt x="2" y="60"/>
                      <a:pt x="2" y="60"/>
                    </a:cubicBezTo>
                    <a:cubicBezTo>
                      <a:pt x="-5" y="49"/>
                      <a:pt x="5" y="34"/>
                      <a:pt x="18" y="36"/>
                    </a:cubicBezTo>
                    <a:cubicBezTo>
                      <a:pt x="64" y="40"/>
                      <a:pt x="64" y="40"/>
                      <a:pt x="64" y="40"/>
                    </a:cubicBezTo>
                    <a:cubicBezTo>
                      <a:pt x="93" y="6"/>
                      <a:pt x="93" y="6"/>
                      <a:pt x="93" y="6"/>
                    </a:cubicBezTo>
                    <a:cubicBezTo>
                      <a:pt x="102" y="-5"/>
                      <a:pt x="119" y="0"/>
                      <a:pt x="122" y="14"/>
                    </a:cubicBezTo>
                    <a:close/>
                  </a:path>
                </a:pathLst>
              </a:custGeom>
              <a:solidFill>
                <a:schemeClr val="dk1"/>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8"/>
              <p:cNvSpPr/>
              <p:nvPr/>
            </p:nvSpPr>
            <p:spPr>
              <a:xfrm>
                <a:off x="8918665" y="2520980"/>
                <a:ext cx="97730" cy="101541"/>
              </a:xfrm>
              <a:custGeom>
                <a:avLst/>
                <a:gdLst/>
                <a:ahLst/>
                <a:cxnLst/>
                <a:rect l="l" t="t" r="r" b="b"/>
                <a:pathLst>
                  <a:path w="77" h="80" extrusionOk="0">
                    <a:moveTo>
                      <a:pt x="37" y="3"/>
                    </a:moveTo>
                    <a:lnTo>
                      <a:pt x="37" y="3"/>
                    </a:lnTo>
                    <a:cubicBezTo>
                      <a:pt x="50" y="18"/>
                      <a:pt x="50" y="18"/>
                      <a:pt x="50" y="18"/>
                    </a:cubicBezTo>
                    <a:cubicBezTo>
                      <a:pt x="69" y="15"/>
                      <a:pt x="69" y="15"/>
                      <a:pt x="69" y="15"/>
                    </a:cubicBezTo>
                    <a:cubicBezTo>
                      <a:pt x="75" y="15"/>
                      <a:pt x="79" y="21"/>
                      <a:pt x="76" y="26"/>
                    </a:cubicBezTo>
                    <a:cubicBezTo>
                      <a:pt x="68" y="39"/>
                      <a:pt x="68" y="39"/>
                      <a:pt x="68" y="39"/>
                    </a:cubicBezTo>
                    <a:cubicBezTo>
                      <a:pt x="66" y="42"/>
                      <a:pt x="66" y="44"/>
                      <a:pt x="67" y="46"/>
                    </a:cubicBezTo>
                    <a:cubicBezTo>
                      <a:pt x="74" y="60"/>
                      <a:pt x="74" y="60"/>
                      <a:pt x="74" y="60"/>
                    </a:cubicBezTo>
                    <a:cubicBezTo>
                      <a:pt x="77" y="66"/>
                      <a:pt x="72" y="71"/>
                      <a:pt x="66" y="70"/>
                    </a:cubicBezTo>
                    <a:cubicBezTo>
                      <a:pt x="47" y="66"/>
                      <a:pt x="47" y="66"/>
                      <a:pt x="47" y="66"/>
                    </a:cubicBezTo>
                    <a:cubicBezTo>
                      <a:pt x="33" y="79"/>
                      <a:pt x="33" y="79"/>
                      <a:pt x="33" y="79"/>
                    </a:cubicBezTo>
                    <a:cubicBezTo>
                      <a:pt x="29" y="83"/>
                      <a:pt x="22" y="80"/>
                      <a:pt x="21" y="74"/>
                    </a:cubicBezTo>
                    <a:cubicBezTo>
                      <a:pt x="19" y="55"/>
                      <a:pt x="19" y="55"/>
                      <a:pt x="19" y="55"/>
                    </a:cubicBezTo>
                    <a:cubicBezTo>
                      <a:pt x="3" y="46"/>
                      <a:pt x="3" y="46"/>
                      <a:pt x="3" y="46"/>
                    </a:cubicBezTo>
                    <a:cubicBezTo>
                      <a:pt x="-2" y="43"/>
                      <a:pt x="-2" y="35"/>
                      <a:pt x="4" y="32"/>
                    </a:cubicBezTo>
                    <a:cubicBezTo>
                      <a:pt x="22" y="26"/>
                      <a:pt x="22" y="26"/>
                      <a:pt x="22" y="26"/>
                    </a:cubicBezTo>
                    <a:cubicBezTo>
                      <a:pt x="25" y="6"/>
                      <a:pt x="25" y="6"/>
                      <a:pt x="25" y="6"/>
                    </a:cubicBezTo>
                    <a:cubicBezTo>
                      <a:pt x="26" y="1"/>
                      <a:pt x="33" y="-2"/>
                      <a:pt x="37" y="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4" name="Google Shape;154;p8"/>
            <p:cNvGrpSpPr/>
            <p:nvPr/>
          </p:nvGrpSpPr>
          <p:grpSpPr>
            <a:xfrm>
              <a:off x="151316" y="3608936"/>
              <a:ext cx="2743417" cy="1314445"/>
              <a:chOff x="151316" y="3608936"/>
              <a:chExt cx="2743417" cy="1314445"/>
            </a:xfrm>
          </p:grpSpPr>
          <p:sp>
            <p:nvSpPr>
              <p:cNvPr id="155" name="Google Shape;155;p8"/>
              <p:cNvSpPr/>
              <p:nvPr/>
            </p:nvSpPr>
            <p:spPr>
              <a:xfrm>
                <a:off x="218560" y="360893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6" name="Google Shape;156;p8"/>
              <p:cNvGrpSpPr/>
              <p:nvPr/>
            </p:nvGrpSpPr>
            <p:grpSpPr>
              <a:xfrm flipH="1">
                <a:off x="151316" y="3763355"/>
                <a:ext cx="1236789" cy="1160026"/>
                <a:chOff x="6265990" y="3405575"/>
                <a:chExt cx="1498411" cy="1405410"/>
              </a:xfrm>
            </p:grpSpPr>
            <p:sp>
              <p:nvSpPr>
                <p:cNvPr id="157" name="Google Shape;157;p8"/>
                <p:cNvSpPr/>
                <p:nvPr/>
              </p:nvSpPr>
              <p:spPr>
                <a:xfrm>
                  <a:off x="6636501" y="3517174"/>
                  <a:ext cx="1075076" cy="936693"/>
                </a:xfrm>
                <a:custGeom>
                  <a:avLst/>
                  <a:gdLst/>
                  <a:ahLst/>
                  <a:cxnLst/>
                  <a:rect l="l" t="t" r="r" b="b"/>
                  <a:pathLst>
                    <a:path w="1445" h="1259" extrusionOk="0">
                      <a:moveTo>
                        <a:pt x="515" y="0"/>
                      </a:moveTo>
                      <a:lnTo>
                        <a:pt x="515" y="0"/>
                      </a:lnTo>
                      <a:cubicBezTo>
                        <a:pt x="847" y="599"/>
                        <a:pt x="1421" y="830"/>
                        <a:pt x="1421" y="830"/>
                      </a:cubicBezTo>
                      <a:cubicBezTo>
                        <a:pt x="1493" y="870"/>
                        <a:pt x="1377" y="1082"/>
                        <a:pt x="1377" y="1082"/>
                      </a:cubicBezTo>
                      <a:cubicBezTo>
                        <a:pt x="1377" y="1082"/>
                        <a:pt x="1261" y="1294"/>
                        <a:pt x="1188" y="1254"/>
                      </a:cubicBezTo>
                      <a:cubicBezTo>
                        <a:pt x="1188" y="1254"/>
                        <a:pt x="684" y="893"/>
                        <a:pt x="0" y="933"/>
                      </a:cubicBezTo>
                      <a:lnTo>
                        <a:pt x="515"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8"/>
                <p:cNvSpPr/>
                <p:nvPr/>
              </p:nvSpPr>
              <p:spPr>
                <a:xfrm>
                  <a:off x="6999572" y="4308043"/>
                  <a:ext cx="460534" cy="502942"/>
                </a:xfrm>
                <a:custGeom>
                  <a:avLst/>
                  <a:gdLst/>
                  <a:ahLst/>
                  <a:cxnLst/>
                  <a:rect l="l" t="t" r="r" b="b"/>
                  <a:pathLst>
                    <a:path w="619" h="676" extrusionOk="0">
                      <a:moveTo>
                        <a:pt x="619" y="111"/>
                      </a:moveTo>
                      <a:lnTo>
                        <a:pt x="619" y="111"/>
                      </a:lnTo>
                      <a:cubicBezTo>
                        <a:pt x="619" y="111"/>
                        <a:pt x="516" y="386"/>
                        <a:pt x="234" y="662"/>
                      </a:cubicBezTo>
                      <a:cubicBezTo>
                        <a:pt x="215" y="681"/>
                        <a:pt x="183" y="679"/>
                        <a:pt x="166" y="658"/>
                      </a:cubicBezTo>
                      <a:cubicBezTo>
                        <a:pt x="7" y="465"/>
                        <a:pt x="7" y="465"/>
                        <a:pt x="7" y="465"/>
                      </a:cubicBezTo>
                      <a:cubicBezTo>
                        <a:pt x="-6" y="448"/>
                        <a:pt x="-1" y="424"/>
                        <a:pt x="18" y="415"/>
                      </a:cubicBezTo>
                      <a:cubicBezTo>
                        <a:pt x="101" y="376"/>
                        <a:pt x="298" y="260"/>
                        <a:pt x="430" y="0"/>
                      </a:cubicBezTo>
                      <a:lnTo>
                        <a:pt x="619" y="1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 name="Google Shape;159;p8"/>
                <p:cNvSpPr/>
                <p:nvPr/>
              </p:nvSpPr>
              <p:spPr>
                <a:xfrm>
                  <a:off x="7402074" y="4089308"/>
                  <a:ext cx="362327" cy="371255"/>
                </a:xfrm>
                <a:custGeom>
                  <a:avLst/>
                  <a:gdLst/>
                  <a:ahLst/>
                  <a:cxnLst/>
                  <a:rect l="l" t="t" r="r" b="b"/>
                  <a:pathLst>
                    <a:path w="487" h="499" extrusionOk="0">
                      <a:moveTo>
                        <a:pt x="193" y="0"/>
                      </a:moveTo>
                      <a:lnTo>
                        <a:pt x="193" y="0"/>
                      </a:lnTo>
                      <a:cubicBezTo>
                        <a:pt x="180" y="81"/>
                        <a:pt x="121" y="188"/>
                        <a:pt x="121" y="188"/>
                      </a:cubicBezTo>
                      <a:cubicBezTo>
                        <a:pt x="121" y="188"/>
                        <a:pt x="62" y="294"/>
                        <a:pt x="0" y="349"/>
                      </a:cubicBezTo>
                      <a:cubicBezTo>
                        <a:pt x="177" y="419"/>
                        <a:pt x="284" y="495"/>
                        <a:pt x="284" y="495"/>
                      </a:cubicBezTo>
                      <a:cubicBezTo>
                        <a:pt x="341" y="526"/>
                        <a:pt x="433" y="360"/>
                        <a:pt x="433" y="360"/>
                      </a:cubicBezTo>
                      <a:cubicBezTo>
                        <a:pt x="433" y="360"/>
                        <a:pt x="525" y="193"/>
                        <a:pt x="468" y="162"/>
                      </a:cubicBezTo>
                      <a:cubicBezTo>
                        <a:pt x="468" y="162"/>
                        <a:pt x="346" y="112"/>
                        <a:pt x="19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8"/>
                <p:cNvSpPr/>
                <p:nvPr/>
              </p:nvSpPr>
              <p:spPr>
                <a:xfrm>
                  <a:off x="7251043" y="3982172"/>
                  <a:ext cx="460534" cy="471694"/>
                </a:xfrm>
                <a:custGeom>
                  <a:avLst/>
                  <a:gdLst/>
                  <a:ahLst/>
                  <a:cxnLst/>
                  <a:rect l="l" t="t" r="r" b="b"/>
                  <a:pathLst>
                    <a:path w="619" h="634" extrusionOk="0">
                      <a:moveTo>
                        <a:pt x="245" y="0"/>
                      </a:moveTo>
                      <a:lnTo>
                        <a:pt x="245" y="0"/>
                      </a:lnTo>
                      <a:cubicBezTo>
                        <a:pt x="229" y="104"/>
                        <a:pt x="154" y="239"/>
                        <a:pt x="154" y="239"/>
                      </a:cubicBezTo>
                      <a:cubicBezTo>
                        <a:pt x="154" y="239"/>
                        <a:pt x="79" y="374"/>
                        <a:pt x="0" y="444"/>
                      </a:cubicBezTo>
                      <a:cubicBezTo>
                        <a:pt x="226" y="532"/>
                        <a:pt x="362" y="629"/>
                        <a:pt x="362" y="629"/>
                      </a:cubicBezTo>
                      <a:cubicBezTo>
                        <a:pt x="435" y="669"/>
                        <a:pt x="551" y="457"/>
                        <a:pt x="551" y="457"/>
                      </a:cubicBezTo>
                      <a:cubicBezTo>
                        <a:pt x="551" y="457"/>
                        <a:pt x="667" y="245"/>
                        <a:pt x="595" y="205"/>
                      </a:cubicBezTo>
                      <a:cubicBezTo>
                        <a:pt x="595" y="205"/>
                        <a:pt x="441" y="144"/>
                        <a:pt x="245"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8"/>
                <p:cNvSpPr/>
                <p:nvPr/>
              </p:nvSpPr>
              <p:spPr>
                <a:xfrm>
                  <a:off x="6547965" y="3470302"/>
                  <a:ext cx="480622" cy="743254"/>
                </a:xfrm>
                <a:custGeom>
                  <a:avLst/>
                  <a:gdLst/>
                  <a:ahLst/>
                  <a:cxnLst/>
                  <a:rect l="l" t="t" r="r" b="b"/>
                  <a:pathLst>
                    <a:path w="646" h="999" extrusionOk="0">
                      <a:moveTo>
                        <a:pt x="144" y="401"/>
                      </a:moveTo>
                      <a:lnTo>
                        <a:pt x="144" y="401"/>
                      </a:lnTo>
                      <a:cubicBezTo>
                        <a:pt x="-5" y="672"/>
                        <a:pt x="-45" y="934"/>
                        <a:pt x="53" y="989"/>
                      </a:cubicBezTo>
                      <a:cubicBezTo>
                        <a:pt x="152" y="1043"/>
                        <a:pt x="353" y="869"/>
                        <a:pt x="501" y="599"/>
                      </a:cubicBezTo>
                      <a:cubicBezTo>
                        <a:pt x="650" y="329"/>
                        <a:pt x="691" y="66"/>
                        <a:pt x="592" y="11"/>
                      </a:cubicBezTo>
                      <a:cubicBezTo>
                        <a:pt x="494" y="-44"/>
                        <a:pt x="293" y="131"/>
                        <a:pt x="144" y="40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 name="Google Shape;162;p8"/>
                <p:cNvSpPr/>
                <p:nvPr/>
              </p:nvSpPr>
              <p:spPr>
                <a:xfrm>
                  <a:off x="6578469" y="3507502"/>
                  <a:ext cx="419615" cy="668854"/>
                </a:xfrm>
                <a:custGeom>
                  <a:avLst/>
                  <a:gdLst/>
                  <a:ahLst/>
                  <a:cxnLst/>
                  <a:rect l="l" t="t" r="r" b="b"/>
                  <a:pathLst>
                    <a:path w="564" h="899" extrusionOk="0">
                      <a:moveTo>
                        <a:pt x="140" y="372"/>
                      </a:moveTo>
                      <a:lnTo>
                        <a:pt x="140" y="372"/>
                      </a:lnTo>
                      <a:cubicBezTo>
                        <a:pt x="5" y="617"/>
                        <a:pt x="-40" y="849"/>
                        <a:pt x="38" y="892"/>
                      </a:cubicBezTo>
                      <a:cubicBezTo>
                        <a:pt x="117" y="935"/>
                        <a:pt x="289" y="773"/>
                        <a:pt x="424" y="529"/>
                      </a:cubicBezTo>
                      <a:cubicBezTo>
                        <a:pt x="559" y="283"/>
                        <a:pt x="604" y="50"/>
                        <a:pt x="525" y="7"/>
                      </a:cubicBezTo>
                      <a:cubicBezTo>
                        <a:pt x="447" y="-35"/>
                        <a:pt x="275" y="128"/>
                        <a:pt x="140" y="37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8"/>
                <p:cNvSpPr/>
                <p:nvPr/>
              </p:nvSpPr>
              <p:spPr>
                <a:xfrm>
                  <a:off x="6747356" y="3768645"/>
                  <a:ext cx="193439" cy="222455"/>
                </a:xfrm>
                <a:custGeom>
                  <a:avLst/>
                  <a:gdLst/>
                  <a:ahLst/>
                  <a:cxnLst/>
                  <a:rect l="l" t="t" r="r" b="b"/>
                  <a:pathLst>
                    <a:path w="260" h="299" extrusionOk="0">
                      <a:moveTo>
                        <a:pt x="109" y="0"/>
                      </a:moveTo>
                      <a:lnTo>
                        <a:pt x="109" y="0"/>
                      </a:lnTo>
                      <a:cubicBezTo>
                        <a:pt x="0" y="199"/>
                        <a:pt x="0" y="199"/>
                        <a:pt x="0" y="199"/>
                      </a:cubicBezTo>
                      <a:cubicBezTo>
                        <a:pt x="122" y="299"/>
                        <a:pt x="122" y="299"/>
                        <a:pt x="122" y="299"/>
                      </a:cubicBezTo>
                      <a:cubicBezTo>
                        <a:pt x="147" y="262"/>
                        <a:pt x="173" y="221"/>
                        <a:pt x="197" y="178"/>
                      </a:cubicBezTo>
                      <a:cubicBezTo>
                        <a:pt x="221" y="134"/>
                        <a:pt x="242" y="90"/>
                        <a:pt x="260" y="48"/>
                      </a:cubicBezTo>
                      <a:lnTo>
                        <a:pt x="10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 name="Google Shape;164;p8"/>
                <p:cNvSpPr/>
                <p:nvPr/>
              </p:nvSpPr>
              <p:spPr>
                <a:xfrm>
                  <a:off x="6741404" y="3767157"/>
                  <a:ext cx="93744" cy="150287"/>
                </a:xfrm>
                <a:custGeom>
                  <a:avLst/>
                  <a:gdLst/>
                  <a:ahLst/>
                  <a:cxnLst/>
                  <a:rect l="l" t="t" r="r" b="b"/>
                  <a:pathLst>
                    <a:path w="126" h="202" extrusionOk="0">
                      <a:moveTo>
                        <a:pt x="31" y="84"/>
                      </a:moveTo>
                      <a:lnTo>
                        <a:pt x="31" y="84"/>
                      </a:lnTo>
                      <a:cubicBezTo>
                        <a:pt x="1" y="139"/>
                        <a:pt x="-9" y="191"/>
                        <a:pt x="8" y="201"/>
                      </a:cubicBezTo>
                      <a:cubicBezTo>
                        <a:pt x="25" y="211"/>
                        <a:pt x="64" y="173"/>
                        <a:pt x="95" y="119"/>
                      </a:cubicBezTo>
                      <a:cubicBezTo>
                        <a:pt x="125" y="64"/>
                        <a:pt x="135" y="11"/>
                        <a:pt x="117" y="2"/>
                      </a:cubicBezTo>
                      <a:cubicBezTo>
                        <a:pt x="100" y="-8"/>
                        <a:pt x="61" y="29"/>
                        <a:pt x="31" y="84"/>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8"/>
                <p:cNvSpPr/>
                <p:nvPr/>
              </p:nvSpPr>
              <p:spPr>
                <a:xfrm>
                  <a:off x="6577725" y="3506014"/>
                  <a:ext cx="421847" cy="671830"/>
                </a:xfrm>
                <a:custGeom>
                  <a:avLst/>
                  <a:gdLst/>
                  <a:ahLst/>
                  <a:cxnLst/>
                  <a:rect l="l" t="t" r="r" b="b"/>
                  <a:pathLst>
                    <a:path w="567" h="903" extrusionOk="0">
                      <a:moveTo>
                        <a:pt x="67" y="903"/>
                      </a:moveTo>
                      <a:lnTo>
                        <a:pt x="67" y="903"/>
                      </a:lnTo>
                      <a:cubicBezTo>
                        <a:pt x="57" y="903"/>
                        <a:pt x="46" y="900"/>
                        <a:pt x="38" y="896"/>
                      </a:cubicBezTo>
                      <a:cubicBezTo>
                        <a:pt x="-41" y="852"/>
                        <a:pt x="4" y="618"/>
                        <a:pt x="139" y="373"/>
                      </a:cubicBezTo>
                      <a:cubicBezTo>
                        <a:pt x="141" y="374"/>
                        <a:pt x="141" y="374"/>
                        <a:pt x="141" y="374"/>
                      </a:cubicBezTo>
                      <a:cubicBezTo>
                        <a:pt x="139" y="373"/>
                        <a:pt x="139" y="373"/>
                        <a:pt x="139" y="373"/>
                      </a:cubicBezTo>
                      <a:cubicBezTo>
                        <a:pt x="274" y="128"/>
                        <a:pt x="448" y="-36"/>
                        <a:pt x="528" y="8"/>
                      </a:cubicBezTo>
                      <a:cubicBezTo>
                        <a:pt x="607" y="51"/>
                        <a:pt x="561" y="286"/>
                        <a:pt x="426" y="531"/>
                      </a:cubicBezTo>
                      <a:cubicBezTo>
                        <a:pt x="361" y="650"/>
                        <a:pt x="285" y="753"/>
                        <a:pt x="212" y="822"/>
                      </a:cubicBezTo>
                      <a:cubicBezTo>
                        <a:pt x="155" y="875"/>
                        <a:pt x="105" y="903"/>
                        <a:pt x="67" y="903"/>
                      </a:cubicBezTo>
                      <a:moveTo>
                        <a:pt x="142" y="375"/>
                      </a:moveTo>
                      <a:lnTo>
                        <a:pt x="142" y="375"/>
                      </a:lnTo>
                      <a:cubicBezTo>
                        <a:pt x="9" y="618"/>
                        <a:pt x="-37" y="850"/>
                        <a:pt x="40" y="893"/>
                      </a:cubicBezTo>
                      <a:cubicBezTo>
                        <a:pt x="77" y="913"/>
                        <a:pt x="137" y="886"/>
                        <a:pt x="209" y="819"/>
                      </a:cubicBezTo>
                      <a:cubicBezTo>
                        <a:pt x="282" y="750"/>
                        <a:pt x="358" y="647"/>
                        <a:pt x="423" y="529"/>
                      </a:cubicBezTo>
                      <a:cubicBezTo>
                        <a:pt x="556" y="286"/>
                        <a:pt x="603" y="54"/>
                        <a:pt x="525" y="11"/>
                      </a:cubicBezTo>
                      <a:cubicBezTo>
                        <a:pt x="448" y="-31"/>
                        <a:pt x="276" y="132"/>
                        <a:pt x="142" y="3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 name="Google Shape;166;p8"/>
                <p:cNvSpPr/>
                <p:nvPr/>
              </p:nvSpPr>
              <p:spPr>
                <a:xfrm>
                  <a:off x="6265990" y="3842301"/>
                  <a:ext cx="455326" cy="119784"/>
                </a:xfrm>
                <a:custGeom>
                  <a:avLst/>
                  <a:gdLst/>
                  <a:ahLst/>
                  <a:cxnLst/>
                  <a:rect l="l" t="t" r="r" b="b"/>
                  <a:pathLst>
                    <a:path w="612" h="161" extrusionOk="0">
                      <a:moveTo>
                        <a:pt x="612" y="35"/>
                      </a:moveTo>
                      <a:lnTo>
                        <a:pt x="123" y="161"/>
                      </a:lnTo>
                      <a:lnTo>
                        <a:pt x="0" y="0"/>
                      </a:lnTo>
                      <a:lnTo>
                        <a:pt x="612" y="35"/>
                      </a:lnTo>
                      <a:close/>
                    </a:path>
                  </a:pathLst>
                </a:custGeom>
                <a:solidFill>
                  <a:schemeClr val="dk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8"/>
                <p:cNvSpPr/>
                <p:nvPr/>
              </p:nvSpPr>
              <p:spPr>
                <a:xfrm>
                  <a:off x="6283846" y="3405575"/>
                  <a:ext cx="485086" cy="354887"/>
                </a:xfrm>
                <a:custGeom>
                  <a:avLst/>
                  <a:gdLst/>
                  <a:ahLst/>
                  <a:cxnLst/>
                  <a:rect l="l" t="t" r="r" b="b"/>
                  <a:pathLst>
                    <a:path w="652" h="477" extrusionOk="0">
                      <a:moveTo>
                        <a:pt x="652" y="477"/>
                      </a:moveTo>
                      <a:lnTo>
                        <a:pt x="0" y="26"/>
                      </a:lnTo>
                      <a:lnTo>
                        <a:pt x="376" y="0"/>
                      </a:lnTo>
                      <a:lnTo>
                        <a:pt x="652" y="47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8" name="Google Shape;168;p8"/>
              <p:cNvSpPr/>
              <p:nvPr/>
            </p:nvSpPr>
            <p:spPr>
              <a:xfrm>
                <a:off x="1444486" y="4436627"/>
                <a:ext cx="190463" cy="171863"/>
              </a:xfrm>
              <a:custGeom>
                <a:avLst/>
                <a:gdLst/>
                <a:ahLst/>
                <a:cxnLst/>
                <a:rect l="l" t="t" r="r" b="b"/>
                <a:pathLst>
                  <a:path w="256" h="231" extrusionOk="0">
                    <a:moveTo>
                      <a:pt x="248" y="92"/>
                    </a:moveTo>
                    <a:lnTo>
                      <a:pt x="256" y="49"/>
                    </a:lnTo>
                    <a:lnTo>
                      <a:pt x="215" y="49"/>
                    </a:lnTo>
                    <a:lnTo>
                      <a:pt x="230" y="0"/>
                    </a:lnTo>
                    <a:lnTo>
                      <a:pt x="185" y="0"/>
                    </a:lnTo>
                    <a:lnTo>
                      <a:pt x="169" y="49"/>
                    </a:lnTo>
                    <a:lnTo>
                      <a:pt x="129" y="49"/>
                    </a:lnTo>
                    <a:lnTo>
                      <a:pt x="145" y="0"/>
                    </a:lnTo>
                    <a:lnTo>
                      <a:pt x="99" y="0"/>
                    </a:lnTo>
                    <a:lnTo>
                      <a:pt x="83" y="49"/>
                    </a:lnTo>
                    <a:lnTo>
                      <a:pt x="38" y="49"/>
                    </a:lnTo>
                    <a:lnTo>
                      <a:pt x="29" y="92"/>
                    </a:lnTo>
                    <a:lnTo>
                      <a:pt x="70" y="92"/>
                    </a:lnTo>
                    <a:lnTo>
                      <a:pt x="55" y="139"/>
                    </a:lnTo>
                    <a:lnTo>
                      <a:pt x="8" y="139"/>
                    </a:lnTo>
                    <a:lnTo>
                      <a:pt x="0" y="182"/>
                    </a:lnTo>
                    <a:lnTo>
                      <a:pt x="41" y="182"/>
                    </a:lnTo>
                    <a:lnTo>
                      <a:pt x="25" y="231"/>
                    </a:lnTo>
                    <a:lnTo>
                      <a:pt x="72" y="231"/>
                    </a:lnTo>
                    <a:lnTo>
                      <a:pt x="87" y="182"/>
                    </a:lnTo>
                    <a:lnTo>
                      <a:pt x="127" y="182"/>
                    </a:lnTo>
                    <a:lnTo>
                      <a:pt x="111" y="231"/>
                    </a:lnTo>
                    <a:lnTo>
                      <a:pt x="157" y="231"/>
                    </a:lnTo>
                    <a:lnTo>
                      <a:pt x="172" y="182"/>
                    </a:lnTo>
                    <a:lnTo>
                      <a:pt x="219" y="182"/>
                    </a:lnTo>
                    <a:lnTo>
                      <a:pt x="226" y="139"/>
                    </a:lnTo>
                    <a:lnTo>
                      <a:pt x="186" y="139"/>
                    </a:lnTo>
                    <a:lnTo>
                      <a:pt x="201" y="92"/>
                    </a:lnTo>
                    <a:lnTo>
                      <a:pt x="248" y="92"/>
                    </a:lnTo>
                    <a:moveTo>
                      <a:pt x="140" y="139"/>
                    </a:moveTo>
                    <a:lnTo>
                      <a:pt x="100" y="139"/>
                    </a:lnTo>
                    <a:lnTo>
                      <a:pt x="116" y="92"/>
                    </a:lnTo>
                    <a:lnTo>
                      <a:pt x="155" y="92"/>
                    </a:lnTo>
                    <a:lnTo>
                      <a:pt x="140" y="139"/>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9" name="Google Shape;169;p8"/>
              <p:cNvGrpSpPr/>
              <p:nvPr/>
            </p:nvGrpSpPr>
            <p:grpSpPr>
              <a:xfrm>
                <a:off x="2235720" y="4593975"/>
                <a:ext cx="659013" cy="29059"/>
                <a:chOff x="7145345" y="-590013"/>
                <a:chExt cx="659013" cy="29059"/>
              </a:xfrm>
            </p:grpSpPr>
            <p:sp>
              <p:nvSpPr>
                <p:cNvPr id="170" name="Google Shape;170;p8"/>
                <p:cNvSpPr/>
                <p:nvPr/>
              </p:nvSpPr>
              <p:spPr>
                <a:xfrm>
                  <a:off x="7145345" y="-590013"/>
                  <a:ext cx="312382" cy="29059"/>
                </a:xfrm>
                <a:custGeom>
                  <a:avLst/>
                  <a:gdLst/>
                  <a:ahLst/>
                  <a:cxnLst/>
                  <a:rect l="l" t="t" r="r" b="b"/>
                  <a:pathLst>
                    <a:path w="301" h="28" extrusionOk="0">
                      <a:moveTo>
                        <a:pt x="301" y="28"/>
                      </a:moveTo>
                      <a:lnTo>
                        <a:pt x="0" y="28"/>
                      </a:lnTo>
                      <a:lnTo>
                        <a:pt x="0" y="0"/>
                      </a:lnTo>
                      <a:lnTo>
                        <a:pt x="301" y="0"/>
                      </a:lnTo>
                      <a:lnTo>
                        <a:pt x="301"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8"/>
                <p:cNvSpPr/>
                <p:nvPr/>
              </p:nvSpPr>
              <p:spPr>
                <a:xfrm>
                  <a:off x="7490938" y="-590013"/>
                  <a:ext cx="313420" cy="29059"/>
                </a:xfrm>
                <a:custGeom>
                  <a:avLst/>
                  <a:gdLst/>
                  <a:ahLst/>
                  <a:cxnLst/>
                  <a:rect l="l" t="t" r="r" b="b"/>
                  <a:pathLst>
                    <a:path w="302" h="28" extrusionOk="0">
                      <a:moveTo>
                        <a:pt x="302" y="28"/>
                      </a:moveTo>
                      <a:lnTo>
                        <a:pt x="0" y="28"/>
                      </a:lnTo>
                      <a:lnTo>
                        <a:pt x="0" y="0"/>
                      </a:lnTo>
                      <a:lnTo>
                        <a:pt x="302" y="0"/>
                      </a:lnTo>
                      <a:lnTo>
                        <a:pt x="30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sp>
        <p:nvSpPr>
          <p:cNvPr id="173" name="Google Shape;173;p9"/>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74" name="Google Shape;174;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6" name="Google Shape;176;p9"/>
          <p:cNvGrpSpPr/>
          <p:nvPr/>
        </p:nvGrpSpPr>
        <p:grpSpPr>
          <a:xfrm>
            <a:off x="23647" y="66039"/>
            <a:ext cx="9202617" cy="4887716"/>
            <a:chOff x="23647" y="66039"/>
            <a:chExt cx="9202617" cy="4887716"/>
          </a:xfrm>
        </p:grpSpPr>
        <p:grpSp>
          <p:nvGrpSpPr>
            <p:cNvPr id="177" name="Google Shape;177;p9"/>
            <p:cNvGrpSpPr/>
            <p:nvPr/>
          </p:nvGrpSpPr>
          <p:grpSpPr>
            <a:xfrm>
              <a:off x="7038449" y="66039"/>
              <a:ext cx="2187815" cy="2108015"/>
              <a:chOff x="7038449" y="66039"/>
              <a:chExt cx="2187815" cy="2108015"/>
            </a:xfrm>
          </p:grpSpPr>
          <p:grpSp>
            <p:nvGrpSpPr>
              <p:cNvPr id="178" name="Google Shape;178;p9"/>
              <p:cNvGrpSpPr/>
              <p:nvPr/>
            </p:nvGrpSpPr>
            <p:grpSpPr>
              <a:xfrm>
                <a:off x="8488186" y="777678"/>
                <a:ext cx="431527" cy="426319"/>
                <a:chOff x="6247175" y="3396570"/>
                <a:chExt cx="208800" cy="206280"/>
              </a:xfrm>
            </p:grpSpPr>
            <p:sp>
              <p:nvSpPr>
                <p:cNvPr id="179" name="Google Shape;179;p9"/>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9"/>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 name="Google Shape;181;p9"/>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9"/>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9"/>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 name="Google Shape;184;p9"/>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 name="Google Shape;185;p9"/>
              <p:cNvGrpSpPr/>
              <p:nvPr/>
            </p:nvGrpSpPr>
            <p:grpSpPr>
              <a:xfrm flipH="1">
                <a:off x="7526938" y="66049"/>
                <a:ext cx="849662" cy="449383"/>
                <a:chOff x="4442855" y="3339690"/>
                <a:chExt cx="411120" cy="217440"/>
              </a:xfrm>
            </p:grpSpPr>
            <p:sp>
              <p:nvSpPr>
                <p:cNvPr id="186" name="Google Shape;186;p9"/>
                <p:cNvSpPr/>
                <p:nvPr/>
              </p:nvSpPr>
              <p:spPr>
                <a:xfrm>
                  <a:off x="4442855" y="3339690"/>
                  <a:ext cx="411120" cy="217440"/>
                </a:xfrm>
                <a:custGeom>
                  <a:avLst/>
                  <a:gdLst/>
                  <a:ahLst/>
                  <a:cxnLst/>
                  <a:rect l="l" t="t" r="r" b="b"/>
                  <a:pathLst>
                    <a:path w="1142" h="604" extrusionOk="0">
                      <a:moveTo>
                        <a:pt x="1062" y="0"/>
                      </a:moveTo>
                      <a:lnTo>
                        <a:pt x="1062" y="0"/>
                      </a:lnTo>
                      <a:cubicBezTo>
                        <a:pt x="81" y="0"/>
                        <a:pt x="81" y="0"/>
                        <a:pt x="81" y="0"/>
                      </a:cubicBezTo>
                      <a:cubicBezTo>
                        <a:pt x="36" y="0"/>
                        <a:pt x="0" y="35"/>
                        <a:pt x="0" y="80"/>
                      </a:cubicBezTo>
                      <a:cubicBezTo>
                        <a:pt x="0" y="409"/>
                        <a:pt x="0" y="409"/>
                        <a:pt x="0" y="409"/>
                      </a:cubicBezTo>
                      <a:cubicBezTo>
                        <a:pt x="0" y="454"/>
                        <a:pt x="36" y="490"/>
                        <a:pt x="81" y="490"/>
                      </a:cubicBezTo>
                      <a:cubicBezTo>
                        <a:pt x="170" y="490"/>
                        <a:pt x="170" y="490"/>
                        <a:pt x="170" y="490"/>
                      </a:cubicBezTo>
                      <a:cubicBezTo>
                        <a:pt x="170" y="582"/>
                        <a:pt x="170" y="582"/>
                        <a:pt x="170" y="582"/>
                      </a:cubicBezTo>
                      <a:cubicBezTo>
                        <a:pt x="170" y="602"/>
                        <a:pt x="193" y="612"/>
                        <a:pt x="207" y="598"/>
                      </a:cubicBezTo>
                      <a:cubicBezTo>
                        <a:pt x="314" y="490"/>
                        <a:pt x="314" y="490"/>
                        <a:pt x="314" y="490"/>
                      </a:cubicBezTo>
                      <a:cubicBezTo>
                        <a:pt x="1062" y="490"/>
                        <a:pt x="1062" y="490"/>
                        <a:pt x="1062" y="490"/>
                      </a:cubicBezTo>
                      <a:cubicBezTo>
                        <a:pt x="1107" y="490"/>
                        <a:pt x="1142" y="454"/>
                        <a:pt x="1142" y="409"/>
                      </a:cubicBezTo>
                      <a:cubicBezTo>
                        <a:pt x="1142" y="80"/>
                        <a:pt x="1142" y="80"/>
                        <a:pt x="1142" y="80"/>
                      </a:cubicBezTo>
                      <a:cubicBezTo>
                        <a:pt x="1142" y="35"/>
                        <a:pt x="1107" y="0"/>
                        <a:pt x="106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 name="Google Shape;187;p9"/>
                <p:cNvSpPr/>
                <p:nvPr/>
              </p:nvSpPr>
              <p:spPr>
                <a:xfrm>
                  <a:off x="4485695" y="336957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9"/>
                <p:cNvSpPr/>
                <p:nvPr/>
              </p:nvSpPr>
              <p:spPr>
                <a:xfrm>
                  <a:off x="4485695" y="3418890"/>
                  <a:ext cx="325800" cy="15120"/>
                </a:xfrm>
                <a:custGeom>
                  <a:avLst/>
                  <a:gdLst/>
                  <a:ahLst/>
                  <a:cxnLst/>
                  <a:rect l="l" t="t" r="r" b="b"/>
                  <a:pathLst>
                    <a:path w="905" h="42" extrusionOk="0">
                      <a:moveTo>
                        <a:pt x="883" y="42"/>
                      </a:moveTo>
                      <a:lnTo>
                        <a:pt x="883" y="42"/>
                      </a:lnTo>
                      <a:cubicBezTo>
                        <a:pt x="21" y="42"/>
                        <a:pt x="21" y="42"/>
                        <a:pt x="21" y="42"/>
                      </a:cubicBezTo>
                      <a:cubicBezTo>
                        <a:pt x="10" y="42"/>
                        <a:pt x="0" y="33"/>
                        <a:pt x="0" y="20"/>
                      </a:cubicBezTo>
                      <a:lnTo>
                        <a:pt x="0" y="20"/>
                      </a:lnTo>
                      <a:cubicBezTo>
                        <a:pt x="0" y="9"/>
                        <a:pt x="10" y="0"/>
                        <a:pt x="21" y="0"/>
                      </a:cubicBezTo>
                      <a:cubicBezTo>
                        <a:pt x="883" y="0"/>
                        <a:pt x="883" y="0"/>
                        <a:pt x="883" y="0"/>
                      </a:cubicBezTo>
                      <a:cubicBezTo>
                        <a:pt x="895" y="0"/>
                        <a:pt x="905" y="9"/>
                        <a:pt x="905" y="20"/>
                      </a:cubicBezTo>
                      <a:lnTo>
                        <a:pt x="905" y="20"/>
                      </a:lnTo>
                      <a:cubicBezTo>
                        <a:pt x="905" y="33"/>
                        <a:pt x="895" y="42"/>
                        <a:pt x="883"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9"/>
                <p:cNvSpPr/>
                <p:nvPr/>
              </p:nvSpPr>
              <p:spPr>
                <a:xfrm>
                  <a:off x="4485695" y="3467850"/>
                  <a:ext cx="113040" cy="15480"/>
                </a:xfrm>
                <a:custGeom>
                  <a:avLst/>
                  <a:gdLst/>
                  <a:ahLst/>
                  <a:cxnLst/>
                  <a:rect l="l" t="t" r="r" b="b"/>
                  <a:pathLst>
                    <a:path w="314" h="43" extrusionOk="0">
                      <a:moveTo>
                        <a:pt x="293" y="43"/>
                      </a:moveTo>
                      <a:lnTo>
                        <a:pt x="293" y="43"/>
                      </a:lnTo>
                      <a:cubicBezTo>
                        <a:pt x="21" y="43"/>
                        <a:pt x="21" y="43"/>
                        <a:pt x="21" y="43"/>
                      </a:cubicBezTo>
                      <a:cubicBezTo>
                        <a:pt x="10" y="43"/>
                        <a:pt x="0" y="34"/>
                        <a:pt x="0" y="21"/>
                      </a:cubicBezTo>
                      <a:lnTo>
                        <a:pt x="0" y="21"/>
                      </a:lnTo>
                      <a:cubicBezTo>
                        <a:pt x="0" y="10"/>
                        <a:pt x="10" y="0"/>
                        <a:pt x="21" y="0"/>
                      </a:cubicBezTo>
                      <a:cubicBezTo>
                        <a:pt x="293" y="0"/>
                        <a:pt x="293" y="0"/>
                        <a:pt x="293" y="0"/>
                      </a:cubicBezTo>
                      <a:cubicBezTo>
                        <a:pt x="304" y="0"/>
                        <a:pt x="314" y="10"/>
                        <a:pt x="314" y="21"/>
                      </a:cubicBezTo>
                      <a:lnTo>
                        <a:pt x="314" y="21"/>
                      </a:lnTo>
                      <a:cubicBezTo>
                        <a:pt x="314" y="34"/>
                        <a:pt x="304" y="43"/>
                        <a:pt x="293"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9"/>
                <p:cNvSpPr/>
                <p:nvPr/>
              </p:nvSpPr>
              <p:spPr>
                <a:xfrm>
                  <a:off x="4617815" y="3467850"/>
                  <a:ext cx="79560" cy="15480"/>
                </a:xfrm>
                <a:custGeom>
                  <a:avLst/>
                  <a:gdLst/>
                  <a:ahLst/>
                  <a:cxnLst/>
                  <a:rect l="l" t="t" r="r" b="b"/>
                  <a:pathLst>
                    <a:path w="221" h="43" extrusionOk="0">
                      <a:moveTo>
                        <a:pt x="200" y="43"/>
                      </a:moveTo>
                      <a:lnTo>
                        <a:pt x="200" y="43"/>
                      </a:lnTo>
                      <a:cubicBezTo>
                        <a:pt x="22" y="43"/>
                        <a:pt x="22" y="43"/>
                        <a:pt x="22" y="43"/>
                      </a:cubicBezTo>
                      <a:cubicBezTo>
                        <a:pt x="10" y="43"/>
                        <a:pt x="0" y="34"/>
                        <a:pt x="0" y="21"/>
                      </a:cubicBezTo>
                      <a:lnTo>
                        <a:pt x="0" y="21"/>
                      </a:lnTo>
                      <a:cubicBezTo>
                        <a:pt x="0" y="10"/>
                        <a:pt x="10" y="0"/>
                        <a:pt x="22" y="0"/>
                      </a:cubicBezTo>
                      <a:cubicBezTo>
                        <a:pt x="200" y="0"/>
                        <a:pt x="200" y="0"/>
                        <a:pt x="200" y="0"/>
                      </a:cubicBezTo>
                      <a:cubicBezTo>
                        <a:pt x="212" y="0"/>
                        <a:pt x="221" y="10"/>
                        <a:pt x="221" y="21"/>
                      </a:cubicBezTo>
                      <a:lnTo>
                        <a:pt x="221" y="21"/>
                      </a:lnTo>
                      <a:cubicBezTo>
                        <a:pt x="221" y="34"/>
                        <a:pt x="212" y="43"/>
                        <a:pt x="200" y="43"/>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1" name="Google Shape;191;p9"/>
              <p:cNvSpPr/>
              <p:nvPr/>
            </p:nvSpPr>
            <p:spPr>
              <a:xfrm>
                <a:off x="8782348" y="170949"/>
                <a:ext cx="265607" cy="239567"/>
              </a:xfrm>
              <a:custGeom>
                <a:avLst/>
                <a:gdLst/>
                <a:ahLst/>
                <a:cxnLst/>
                <a:rect l="l" t="t" r="r" b="b"/>
                <a:pathLst>
                  <a:path w="357" h="322" extrusionOk="0">
                    <a:moveTo>
                      <a:pt x="346" y="128"/>
                    </a:moveTo>
                    <a:lnTo>
                      <a:pt x="357" y="68"/>
                    </a:lnTo>
                    <a:lnTo>
                      <a:pt x="300" y="68"/>
                    </a:lnTo>
                    <a:lnTo>
                      <a:pt x="322" y="0"/>
                    </a:lnTo>
                    <a:lnTo>
                      <a:pt x="258" y="0"/>
                    </a:lnTo>
                    <a:lnTo>
                      <a:pt x="236" y="68"/>
                    </a:lnTo>
                    <a:lnTo>
                      <a:pt x="180" y="68"/>
                    </a:lnTo>
                    <a:lnTo>
                      <a:pt x="203" y="0"/>
                    </a:lnTo>
                    <a:lnTo>
                      <a:pt x="138" y="0"/>
                    </a:lnTo>
                    <a:lnTo>
                      <a:pt x="117" y="68"/>
                    </a:lnTo>
                    <a:lnTo>
                      <a:pt x="53" y="68"/>
                    </a:lnTo>
                    <a:lnTo>
                      <a:pt x="41" y="128"/>
                    </a:lnTo>
                    <a:lnTo>
                      <a:pt x="97" y="128"/>
                    </a:lnTo>
                    <a:lnTo>
                      <a:pt x="77" y="194"/>
                    </a:lnTo>
                    <a:lnTo>
                      <a:pt x="12" y="194"/>
                    </a:lnTo>
                    <a:lnTo>
                      <a:pt x="0" y="253"/>
                    </a:lnTo>
                    <a:lnTo>
                      <a:pt x="58" y="253"/>
                    </a:lnTo>
                    <a:lnTo>
                      <a:pt x="36" y="322"/>
                    </a:lnTo>
                    <a:lnTo>
                      <a:pt x="100" y="322"/>
                    </a:lnTo>
                    <a:lnTo>
                      <a:pt x="121" y="253"/>
                    </a:lnTo>
                    <a:lnTo>
                      <a:pt x="177" y="253"/>
                    </a:lnTo>
                    <a:lnTo>
                      <a:pt x="155" y="322"/>
                    </a:lnTo>
                    <a:lnTo>
                      <a:pt x="219" y="322"/>
                    </a:lnTo>
                    <a:lnTo>
                      <a:pt x="241" y="253"/>
                    </a:lnTo>
                    <a:lnTo>
                      <a:pt x="305" y="253"/>
                    </a:lnTo>
                    <a:lnTo>
                      <a:pt x="316" y="194"/>
                    </a:lnTo>
                    <a:lnTo>
                      <a:pt x="260" y="194"/>
                    </a:lnTo>
                    <a:lnTo>
                      <a:pt x="281" y="128"/>
                    </a:lnTo>
                    <a:lnTo>
                      <a:pt x="346" y="128"/>
                    </a:lnTo>
                    <a:moveTo>
                      <a:pt x="196" y="194"/>
                    </a:moveTo>
                    <a:lnTo>
                      <a:pt x="141" y="194"/>
                    </a:lnTo>
                    <a:lnTo>
                      <a:pt x="162" y="128"/>
                    </a:lnTo>
                    <a:lnTo>
                      <a:pt x="217" y="128"/>
                    </a:lnTo>
                    <a:lnTo>
                      <a:pt x="196" y="19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92" name="Google Shape;192;p9"/>
              <p:cNvGrpSpPr/>
              <p:nvPr/>
            </p:nvGrpSpPr>
            <p:grpSpPr>
              <a:xfrm rot="2700000">
                <a:off x="8499202" y="1450640"/>
                <a:ext cx="604454" cy="597159"/>
                <a:chOff x="6247175" y="3396570"/>
                <a:chExt cx="208800" cy="206280"/>
              </a:xfrm>
            </p:grpSpPr>
            <p:sp>
              <p:nvSpPr>
                <p:cNvPr id="193" name="Google Shape;193;p9"/>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9"/>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 name="Google Shape;195;p9"/>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9"/>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9"/>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 name="Google Shape;198;p9"/>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9" name="Google Shape;199;p9"/>
              <p:cNvSpPr/>
              <p:nvPr/>
            </p:nvSpPr>
            <p:spPr>
              <a:xfrm>
                <a:off x="7038449" y="66039"/>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0" name="Google Shape;200;p9"/>
            <p:cNvGrpSpPr/>
            <p:nvPr/>
          </p:nvGrpSpPr>
          <p:grpSpPr>
            <a:xfrm>
              <a:off x="23647" y="3308311"/>
              <a:ext cx="1259147" cy="1645444"/>
              <a:chOff x="23647" y="3308311"/>
              <a:chExt cx="1259147" cy="1645444"/>
            </a:xfrm>
          </p:grpSpPr>
          <p:grpSp>
            <p:nvGrpSpPr>
              <p:cNvPr id="201" name="Google Shape;201;p9"/>
              <p:cNvGrpSpPr/>
              <p:nvPr/>
            </p:nvGrpSpPr>
            <p:grpSpPr>
              <a:xfrm>
                <a:off x="715109" y="4593974"/>
                <a:ext cx="567685" cy="29059"/>
                <a:chOff x="6477559" y="750836"/>
                <a:chExt cx="567685" cy="29059"/>
              </a:xfrm>
            </p:grpSpPr>
            <p:sp>
              <p:nvSpPr>
                <p:cNvPr id="202" name="Google Shape;202;p9"/>
                <p:cNvSpPr/>
                <p:nvPr/>
              </p:nvSpPr>
              <p:spPr>
                <a:xfrm>
                  <a:off x="6617664" y="750836"/>
                  <a:ext cx="427580" cy="29059"/>
                </a:xfrm>
                <a:custGeom>
                  <a:avLst/>
                  <a:gdLst/>
                  <a:ahLst/>
                  <a:cxnLst/>
                  <a:rect l="l" t="t" r="r" b="b"/>
                  <a:pathLst>
                    <a:path w="412" h="28" extrusionOk="0">
                      <a:moveTo>
                        <a:pt x="412" y="28"/>
                      </a:moveTo>
                      <a:lnTo>
                        <a:pt x="0" y="28"/>
                      </a:lnTo>
                      <a:lnTo>
                        <a:pt x="0" y="0"/>
                      </a:lnTo>
                      <a:lnTo>
                        <a:pt x="412" y="0"/>
                      </a:lnTo>
                      <a:lnTo>
                        <a:pt x="412"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9"/>
                <p:cNvSpPr/>
                <p:nvPr/>
              </p:nvSpPr>
              <p:spPr>
                <a:xfrm>
                  <a:off x="6477559" y="750836"/>
                  <a:ext cx="100668" cy="29059"/>
                </a:xfrm>
                <a:custGeom>
                  <a:avLst/>
                  <a:gdLst/>
                  <a:ahLst/>
                  <a:cxnLst/>
                  <a:rect l="l" t="t" r="r" b="b"/>
                  <a:pathLst>
                    <a:path w="97" h="28" extrusionOk="0">
                      <a:moveTo>
                        <a:pt x="97" y="28"/>
                      </a:moveTo>
                      <a:lnTo>
                        <a:pt x="0" y="28"/>
                      </a:lnTo>
                      <a:lnTo>
                        <a:pt x="0" y="0"/>
                      </a:lnTo>
                      <a:lnTo>
                        <a:pt x="97" y="0"/>
                      </a:lnTo>
                      <a:lnTo>
                        <a:pt x="97" y="2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04" name="Google Shape;204;p9"/>
              <p:cNvSpPr/>
              <p:nvPr/>
            </p:nvSpPr>
            <p:spPr>
              <a:xfrm>
                <a:off x="468149" y="41232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05" name="Google Shape;205;p9"/>
              <p:cNvGrpSpPr/>
              <p:nvPr/>
            </p:nvGrpSpPr>
            <p:grpSpPr>
              <a:xfrm flipH="1">
                <a:off x="128143" y="4492277"/>
                <a:ext cx="423164" cy="461478"/>
                <a:chOff x="4375070" y="-2183672"/>
                <a:chExt cx="178920" cy="195120"/>
              </a:xfrm>
            </p:grpSpPr>
            <p:sp>
              <p:nvSpPr>
                <p:cNvPr id="206" name="Google Shape;206;p9"/>
                <p:cNvSpPr/>
                <p:nvPr/>
              </p:nvSpPr>
              <p:spPr>
                <a:xfrm>
                  <a:off x="4375070" y="-2183672"/>
                  <a:ext cx="178920" cy="195120"/>
                </a:xfrm>
                <a:custGeom>
                  <a:avLst/>
                  <a:gdLst/>
                  <a:ahLst/>
                  <a:cxnLst/>
                  <a:rect l="l" t="t" r="r" b="b"/>
                  <a:pathLst>
                    <a:path w="497" h="542" extrusionOk="0">
                      <a:moveTo>
                        <a:pt x="215" y="2"/>
                      </a:moveTo>
                      <a:lnTo>
                        <a:pt x="215" y="2"/>
                      </a:lnTo>
                      <a:cubicBezTo>
                        <a:pt x="105" y="16"/>
                        <a:pt x="15" y="106"/>
                        <a:pt x="2" y="216"/>
                      </a:cubicBezTo>
                      <a:cubicBezTo>
                        <a:pt x="-9" y="298"/>
                        <a:pt x="21" y="372"/>
                        <a:pt x="73" y="425"/>
                      </a:cubicBezTo>
                      <a:cubicBezTo>
                        <a:pt x="35" y="528"/>
                        <a:pt x="35" y="528"/>
                        <a:pt x="35" y="528"/>
                      </a:cubicBezTo>
                      <a:cubicBezTo>
                        <a:pt x="31" y="538"/>
                        <a:pt x="43" y="546"/>
                        <a:pt x="51" y="539"/>
                      </a:cubicBezTo>
                      <a:cubicBezTo>
                        <a:pt x="139" y="472"/>
                        <a:pt x="139" y="472"/>
                        <a:pt x="139" y="472"/>
                      </a:cubicBezTo>
                      <a:cubicBezTo>
                        <a:pt x="184" y="494"/>
                        <a:pt x="238" y="503"/>
                        <a:pt x="293" y="494"/>
                      </a:cubicBezTo>
                      <a:cubicBezTo>
                        <a:pt x="400" y="474"/>
                        <a:pt x="484" y="385"/>
                        <a:pt x="495" y="278"/>
                      </a:cubicBezTo>
                      <a:cubicBezTo>
                        <a:pt x="514" y="116"/>
                        <a:pt x="378" y="-18"/>
                        <a:pt x="215" y="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9"/>
                <p:cNvSpPr/>
                <p:nvPr/>
              </p:nvSpPr>
              <p:spPr>
                <a:xfrm>
                  <a:off x="4407470" y="-2108792"/>
                  <a:ext cx="26280" cy="26280"/>
                </a:xfrm>
                <a:custGeom>
                  <a:avLst/>
                  <a:gdLst/>
                  <a:ahLst/>
                  <a:cxnLst/>
                  <a:rect l="l" t="t" r="r" b="b"/>
                  <a:pathLst>
                    <a:path w="73" h="73" extrusionOk="0">
                      <a:moveTo>
                        <a:pt x="73" y="37"/>
                      </a:moveTo>
                      <a:lnTo>
                        <a:pt x="73" y="37"/>
                      </a:lnTo>
                      <a:cubicBezTo>
                        <a:pt x="73" y="57"/>
                        <a:pt x="56" y="73"/>
                        <a:pt x="36" y="73"/>
                      </a:cubicBezTo>
                      <a:cubicBezTo>
                        <a:pt x="16" y="73"/>
                        <a:pt x="0" y="57"/>
                        <a:pt x="0" y="37"/>
                      </a:cubicBezTo>
                      <a:cubicBezTo>
                        <a:pt x="0" y="17"/>
                        <a:pt x="16" y="0"/>
                        <a:pt x="36" y="0"/>
                      </a:cubicBezTo>
                      <a:cubicBezTo>
                        <a:pt x="56"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 name="Google Shape;208;p9"/>
                <p:cNvSpPr/>
                <p:nvPr/>
              </p:nvSpPr>
              <p:spPr>
                <a:xfrm>
                  <a:off x="4451390" y="-2108792"/>
                  <a:ext cx="26280" cy="26280"/>
                </a:xfrm>
                <a:custGeom>
                  <a:avLst/>
                  <a:gdLst/>
                  <a:ahLst/>
                  <a:cxnLst/>
                  <a:rect l="l" t="t" r="r" b="b"/>
                  <a:pathLst>
                    <a:path w="73" h="73" extrusionOk="0">
                      <a:moveTo>
                        <a:pt x="73" y="37"/>
                      </a:moveTo>
                      <a:lnTo>
                        <a:pt x="73" y="37"/>
                      </a:lnTo>
                      <a:cubicBezTo>
                        <a:pt x="73" y="57"/>
                        <a:pt x="57" y="73"/>
                        <a:pt x="36" y="73"/>
                      </a:cubicBezTo>
                      <a:cubicBezTo>
                        <a:pt x="16" y="73"/>
                        <a:pt x="0" y="57"/>
                        <a:pt x="0" y="37"/>
                      </a:cubicBezTo>
                      <a:cubicBezTo>
                        <a:pt x="0" y="17"/>
                        <a:pt x="16" y="0"/>
                        <a:pt x="36"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209;p9"/>
                <p:cNvSpPr/>
                <p:nvPr/>
              </p:nvSpPr>
              <p:spPr>
                <a:xfrm>
                  <a:off x="4495310" y="-2108792"/>
                  <a:ext cx="26280" cy="26280"/>
                </a:xfrm>
                <a:custGeom>
                  <a:avLst/>
                  <a:gdLst/>
                  <a:ahLst/>
                  <a:cxnLst/>
                  <a:rect l="l" t="t" r="r" b="b"/>
                  <a:pathLst>
                    <a:path w="73" h="73" extrusionOk="0">
                      <a:moveTo>
                        <a:pt x="73" y="37"/>
                      </a:moveTo>
                      <a:lnTo>
                        <a:pt x="73" y="37"/>
                      </a:lnTo>
                      <a:cubicBezTo>
                        <a:pt x="73" y="57"/>
                        <a:pt x="57" y="73"/>
                        <a:pt x="37" y="73"/>
                      </a:cubicBezTo>
                      <a:cubicBezTo>
                        <a:pt x="17" y="73"/>
                        <a:pt x="0" y="57"/>
                        <a:pt x="0" y="37"/>
                      </a:cubicBezTo>
                      <a:cubicBezTo>
                        <a:pt x="0" y="17"/>
                        <a:pt x="17" y="0"/>
                        <a:pt x="37"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0" name="Google Shape;210;p9"/>
              <p:cNvGrpSpPr/>
              <p:nvPr/>
            </p:nvGrpSpPr>
            <p:grpSpPr>
              <a:xfrm rot="993887">
                <a:off x="70230" y="3376734"/>
                <a:ext cx="538986" cy="405247"/>
                <a:chOff x="2438231" y="3382068"/>
                <a:chExt cx="538985" cy="405246"/>
              </a:xfrm>
            </p:grpSpPr>
            <p:sp>
              <p:nvSpPr>
                <p:cNvPr id="211" name="Google Shape;211;p9"/>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9"/>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 name="Google Shape;213;p9"/>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 name="Google Shape;214;p9"/>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 name="Google Shape;215;p9"/>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 name="Google Shape;216;p9"/>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 name="Google Shape;217;p9"/>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9"/>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9"/>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3"/>
        <p:cNvGrpSpPr/>
        <p:nvPr/>
      </p:nvGrpSpPr>
      <p:grpSpPr>
        <a:xfrm>
          <a:off x="0" y="0"/>
          <a:ext cx="0" cy="0"/>
          <a:chOff x="0" y="0"/>
          <a:chExt cx="0" cy="0"/>
        </a:xfrm>
      </p:grpSpPr>
      <p:sp>
        <p:nvSpPr>
          <p:cNvPr id="224" name="Google Shape;224;p11"/>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25" name="Google Shape;225;p11"/>
          <p:cNvSpPr txBox="1">
            <a:spLocks noGrp="1"/>
          </p:cNvSpPr>
          <p:nvPr>
            <p:ph type="title" hasCustomPrompt="1"/>
          </p:nvPr>
        </p:nvSpPr>
        <p:spPr>
          <a:xfrm>
            <a:off x="715100" y="1666088"/>
            <a:ext cx="4461000" cy="11637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6" name="Google Shape;226;p11"/>
          <p:cNvSpPr txBox="1">
            <a:spLocks noGrp="1"/>
          </p:cNvSpPr>
          <p:nvPr>
            <p:ph type="subTitle" idx="1"/>
          </p:nvPr>
        </p:nvSpPr>
        <p:spPr>
          <a:xfrm>
            <a:off x="715100" y="3016013"/>
            <a:ext cx="44610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27" name="Google Shape;227;p11"/>
          <p:cNvGrpSpPr/>
          <p:nvPr/>
        </p:nvGrpSpPr>
        <p:grpSpPr>
          <a:xfrm>
            <a:off x="8428897" y="535011"/>
            <a:ext cx="632153" cy="1570969"/>
            <a:chOff x="8428897" y="535011"/>
            <a:chExt cx="632153" cy="1570969"/>
          </a:xfrm>
        </p:grpSpPr>
        <p:grpSp>
          <p:nvGrpSpPr>
            <p:cNvPr id="228" name="Google Shape;228;p11"/>
            <p:cNvGrpSpPr/>
            <p:nvPr/>
          </p:nvGrpSpPr>
          <p:grpSpPr>
            <a:xfrm>
              <a:off x="8554868" y="1644502"/>
              <a:ext cx="423164" cy="461478"/>
              <a:chOff x="4375070" y="-2183672"/>
              <a:chExt cx="178920" cy="195120"/>
            </a:xfrm>
          </p:grpSpPr>
          <p:sp>
            <p:nvSpPr>
              <p:cNvPr id="229" name="Google Shape;229;p11"/>
              <p:cNvSpPr/>
              <p:nvPr/>
            </p:nvSpPr>
            <p:spPr>
              <a:xfrm>
                <a:off x="4375070" y="-2183672"/>
                <a:ext cx="178920" cy="195120"/>
              </a:xfrm>
              <a:custGeom>
                <a:avLst/>
                <a:gdLst/>
                <a:ahLst/>
                <a:cxnLst/>
                <a:rect l="l" t="t" r="r" b="b"/>
                <a:pathLst>
                  <a:path w="497" h="542" extrusionOk="0">
                    <a:moveTo>
                      <a:pt x="215" y="2"/>
                    </a:moveTo>
                    <a:lnTo>
                      <a:pt x="215" y="2"/>
                    </a:lnTo>
                    <a:cubicBezTo>
                      <a:pt x="105" y="16"/>
                      <a:pt x="15" y="106"/>
                      <a:pt x="2" y="216"/>
                    </a:cubicBezTo>
                    <a:cubicBezTo>
                      <a:pt x="-9" y="298"/>
                      <a:pt x="21" y="372"/>
                      <a:pt x="73" y="425"/>
                    </a:cubicBezTo>
                    <a:cubicBezTo>
                      <a:pt x="35" y="528"/>
                      <a:pt x="35" y="528"/>
                      <a:pt x="35" y="528"/>
                    </a:cubicBezTo>
                    <a:cubicBezTo>
                      <a:pt x="31" y="538"/>
                      <a:pt x="43" y="546"/>
                      <a:pt x="51" y="539"/>
                    </a:cubicBezTo>
                    <a:cubicBezTo>
                      <a:pt x="139" y="472"/>
                      <a:pt x="139" y="472"/>
                      <a:pt x="139" y="472"/>
                    </a:cubicBezTo>
                    <a:cubicBezTo>
                      <a:pt x="184" y="494"/>
                      <a:pt x="238" y="503"/>
                      <a:pt x="293" y="494"/>
                    </a:cubicBezTo>
                    <a:cubicBezTo>
                      <a:pt x="400" y="474"/>
                      <a:pt x="484" y="385"/>
                      <a:pt x="495" y="278"/>
                    </a:cubicBezTo>
                    <a:cubicBezTo>
                      <a:pt x="514" y="116"/>
                      <a:pt x="378" y="-18"/>
                      <a:pt x="215" y="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11"/>
              <p:cNvSpPr/>
              <p:nvPr/>
            </p:nvSpPr>
            <p:spPr>
              <a:xfrm>
                <a:off x="4407470" y="-2108792"/>
                <a:ext cx="26280" cy="26280"/>
              </a:xfrm>
              <a:custGeom>
                <a:avLst/>
                <a:gdLst/>
                <a:ahLst/>
                <a:cxnLst/>
                <a:rect l="l" t="t" r="r" b="b"/>
                <a:pathLst>
                  <a:path w="73" h="73" extrusionOk="0">
                    <a:moveTo>
                      <a:pt x="73" y="37"/>
                    </a:moveTo>
                    <a:lnTo>
                      <a:pt x="73" y="37"/>
                    </a:lnTo>
                    <a:cubicBezTo>
                      <a:pt x="73" y="57"/>
                      <a:pt x="56" y="73"/>
                      <a:pt x="36" y="73"/>
                    </a:cubicBezTo>
                    <a:cubicBezTo>
                      <a:pt x="16" y="73"/>
                      <a:pt x="0" y="57"/>
                      <a:pt x="0" y="37"/>
                    </a:cubicBezTo>
                    <a:cubicBezTo>
                      <a:pt x="0" y="17"/>
                      <a:pt x="16" y="0"/>
                      <a:pt x="36" y="0"/>
                    </a:cubicBezTo>
                    <a:cubicBezTo>
                      <a:pt x="56"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 name="Google Shape;231;p11"/>
              <p:cNvSpPr/>
              <p:nvPr/>
            </p:nvSpPr>
            <p:spPr>
              <a:xfrm>
                <a:off x="4451390" y="-2108792"/>
                <a:ext cx="26280" cy="26280"/>
              </a:xfrm>
              <a:custGeom>
                <a:avLst/>
                <a:gdLst/>
                <a:ahLst/>
                <a:cxnLst/>
                <a:rect l="l" t="t" r="r" b="b"/>
                <a:pathLst>
                  <a:path w="73" h="73" extrusionOk="0">
                    <a:moveTo>
                      <a:pt x="73" y="37"/>
                    </a:moveTo>
                    <a:lnTo>
                      <a:pt x="73" y="37"/>
                    </a:lnTo>
                    <a:cubicBezTo>
                      <a:pt x="73" y="57"/>
                      <a:pt x="57" y="73"/>
                      <a:pt x="36" y="73"/>
                    </a:cubicBezTo>
                    <a:cubicBezTo>
                      <a:pt x="16" y="73"/>
                      <a:pt x="0" y="57"/>
                      <a:pt x="0" y="37"/>
                    </a:cubicBezTo>
                    <a:cubicBezTo>
                      <a:pt x="0" y="17"/>
                      <a:pt x="16" y="0"/>
                      <a:pt x="36"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232;p11"/>
              <p:cNvSpPr/>
              <p:nvPr/>
            </p:nvSpPr>
            <p:spPr>
              <a:xfrm>
                <a:off x="4495310" y="-2108792"/>
                <a:ext cx="26280" cy="26280"/>
              </a:xfrm>
              <a:custGeom>
                <a:avLst/>
                <a:gdLst/>
                <a:ahLst/>
                <a:cxnLst/>
                <a:rect l="l" t="t" r="r" b="b"/>
                <a:pathLst>
                  <a:path w="73" h="73" extrusionOk="0">
                    <a:moveTo>
                      <a:pt x="73" y="37"/>
                    </a:moveTo>
                    <a:lnTo>
                      <a:pt x="73" y="37"/>
                    </a:lnTo>
                    <a:cubicBezTo>
                      <a:pt x="73" y="57"/>
                      <a:pt x="57" y="73"/>
                      <a:pt x="37" y="73"/>
                    </a:cubicBezTo>
                    <a:cubicBezTo>
                      <a:pt x="17" y="73"/>
                      <a:pt x="0" y="57"/>
                      <a:pt x="0" y="37"/>
                    </a:cubicBezTo>
                    <a:cubicBezTo>
                      <a:pt x="0" y="17"/>
                      <a:pt x="17" y="0"/>
                      <a:pt x="37" y="0"/>
                    </a:cubicBezTo>
                    <a:cubicBezTo>
                      <a:pt x="57" y="0"/>
                      <a:pt x="73" y="17"/>
                      <a:pt x="73"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33" name="Google Shape;233;p11"/>
            <p:cNvGrpSpPr/>
            <p:nvPr/>
          </p:nvGrpSpPr>
          <p:grpSpPr>
            <a:xfrm rot="993887">
              <a:off x="8475480" y="603434"/>
              <a:ext cx="538986" cy="405247"/>
              <a:chOff x="2438231" y="3382068"/>
              <a:chExt cx="538985" cy="405246"/>
            </a:xfrm>
          </p:grpSpPr>
          <p:sp>
            <p:nvSpPr>
              <p:cNvPr id="234" name="Google Shape;234;p11"/>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11"/>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 name="Google Shape;236;p11"/>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237;p11"/>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 name="Google Shape;238;p11"/>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 name="Google Shape;239;p11"/>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240;p11"/>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241;p11"/>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11"/>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44"/>
        <p:cNvGrpSpPr/>
        <p:nvPr/>
      </p:nvGrpSpPr>
      <p:grpSpPr>
        <a:xfrm>
          <a:off x="0" y="0"/>
          <a:ext cx="0" cy="0"/>
          <a:chOff x="0" y="0"/>
          <a:chExt cx="0" cy="0"/>
        </a:xfrm>
      </p:grpSpPr>
      <p:sp>
        <p:nvSpPr>
          <p:cNvPr id="245" name="Google Shape;245;p13"/>
          <p:cNvSpPr/>
          <p:nvPr/>
        </p:nvSpPr>
        <p:spPr>
          <a:xfrm>
            <a:off x="361650" y="314850"/>
            <a:ext cx="8420700" cy="4513800"/>
          </a:xfrm>
          <a:prstGeom prst="roundRect">
            <a:avLst>
              <a:gd name="adj" fmla="val 880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46" name="Google Shape;246;p13"/>
          <p:cNvSpPr txBox="1">
            <a:spLocks noGrp="1"/>
          </p:cNvSpPr>
          <p:nvPr>
            <p:ph type="title"/>
          </p:nvPr>
        </p:nvSpPr>
        <p:spPr>
          <a:xfrm>
            <a:off x="4307100" y="445025"/>
            <a:ext cx="4121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7" name="Google Shape;247;p13"/>
          <p:cNvSpPr txBox="1">
            <a:spLocks noGrp="1"/>
          </p:cNvSpPr>
          <p:nvPr>
            <p:ph type="title" idx="2" hasCustomPrompt="1"/>
          </p:nvPr>
        </p:nvSpPr>
        <p:spPr>
          <a:xfrm>
            <a:off x="4307100" y="1425408"/>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title" idx="3" hasCustomPrompt="1"/>
          </p:nvPr>
        </p:nvSpPr>
        <p:spPr>
          <a:xfrm>
            <a:off x="4307100" y="306669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a:spLocks noGrp="1"/>
          </p:cNvSpPr>
          <p:nvPr>
            <p:ph type="title" idx="4" hasCustomPrompt="1"/>
          </p:nvPr>
        </p:nvSpPr>
        <p:spPr>
          <a:xfrm>
            <a:off x="4307100" y="1972496"/>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title" idx="5" hasCustomPrompt="1"/>
          </p:nvPr>
        </p:nvSpPr>
        <p:spPr>
          <a:xfrm>
            <a:off x="4307100" y="361379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title" idx="6" hasCustomPrompt="1"/>
          </p:nvPr>
        </p:nvSpPr>
        <p:spPr>
          <a:xfrm>
            <a:off x="4307100" y="2519608"/>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title" idx="7" hasCustomPrompt="1"/>
          </p:nvPr>
        </p:nvSpPr>
        <p:spPr>
          <a:xfrm>
            <a:off x="4307100" y="4160841"/>
            <a:ext cx="7347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subTitle" idx="1"/>
          </p:nvPr>
        </p:nvSpPr>
        <p:spPr>
          <a:xfrm>
            <a:off x="5135512" y="14254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4" name="Google Shape;254;p13"/>
          <p:cNvSpPr txBox="1">
            <a:spLocks noGrp="1"/>
          </p:cNvSpPr>
          <p:nvPr>
            <p:ph type="subTitle" idx="8"/>
          </p:nvPr>
        </p:nvSpPr>
        <p:spPr>
          <a:xfrm>
            <a:off x="5135512" y="1972488"/>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5" name="Google Shape;255;p13"/>
          <p:cNvSpPr txBox="1">
            <a:spLocks noGrp="1"/>
          </p:cNvSpPr>
          <p:nvPr>
            <p:ph type="subTitle" idx="9"/>
          </p:nvPr>
        </p:nvSpPr>
        <p:spPr>
          <a:xfrm>
            <a:off x="5135512" y="25196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6" name="Google Shape;256;p13"/>
          <p:cNvSpPr txBox="1">
            <a:spLocks noGrp="1"/>
          </p:cNvSpPr>
          <p:nvPr>
            <p:ph type="subTitle" idx="13"/>
          </p:nvPr>
        </p:nvSpPr>
        <p:spPr>
          <a:xfrm>
            <a:off x="5135512" y="306675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7" name="Google Shape;257;p13"/>
          <p:cNvSpPr txBox="1">
            <a:spLocks noGrp="1"/>
          </p:cNvSpPr>
          <p:nvPr>
            <p:ph type="subTitle" idx="14"/>
          </p:nvPr>
        </p:nvSpPr>
        <p:spPr>
          <a:xfrm>
            <a:off x="5135512" y="361385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258" name="Google Shape;258;p13"/>
          <p:cNvSpPr txBox="1">
            <a:spLocks noGrp="1"/>
          </p:cNvSpPr>
          <p:nvPr>
            <p:ph type="subTitle" idx="15"/>
          </p:nvPr>
        </p:nvSpPr>
        <p:spPr>
          <a:xfrm>
            <a:off x="5135512" y="4160900"/>
            <a:ext cx="32934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 id="2147483664" r:id="rId11"/>
    <p:sldLayoutId id="2147483666"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KxwznNAv9SCYXUj5hjdHA0jJbi2DJaASJ3ysr9Nh8II/copy"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8"/>
          <p:cNvSpPr txBox="1">
            <a:spLocks noGrp="1"/>
          </p:cNvSpPr>
          <p:nvPr>
            <p:ph type="ctrTitle"/>
          </p:nvPr>
        </p:nvSpPr>
        <p:spPr>
          <a:xfrm>
            <a:off x="697919" y="1073750"/>
            <a:ext cx="4822200" cy="171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t>SENTIMENTAL ANALYSIS ON SOCIAL MEDIA MARKETING</a:t>
            </a:r>
            <a:endParaRPr sz="2800" dirty="0"/>
          </a:p>
        </p:txBody>
      </p:sp>
      <p:grpSp>
        <p:nvGrpSpPr>
          <p:cNvPr id="647" name="Google Shape;647;p28"/>
          <p:cNvGrpSpPr/>
          <p:nvPr/>
        </p:nvGrpSpPr>
        <p:grpSpPr>
          <a:xfrm>
            <a:off x="4740278" y="306800"/>
            <a:ext cx="4458453" cy="4139725"/>
            <a:chOff x="4740278" y="306800"/>
            <a:chExt cx="4458453" cy="4139725"/>
          </a:xfrm>
        </p:grpSpPr>
        <p:grpSp>
          <p:nvGrpSpPr>
            <p:cNvPr id="648" name="Google Shape;648;p28"/>
            <p:cNvGrpSpPr/>
            <p:nvPr/>
          </p:nvGrpSpPr>
          <p:grpSpPr>
            <a:xfrm>
              <a:off x="5871949" y="1107285"/>
              <a:ext cx="1836984" cy="2717076"/>
              <a:chOff x="3706305" y="311395"/>
              <a:chExt cx="637200" cy="942480"/>
            </a:xfrm>
          </p:grpSpPr>
          <p:sp>
            <p:nvSpPr>
              <p:cNvPr id="649" name="Google Shape;649;p28"/>
              <p:cNvSpPr/>
              <p:nvPr/>
            </p:nvSpPr>
            <p:spPr>
              <a:xfrm>
                <a:off x="3806025" y="311395"/>
                <a:ext cx="525600" cy="942480"/>
              </a:xfrm>
              <a:custGeom>
                <a:avLst/>
                <a:gdLst/>
                <a:ahLst/>
                <a:cxnLst/>
                <a:rect l="l" t="t" r="r" b="b"/>
                <a:pathLst>
                  <a:path w="1460" h="2618" extrusionOk="0">
                    <a:moveTo>
                      <a:pt x="1394" y="2618"/>
                    </a:moveTo>
                    <a:lnTo>
                      <a:pt x="1394" y="2618"/>
                    </a:lnTo>
                    <a:cubicBezTo>
                      <a:pt x="65" y="2618"/>
                      <a:pt x="65" y="2618"/>
                      <a:pt x="65" y="2618"/>
                    </a:cubicBezTo>
                    <a:cubicBezTo>
                      <a:pt x="29" y="2618"/>
                      <a:pt x="0" y="2589"/>
                      <a:pt x="0" y="2552"/>
                    </a:cubicBezTo>
                    <a:cubicBezTo>
                      <a:pt x="0" y="66"/>
                      <a:pt x="0" y="66"/>
                      <a:pt x="0" y="66"/>
                    </a:cubicBezTo>
                    <a:cubicBezTo>
                      <a:pt x="0" y="30"/>
                      <a:pt x="29" y="0"/>
                      <a:pt x="65" y="0"/>
                    </a:cubicBezTo>
                    <a:cubicBezTo>
                      <a:pt x="1394" y="0"/>
                      <a:pt x="1394" y="0"/>
                      <a:pt x="1394" y="0"/>
                    </a:cubicBezTo>
                    <a:cubicBezTo>
                      <a:pt x="1430" y="0"/>
                      <a:pt x="1460" y="30"/>
                      <a:pt x="1460" y="66"/>
                    </a:cubicBezTo>
                    <a:cubicBezTo>
                      <a:pt x="1460" y="2552"/>
                      <a:pt x="1460" y="2552"/>
                      <a:pt x="1460" y="2552"/>
                    </a:cubicBezTo>
                    <a:cubicBezTo>
                      <a:pt x="1460" y="2589"/>
                      <a:pt x="1430" y="2618"/>
                      <a:pt x="1394" y="2618"/>
                    </a:cubicBezTo>
                    <a:moveTo>
                      <a:pt x="65" y="9"/>
                    </a:moveTo>
                    <a:lnTo>
                      <a:pt x="65" y="9"/>
                    </a:lnTo>
                    <a:cubicBezTo>
                      <a:pt x="34" y="9"/>
                      <a:pt x="8" y="34"/>
                      <a:pt x="8" y="66"/>
                    </a:cubicBezTo>
                    <a:cubicBezTo>
                      <a:pt x="8" y="2552"/>
                      <a:pt x="8" y="2552"/>
                      <a:pt x="8" y="2552"/>
                    </a:cubicBezTo>
                    <a:cubicBezTo>
                      <a:pt x="8" y="2584"/>
                      <a:pt x="34" y="2610"/>
                      <a:pt x="65" y="2610"/>
                    </a:cubicBezTo>
                    <a:cubicBezTo>
                      <a:pt x="1394" y="2610"/>
                      <a:pt x="1394" y="2610"/>
                      <a:pt x="1394" y="2610"/>
                    </a:cubicBezTo>
                    <a:cubicBezTo>
                      <a:pt x="1426" y="2610"/>
                      <a:pt x="1451" y="2584"/>
                      <a:pt x="1451" y="2552"/>
                    </a:cubicBezTo>
                    <a:cubicBezTo>
                      <a:pt x="1451" y="66"/>
                      <a:pt x="1451" y="66"/>
                      <a:pt x="1451" y="66"/>
                    </a:cubicBezTo>
                    <a:cubicBezTo>
                      <a:pt x="1451" y="34"/>
                      <a:pt x="1426" y="9"/>
                      <a:pt x="1394" y="9"/>
                    </a:cubicBezTo>
                    <a:lnTo>
                      <a:pt x="65"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0" name="Google Shape;650;p28"/>
              <p:cNvSpPr/>
              <p:nvPr/>
            </p:nvSpPr>
            <p:spPr>
              <a:xfrm>
                <a:off x="3835545" y="365035"/>
                <a:ext cx="466200" cy="819720"/>
              </a:xfrm>
              <a:custGeom>
                <a:avLst/>
                <a:gdLst/>
                <a:ahLst/>
                <a:cxnLst/>
                <a:rect l="l" t="t" r="r" b="b"/>
                <a:pathLst>
                  <a:path w="1295" h="2277" extrusionOk="0">
                    <a:moveTo>
                      <a:pt x="7" y="2277"/>
                    </a:moveTo>
                    <a:lnTo>
                      <a:pt x="7" y="2277"/>
                    </a:lnTo>
                    <a:cubicBezTo>
                      <a:pt x="1289" y="2277"/>
                      <a:pt x="1289" y="2277"/>
                      <a:pt x="1289" y="2277"/>
                    </a:cubicBezTo>
                    <a:cubicBezTo>
                      <a:pt x="1292" y="2277"/>
                      <a:pt x="1295" y="2275"/>
                      <a:pt x="1295" y="2271"/>
                    </a:cubicBezTo>
                    <a:cubicBezTo>
                      <a:pt x="1295" y="6"/>
                      <a:pt x="1295" y="6"/>
                      <a:pt x="1295" y="6"/>
                    </a:cubicBezTo>
                    <a:cubicBezTo>
                      <a:pt x="1295" y="2"/>
                      <a:pt x="1292" y="0"/>
                      <a:pt x="1289" y="0"/>
                    </a:cubicBezTo>
                    <a:cubicBezTo>
                      <a:pt x="7" y="0"/>
                      <a:pt x="7" y="0"/>
                      <a:pt x="7" y="0"/>
                    </a:cubicBezTo>
                    <a:cubicBezTo>
                      <a:pt x="3" y="0"/>
                      <a:pt x="0" y="2"/>
                      <a:pt x="0" y="6"/>
                    </a:cubicBezTo>
                    <a:cubicBezTo>
                      <a:pt x="0" y="2271"/>
                      <a:pt x="0" y="2271"/>
                      <a:pt x="0" y="2271"/>
                    </a:cubicBezTo>
                    <a:cubicBezTo>
                      <a:pt x="0" y="2275"/>
                      <a:pt x="3" y="2277"/>
                      <a:pt x="7" y="2277"/>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 name="Google Shape;651;p28"/>
              <p:cNvSpPr/>
              <p:nvPr/>
            </p:nvSpPr>
            <p:spPr>
              <a:xfrm>
                <a:off x="3835545" y="365035"/>
                <a:ext cx="466200" cy="803880"/>
              </a:xfrm>
              <a:custGeom>
                <a:avLst/>
                <a:gdLst/>
                <a:ahLst/>
                <a:cxnLst/>
                <a:rect l="l" t="t" r="r" b="b"/>
                <a:pathLst>
                  <a:path w="1295" h="2233" extrusionOk="0">
                    <a:moveTo>
                      <a:pt x="0" y="815"/>
                    </a:moveTo>
                    <a:lnTo>
                      <a:pt x="0" y="815"/>
                    </a:lnTo>
                    <a:cubicBezTo>
                      <a:pt x="0" y="2226"/>
                      <a:pt x="0" y="2226"/>
                      <a:pt x="0" y="2226"/>
                    </a:cubicBezTo>
                    <a:cubicBezTo>
                      <a:pt x="0" y="2228"/>
                      <a:pt x="0" y="2231"/>
                      <a:pt x="1" y="2233"/>
                    </a:cubicBezTo>
                    <a:cubicBezTo>
                      <a:pt x="1295" y="938"/>
                      <a:pt x="1295" y="938"/>
                      <a:pt x="1295" y="938"/>
                    </a:cubicBezTo>
                    <a:cubicBezTo>
                      <a:pt x="1295" y="51"/>
                      <a:pt x="1295" y="51"/>
                      <a:pt x="1295" y="51"/>
                    </a:cubicBezTo>
                    <a:cubicBezTo>
                      <a:pt x="1295" y="23"/>
                      <a:pt x="1272" y="0"/>
                      <a:pt x="1244" y="0"/>
                    </a:cubicBezTo>
                    <a:cubicBezTo>
                      <a:pt x="815" y="0"/>
                      <a:pt x="815" y="0"/>
                      <a:pt x="815" y="0"/>
                    </a:cubicBezTo>
                    <a:lnTo>
                      <a:pt x="0" y="815"/>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28"/>
              <p:cNvSpPr/>
              <p:nvPr/>
            </p:nvSpPr>
            <p:spPr>
              <a:xfrm>
                <a:off x="4044705" y="1193755"/>
                <a:ext cx="47880" cy="47880"/>
              </a:xfrm>
              <a:custGeom>
                <a:avLst/>
                <a:gdLst/>
                <a:ahLst/>
                <a:cxnLst/>
                <a:rect l="l" t="t" r="r" b="b"/>
                <a:pathLst>
                  <a:path w="133" h="133" extrusionOk="0">
                    <a:moveTo>
                      <a:pt x="0" y="66"/>
                    </a:moveTo>
                    <a:lnTo>
                      <a:pt x="0" y="66"/>
                    </a:lnTo>
                    <a:cubicBezTo>
                      <a:pt x="0" y="104"/>
                      <a:pt x="29" y="133"/>
                      <a:pt x="66" y="133"/>
                    </a:cubicBezTo>
                    <a:cubicBezTo>
                      <a:pt x="102" y="133"/>
                      <a:pt x="133" y="104"/>
                      <a:pt x="133" y="66"/>
                    </a:cubicBezTo>
                    <a:cubicBezTo>
                      <a:pt x="133" y="30"/>
                      <a:pt x="102" y="0"/>
                      <a:pt x="66" y="0"/>
                    </a:cubicBezTo>
                    <a:cubicBezTo>
                      <a:pt x="29" y="0"/>
                      <a:pt x="0" y="30"/>
                      <a:pt x="0" y="66"/>
                    </a:cubicBez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28"/>
              <p:cNvSpPr/>
              <p:nvPr/>
            </p:nvSpPr>
            <p:spPr>
              <a:xfrm>
                <a:off x="3987825" y="338035"/>
                <a:ext cx="185760" cy="12600"/>
              </a:xfrm>
              <a:custGeom>
                <a:avLst/>
                <a:gdLst/>
                <a:ahLst/>
                <a:cxnLst/>
                <a:rect l="l" t="t" r="r" b="b"/>
                <a:pathLst>
                  <a:path w="516" h="35" extrusionOk="0">
                    <a:moveTo>
                      <a:pt x="18" y="35"/>
                    </a:moveTo>
                    <a:lnTo>
                      <a:pt x="18" y="35"/>
                    </a:lnTo>
                    <a:cubicBezTo>
                      <a:pt x="498" y="35"/>
                      <a:pt x="498" y="35"/>
                      <a:pt x="498" y="35"/>
                    </a:cubicBezTo>
                    <a:cubicBezTo>
                      <a:pt x="507" y="35"/>
                      <a:pt x="516" y="28"/>
                      <a:pt x="516" y="17"/>
                    </a:cubicBezTo>
                    <a:lnTo>
                      <a:pt x="516" y="17"/>
                    </a:lnTo>
                    <a:cubicBezTo>
                      <a:pt x="516" y="7"/>
                      <a:pt x="507" y="0"/>
                      <a:pt x="498" y="0"/>
                    </a:cubicBezTo>
                    <a:cubicBezTo>
                      <a:pt x="18" y="0"/>
                      <a:pt x="18" y="0"/>
                      <a:pt x="18" y="0"/>
                    </a:cubicBezTo>
                    <a:cubicBezTo>
                      <a:pt x="8" y="0"/>
                      <a:pt x="0" y="7"/>
                      <a:pt x="0" y="17"/>
                    </a:cubicBezTo>
                    <a:lnTo>
                      <a:pt x="0" y="17"/>
                    </a:lnTo>
                    <a:cubicBezTo>
                      <a:pt x="0" y="28"/>
                      <a:pt x="8" y="35"/>
                      <a:pt x="18"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28"/>
              <p:cNvSpPr/>
              <p:nvPr/>
            </p:nvSpPr>
            <p:spPr>
              <a:xfrm>
                <a:off x="3963705" y="338035"/>
                <a:ext cx="13320" cy="12600"/>
              </a:xfrm>
              <a:custGeom>
                <a:avLst/>
                <a:gdLst/>
                <a:ahLst/>
                <a:cxnLst/>
                <a:rect l="l" t="t" r="r" b="b"/>
                <a:pathLst>
                  <a:path w="37" h="35" extrusionOk="0">
                    <a:moveTo>
                      <a:pt x="0" y="17"/>
                    </a:moveTo>
                    <a:lnTo>
                      <a:pt x="0" y="17"/>
                    </a:lnTo>
                    <a:cubicBezTo>
                      <a:pt x="0" y="28"/>
                      <a:pt x="9" y="35"/>
                      <a:pt x="18" y="35"/>
                    </a:cubicBezTo>
                    <a:cubicBezTo>
                      <a:pt x="28" y="35"/>
                      <a:pt x="37" y="27"/>
                      <a:pt x="37" y="17"/>
                    </a:cubicBezTo>
                    <a:cubicBezTo>
                      <a:pt x="37" y="6"/>
                      <a:pt x="28" y="0"/>
                      <a:pt x="18" y="0"/>
                    </a:cubicBezTo>
                    <a:cubicBezTo>
                      <a:pt x="9" y="0"/>
                      <a:pt x="0" y="7"/>
                      <a:pt x="0"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 name="Google Shape;655;p28"/>
              <p:cNvSpPr/>
              <p:nvPr/>
            </p:nvSpPr>
            <p:spPr>
              <a:xfrm>
                <a:off x="4126065" y="385915"/>
                <a:ext cx="73800" cy="33480"/>
              </a:xfrm>
              <a:custGeom>
                <a:avLst/>
                <a:gdLst/>
                <a:ahLst/>
                <a:cxnLst/>
                <a:rect l="l" t="t" r="r" b="b"/>
                <a:pathLst>
                  <a:path w="205" h="93" extrusionOk="0">
                    <a:moveTo>
                      <a:pt x="203" y="93"/>
                    </a:moveTo>
                    <a:lnTo>
                      <a:pt x="203" y="93"/>
                    </a:lnTo>
                    <a:cubicBezTo>
                      <a:pt x="3" y="93"/>
                      <a:pt x="3" y="93"/>
                      <a:pt x="3" y="93"/>
                    </a:cubicBezTo>
                    <a:cubicBezTo>
                      <a:pt x="2" y="93"/>
                      <a:pt x="0" y="92"/>
                      <a:pt x="0" y="90"/>
                    </a:cubicBezTo>
                    <a:cubicBezTo>
                      <a:pt x="0" y="2"/>
                      <a:pt x="0" y="2"/>
                      <a:pt x="0" y="2"/>
                    </a:cubicBezTo>
                    <a:cubicBezTo>
                      <a:pt x="0" y="1"/>
                      <a:pt x="2" y="0"/>
                      <a:pt x="3" y="0"/>
                    </a:cubicBezTo>
                    <a:cubicBezTo>
                      <a:pt x="203" y="0"/>
                      <a:pt x="203" y="0"/>
                      <a:pt x="203" y="0"/>
                    </a:cubicBezTo>
                    <a:cubicBezTo>
                      <a:pt x="205" y="0"/>
                      <a:pt x="205" y="1"/>
                      <a:pt x="205" y="2"/>
                    </a:cubicBezTo>
                    <a:cubicBezTo>
                      <a:pt x="205" y="90"/>
                      <a:pt x="205" y="90"/>
                      <a:pt x="205" y="90"/>
                    </a:cubicBezTo>
                    <a:cubicBezTo>
                      <a:pt x="205" y="92"/>
                      <a:pt x="205" y="93"/>
                      <a:pt x="203" y="9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 name="Google Shape;656;p28"/>
              <p:cNvSpPr/>
              <p:nvPr/>
            </p:nvSpPr>
            <p:spPr>
              <a:xfrm>
                <a:off x="4139385" y="395275"/>
                <a:ext cx="11160" cy="15480"/>
              </a:xfrm>
              <a:custGeom>
                <a:avLst/>
                <a:gdLst/>
                <a:ahLst/>
                <a:cxnLst/>
                <a:rect l="l" t="t" r="r" b="b"/>
                <a:pathLst>
                  <a:path w="31" h="43" extrusionOk="0">
                    <a:moveTo>
                      <a:pt x="0" y="0"/>
                    </a:moveTo>
                    <a:lnTo>
                      <a:pt x="8" y="0"/>
                    </a:lnTo>
                    <a:lnTo>
                      <a:pt x="8" y="36"/>
                    </a:lnTo>
                    <a:lnTo>
                      <a:pt x="31" y="36"/>
                    </a:lnTo>
                    <a:lnTo>
                      <a:pt x="31" y="43"/>
                    </a:lnTo>
                    <a:lnTo>
                      <a:pt x="0" y="43"/>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28"/>
              <p:cNvSpPr/>
              <p:nvPr/>
            </p:nvSpPr>
            <p:spPr>
              <a:xfrm>
                <a:off x="4153065" y="395275"/>
                <a:ext cx="2520" cy="15480"/>
              </a:xfrm>
              <a:custGeom>
                <a:avLst/>
                <a:gdLst/>
                <a:ahLst/>
                <a:cxnLst/>
                <a:rect l="l" t="t" r="r" b="b"/>
                <a:pathLst>
                  <a:path w="7" h="43" extrusionOk="0">
                    <a:moveTo>
                      <a:pt x="0" y="0"/>
                    </a:moveTo>
                    <a:lnTo>
                      <a:pt x="7" y="0"/>
                    </a:lnTo>
                    <a:lnTo>
                      <a:pt x="7" y="43"/>
                    </a:lnTo>
                    <a:lnTo>
                      <a:pt x="0" y="43"/>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28"/>
              <p:cNvSpPr/>
              <p:nvPr/>
            </p:nvSpPr>
            <p:spPr>
              <a:xfrm>
                <a:off x="4157745" y="395275"/>
                <a:ext cx="16560" cy="15480"/>
              </a:xfrm>
              <a:custGeom>
                <a:avLst/>
                <a:gdLst/>
                <a:ahLst/>
                <a:cxnLst/>
                <a:rect l="l" t="t" r="r" b="b"/>
                <a:pathLst>
                  <a:path w="46" h="43" extrusionOk="0">
                    <a:moveTo>
                      <a:pt x="46" y="0"/>
                    </a:moveTo>
                    <a:lnTo>
                      <a:pt x="27" y="43"/>
                    </a:lnTo>
                    <a:lnTo>
                      <a:pt x="19" y="43"/>
                    </a:lnTo>
                    <a:lnTo>
                      <a:pt x="0" y="0"/>
                    </a:lnTo>
                    <a:lnTo>
                      <a:pt x="9" y="0"/>
                    </a:lnTo>
                    <a:lnTo>
                      <a:pt x="23" y="33"/>
                    </a:lnTo>
                    <a:lnTo>
                      <a:pt x="38" y="0"/>
                    </a:lnTo>
                    <a:lnTo>
                      <a:pt x="46"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28"/>
              <p:cNvSpPr/>
              <p:nvPr/>
            </p:nvSpPr>
            <p:spPr>
              <a:xfrm>
                <a:off x="4176105" y="395275"/>
                <a:ext cx="11520" cy="15480"/>
              </a:xfrm>
              <a:custGeom>
                <a:avLst/>
                <a:gdLst/>
                <a:ahLst/>
                <a:cxnLst/>
                <a:rect l="l" t="t" r="r" b="b"/>
                <a:pathLst>
                  <a:path w="32" h="43" extrusionOk="0">
                    <a:moveTo>
                      <a:pt x="32" y="36"/>
                    </a:moveTo>
                    <a:lnTo>
                      <a:pt x="32" y="43"/>
                    </a:lnTo>
                    <a:lnTo>
                      <a:pt x="0" y="43"/>
                    </a:lnTo>
                    <a:lnTo>
                      <a:pt x="0" y="0"/>
                    </a:lnTo>
                    <a:lnTo>
                      <a:pt x="32" y="0"/>
                    </a:lnTo>
                    <a:lnTo>
                      <a:pt x="32" y="7"/>
                    </a:lnTo>
                    <a:lnTo>
                      <a:pt x="8" y="7"/>
                    </a:lnTo>
                    <a:lnTo>
                      <a:pt x="8" y="18"/>
                    </a:lnTo>
                    <a:lnTo>
                      <a:pt x="28" y="18"/>
                    </a:lnTo>
                    <a:lnTo>
                      <a:pt x="28" y="25"/>
                    </a:lnTo>
                    <a:lnTo>
                      <a:pt x="8" y="25"/>
                    </a:lnTo>
                    <a:lnTo>
                      <a:pt x="8" y="36"/>
                    </a:lnTo>
                    <a:lnTo>
                      <a:pt x="32" y="36"/>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28"/>
              <p:cNvSpPr/>
              <p:nvPr/>
            </p:nvSpPr>
            <p:spPr>
              <a:xfrm>
                <a:off x="4214985" y="385915"/>
                <a:ext cx="60480" cy="33480"/>
              </a:xfrm>
              <a:custGeom>
                <a:avLst/>
                <a:gdLst/>
                <a:ahLst/>
                <a:cxnLst/>
                <a:rect l="l" t="t" r="r" b="b"/>
                <a:pathLst>
                  <a:path w="168" h="93" extrusionOk="0">
                    <a:moveTo>
                      <a:pt x="166" y="93"/>
                    </a:moveTo>
                    <a:lnTo>
                      <a:pt x="166" y="93"/>
                    </a:lnTo>
                    <a:cubicBezTo>
                      <a:pt x="2" y="93"/>
                      <a:pt x="2" y="93"/>
                      <a:pt x="2" y="93"/>
                    </a:cubicBezTo>
                    <a:cubicBezTo>
                      <a:pt x="1" y="93"/>
                      <a:pt x="0" y="92"/>
                      <a:pt x="0" y="90"/>
                    </a:cubicBezTo>
                    <a:cubicBezTo>
                      <a:pt x="0" y="2"/>
                      <a:pt x="0" y="2"/>
                      <a:pt x="0" y="2"/>
                    </a:cubicBezTo>
                    <a:cubicBezTo>
                      <a:pt x="0" y="1"/>
                      <a:pt x="1" y="0"/>
                      <a:pt x="2" y="0"/>
                    </a:cubicBezTo>
                    <a:cubicBezTo>
                      <a:pt x="166" y="0"/>
                      <a:pt x="166" y="0"/>
                      <a:pt x="166" y="0"/>
                    </a:cubicBezTo>
                    <a:cubicBezTo>
                      <a:pt x="166" y="0"/>
                      <a:pt x="168" y="1"/>
                      <a:pt x="168" y="2"/>
                    </a:cubicBezTo>
                    <a:cubicBezTo>
                      <a:pt x="168" y="90"/>
                      <a:pt x="168" y="90"/>
                      <a:pt x="168" y="90"/>
                    </a:cubicBezTo>
                    <a:cubicBezTo>
                      <a:pt x="168" y="92"/>
                      <a:pt x="166" y="93"/>
                      <a:pt x="166" y="9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1" name="Google Shape;661;p28"/>
              <p:cNvSpPr/>
              <p:nvPr/>
            </p:nvSpPr>
            <p:spPr>
              <a:xfrm>
                <a:off x="4225785" y="392035"/>
                <a:ext cx="38880" cy="22320"/>
              </a:xfrm>
              <a:custGeom>
                <a:avLst/>
                <a:gdLst/>
                <a:ahLst/>
                <a:cxnLst/>
                <a:rect l="l" t="t" r="r" b="b"/>
                <a:pathLst>
                  <a:path w="108" h="62" extrusionOk="0">
                    <a:moveTo>
                      <a:pt x="0" y="31"/>
                    </a:moveTo>
                    <a:lnTo>
                      <a:pt x="0" y="31"/>
                    </a:lnTo>
                    <a:cubicBezTo>
                      <a:pt x="15" y="72"/>
                      <a:pt x="93" y="72"/>
                      <a:pt x="108" y="31"/>
                    </a:cubicBezTo>
                    <a:cubicBezTo>
                      <a:pt x="93" y="-10"/>
                      <a:pt x="15" y="-10"/>
                      <a:pt x="0"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28"/>
              <p:cNvSpPr/>
              <p:nvPr/>
            </p:nvSpPr>
            <p:spPr>
              <a:xfrm>
                <a:off x="4226865" y="394195"/>
                <a:ext cx="36360" cy="18000"/>
              </a:xfrm>
              <a:custGeom>
                <a:avLst/>
                <a:gdLst/>
                <a:ahLst/>
                <a:cxnLst/>
                <a:rect l="l" t="t" r="r" b="b"/>
                <a:pathLst>
                  <a:path w="101" h="50" extrusionOk="0">
                    <a:moveTo>
                      <a:pt x="101" y="25"/>
                    </a:moveTo>
                    <a:lnTo>
                      <a:pt x="101" y="25"/>
                    </a:lnTo>
                    <a:cubicBezTo>
                      <a:pt x="101" y="25"/>
                      <a:pt x="89" y="0"/>
                      <a:pt x="51" y="0"/>
                    </a:cubicBezTo>
                    <a:cubicBezTo>
                      <a:pt x="13" y="0"/>
                      <a:pt x="0" y="25"/>
                      <a:pt x="0" y="25"/>
                    </a:cubicBezTo>
                    <a:cubicBezTo>
                      <a:pt x="9" y="16"/>
                      <a:pt x="21" y="12"/>
                      <a:pt x="31" y="10"/>
                    </a:cubicBezTo>
                    <a:cubicBezTo>
                      <a:pt x="27" y="15"/>
                      <a:pt x="26" y="19"/>
                      <a:pt x="26" y="25"/>
                    </a:cubicBezTo>
                    <a:cubicBezTo>
                      <a:pt x="26" y="38"/>
                      <a:pt x="38" y="50"/>
                      <a:pt x="51" y="50"/>
                    </a:cubicBezTo>
                    <a:cubicBezTo>
                      <a:pt x="65" y="50"/>
                      <a:pt x="75" y="38"/>
                      <a:pt x="75" y="25"/>
                    </a:cubicBezTo>
                    <a:cubicBezTo>
                      <a:pt x="75" y="19"/>
                      <a:pt x="74" y="15"/>
                      <a:pt x="72" y="10"/>
                    </a:cubicBezTo>
                    <a:cubicBezTo>
                      <a:pt x="82" y="12"/>
                      <a:pt x="93" y="16"/>
                      <a:pt x="101" y="25"/>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3" name="Google Shape;663;p28"/>
              <p:cNvSpPr/>
              <p:nvPr/>
            </p:nvSpPr>
            <p:spPr>
              <a:xfrm>
                <a:off x="4208505" y="511555"/>
                <a:ext cx="65160" cy="112320"/>
              </a:xfrm>
              <a:custGeom>
                <a:avLst/>
                <a:gdLst/>
                <a:ahLst/>
                <a:cxnLst/>
                <a:rect l="l" t="t" r="r" b="b"/>
                <a:pathLst>
                  <a:path w="181" h="312" extrusionOk="0">
                    <a:moveTo>
                      <a:pt x="20" y="312"/>
                    </a:moveTo>
                    <a:lnTo>
                      <a:pt x="20" y="312"/>
                    </a:lnTo>
                    <a:cubicBezTo>
                      <a:pt x="139" y="312"/>
                      <a:pt x="139" y="312"/>
                      <a:pt x="139" y="312"/>
                    </a:cubicBezTo>
                    <a:cubicBezTo>
                      <a:pt x="149" y="312"/>
                      <a:pt x="157" y="304"/>
                      <a:pt x="157" y="294"/>
                    </a:cubicBezTo>
                    <a:cubicBezTo>
                      <a:pt x="180" y="21"/>
                      <a:pt x="180" y="21"/>
                      <a:pt x="180" y="21"/>
                    </a:cubicBezTo>
                    <a:cubicBezTo>
                      <a:pt x="181" y="10"/>
                      <a:pt x="172" y="0"/>
                      <a:pt x="160" y="0"/>
                    </a:cubicBezTo>
                    <a:cubicBezTo>
                      <a:pt x="41" y="0"/>
                      <a:pt x="41" y="0"/>
                      <a:pt x="41" y="0"/>
                    </a:cubicBezTo>
                    <a:cubicBezTo>
                      <a:pt x="31" y="0"/>
                      <a:pt x="23" y="8"/>
                      <a:pt x="22" y="18"/>
                    </a:cubicBezTo>
                    <a:cubicBezTo>
                      <a:pt x="0" y="291"/>
                      <a:pt x="0" y="291"/>
                      <a:pt x="0" y="291"/>
                    </a:cubicBezTo>
                    <a:cubicBezTo>
                      <a:pt x="-1" y="302"/>
                      <a:pt x="8" y="312"/>
                      <a:pt x="20"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4" name="Google Shape;664;p28"/>
              <p:cNvSpPr/>
              <p:nvPr/>
            </p:nvSpPr>
            <p:spPr>
              <a:xfrm>
                <a:off x="3971625" y="1037155"/>
                <a:ext cx="132840" cy="147600"/>
              </a:xfrm>
              <a:custGeom>
                <a:avLst/>
                <a:gdLst/>
                <a:ahLst/>
                <a:cxnLst/>
                <a:rect l="l" t="t" r="r" b="b"/>
                <a:pathLst>
                  <a:path w="369" h="410" extrusionOk="0">
                    <a:moveTo>
                      <a:pt x="9" y="125"/>
                    </a:moveTo>
                    <a:lnTo>
                      <a:pt x="0" y="410"/>
                    </a:lnTo>
                    <a:lnTo>
                      <a:pt x="295" y="410"/>
                    </a:lnTo>
                    <a:lnTo>
                      <a:pt x="369" y="0"/>
                    </a:lnTo>
                    <a:lnTo>
                      <a:pt x="9" y="12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 name="Google Shape;665;p28"/>
              <p:cNvSpPr/>
              <p:nvPr/>
            </p:nvSpPr>
            <p:spPr>
              <a:xfrm>
                <a:off x="4104465" y="1043635"/>
                <a:ext cx="139680" cy="141120"/>
              </a:xfrm>
              <a:custGeom>
                <a:avLst/>
                <a:gdLst/>
                <a:ahLst/>
                <a:cxnLst/>
                <a:rect l="l" t="t" r="r" b="b"/>
                <a:pathLst>
                  <a:path w="388" h="392" extrusionOk="0">
                    <a:moveTo>
                      <a:pt x="0" y="35"/>
                    </a:moveTo>
                    <a:lnTo>
                      <a:pt x="99" y="392"/>
                    </a:lnTo>
                    <a:lnTo>
                      <a:pt x="388" y="392"/>
                    </a:lnTo>
                    <a:lnTo>
                      <a:pt x="322" y="0"/>
                    </a:lnTo>
                    <a:lnTo>
                      <a:pt x="0" y="35"/>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28"/>
              <p:cNvSpPr/>
              <p:nvPr/>
            </p:nvSpPr>
            <p:spPr>
              <a:xfrm>
                <a:off x="3972705" y="1037155"/>
                <a:ext cx="131760" cy="116640"/>
              </a:xfrm>
              <a:custGeom>
                <a:avLst/>
                <a:gdLst/>
                <a:ahLst/>
                <a:cxnLst/>
                <a:rect l="l" t="t" r="r" b="b"/>
                <a:pathLst>
                  <a:path w="366" h="324" extrusionOk="0">
                    <a:moveTo>
                      <a:pt x="366" y="0"/>
                    </a:moveTo>
                    <a:lnTo>
                      <a:pt x="319" y="258"/>
                    </a:lnTo>
                    <a:lnTo>
                      <a:pt x="0" y="324"/>
                    </a:lnTo>
                    <a:lnTo>
                      <a:pt x="6" y="125"/>
                    </a:lnTo>
                    <a:lnTo>
                      <a:pt x="36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7" name="Google Shape;667;p28"/>
              <p:cNvSpPr/>
              <p:nvPr/>
            </p:nvSpPr>
            <p:spPr>
              <a:xfrm>
                <a:off x="4104465" y="1043635"/>
                <a:ext cx="128160" cy="93600"/>
              </a:xfrm>
              <a:custGeom>
                <a:avLst/>
                <a:gdLst/>
                <a:ahLst/>
                <a:cxnLst/>
                <a:rect l="l" t="t" r="r" b="b"/>
                <a:pathLst>
                  <a:path w="356" h="260" extrusionOk="0">
                    <a:moveTo>
                      <a:pt x="356" y="199"/>
                    </a:moveTo>
                    <a:lnTo>
                      <a:pt x="63" y="260"/>
                    </a:lnTo>
                    <a:lnTo>
                      <a:pt x="0" y="35"/>
                    </a:lnTo>
                    <a:lnTo>
                      <a:pt x="322" y="0"/>
                    </a:lnTo>
                    <a:lnTo>
                      <a:pt x="356" y="1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8" name="Google Shape;668;p28"/>
              <p:cNvSpPr/>
              <p:nvPr/>
            </p:nvSpPr>
            <p:spPr>
              <a:xfrm>
                <a:off x="3967305" y="872635"/>
                <a:ext cx="270720" cy="262440"/>
              </a:xfrm>
              <a:custGeom>
                <a:avLst/>
                <a:gdLst/>
                <a:ahLst/>
                <a:cxnLst/>
                <a:rect l="l" t="t" r="r" b="b"/>
                <a:pathLst>
                  <a:path w="752" h="729" extrusionOk="0">
                    <a:moveTo>
                      <a:pt x="571" y="6"/>
                    </a:moveTo>
                    <a:lnTo>
                      <a:pt x="571" y="6"/>
                    </a:lnTo>
                    <a:cubicBezTo>
                      <a:pt x="571" y="6"/>
                      <a:pt x="612" y="49"/>
                      <a:pt x="642" y="144"/>
                    </a:cubicBezTo>
                    <a:cubicBezTo>
                      <a:pt x="698" y="319"/>
                      <a:pt x="752" y="662"/>
                      <a:pt x="752" y="662"/>
                    </a:cubicBezTo>
                    <a:cubicBezTo>
                      <a:pt x="0" y="729"/>
                      <a:pt x="0" y="729"/>
                      <a:pt x="0" y="729"/>
                    </a:cubicBezTo>
                    <a:cubicBezTo>
                      <a:pt x="0" y="729"/>
                      <a:pt x="17" y="309"/>
                      <a:pt x="35" y="218"/>
                    </a:cubicBezTo>
                    <a:cubicBezTo>
                      <a:pt x="59" y="94"/>
                      <a:pt x="126" y="38"/>
                      <a:pt x="126" y="38"/>
                    </a:cubicBezTo>
                    <a:cubicBezTo>
                      <a:pt x="126" y="38"/>
                      <a:pt x="348" y="-18"/>
                      <a:pt x="571"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9" name="Google Shape;669;p28"/>
              <p:cNvSpPr/>
              <p:nvPr/>
            </p:nvSpPr>
            <p:spPr>
              <a:xfrm>
                <a:off x="4120665" y="581395"/>
                <a:ext cx="28440" cy="43560"/>
              </a:xfrm>
              <a:custGeom>
                <a:avLst/>
                <a:gdLst/>
                <a:ahLst/>
                <a:cxnLst/>
                <a:rect l="l" t="t" r="r" b="b"/>
                <a:pathLst>
                  <a:path w="79" h="121" extrusionOk="0">
                    <a:moveTo>
                      <a:pt x="40" y="0"/>
                    </a:moveTo>
                    <a:lnTo>
                      <a:pt x="40" y="0"/>
                    </a:lnTo>
                    <a:cubicBezTo>
                      <a:pt x="40" y="0"/>
                      <a:pt x="73" y="63"/>
                      <a:pt x="79" y="121"/>
                    </a:cubicBezTo>
                    <a:cubicBezTo>
                      <a:pt x="10" y="99"/>
                      <a:pt x="10" y="99"/>
                      <a:pt x="10" y="99"/>
                    </a:cubicBezTo>
                    <a:cubicBezTo>
                      <a:pt x="0" y="0"/>
                      <a:pt x="0" y="0"/>
                      <a:pt x="0" y="0"/>
                    </a:cubicBezTo>
                    <a:lnTo>
                      <a:pt x="4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0" name="Google Shape;670;p28"/>
              <p:cNvSpPr/>
              <p:nvPr/>
            </p:nvSpPr>
            <p:spPr>
              <a:xfrm>
                <a:off x="4161345" y="536035"/>
                <a:ext cx="137520" cy="304200"/>
              </a:xfrm>
              <a:custGeom>
                <a:avLst/>
                <a:gdLst/>
                <a:ahLst/>
                <a:cxnLst/>
                <a:rect l="l" t="t" r="r" b="b"/>
                <a:pathLst>
                  <a:path w="382" h="845" extrusionOk="0">
                    <a:moveTo>
                      <a:pt x="83" y="282"/>
                    </a:moveTo>
                    <a:lnTo>
                      <a:pt x="83" y="282"/>
                    </a:lnTo>
                    <a:cubicBezTo>
                      <a:pt x="83" y="282"/>
                      <a:pt x="107" y="283"/>
                      <a:pt x="129" y="328"/>
                    </a:cubicBezTo>
                    <a:cubicBezTo>
                      <a:pt x="151" y="372"/>
                      <a:pt x="234" y="599"/>
                      <a:pt x="234" y="599"/>
                    </a:cubicBezTo>
                    <a:cubicBezTo>
                      <a:pt x="250" y="285"/>
                      <a:pt x="250" y="285"/>
                      <a:pt x="250" y="285"/>
                    </a:cubicBezTo>
                    <a:cubicBezTo>
                      <a:pt x="250" y="285"/>
                      <a:pt x="237" y="272"/>
                      <a:pt x="225" y="244"/>
                    </a:cubicBezTo>
                    <a:cubicBezTo>
                      <a:pt x="273" y="244"/>
                      <a:pt x="273" y="244"/>
                      <a:pt x="273" y="244"/>
                    </a:cubicBezTo>
                    <a:lnTo>
                      <a:pt x="273" y="244"/>
                    </a:lnTo>
                    <a:cubicBezTo>
                      <a:pt x="280" y="242"/>
                      <a:pt x="285" y="237"/>
                      <a:pt x="288" y="231"/>
                    </a:cubicBezTo>
                    <a:cubicBezTo>
                      <a:pt x="270" y="221"/>
                      <a:pt x="221" y="193"/>
                      <a:pt x="213" y="185"/>
                    </a:cubicBezTo>
                    <a:cubicBezTo>
                      <a:pt x="203" y="176"/>
                      <a:pt x="208" y="160"/>
                      <a:pt x="223" y="162"/>
                    </a:cubicBezTo>
                    <a:cubicBezTo>
                      <a:pt x="230" y="164"/>
                      <a:pt x="252" y="171"/>
                      <a:pt x="270" y="177"/>
                    </a:cubicBezTo>
                    <a:cubicBezTo>
                      <a:pt x="256" y="157"/>
                      <a:pt x="256" y="157"/>
                      <a:pt x="256" y="157"/>
                    </a:cubicBezTo>
                    <a:cubicBezTo>
                      <a:pt x="256" y="157"/>
                      <a:pt x="223" y="129"/>
                      <a:pt x="213" y="117"/>
                    </a:cubicBezTo>
                    <a:cubicBezTo>
                      <a:pt x="196" y="98"/>
                      <a:pt x="214" y="83"/>
                      <a:pt x="226" y="89"/>
                    </a:cubicBezTo>
                    <a:cubicBezTo>
                      <a:pt x="228" y="90"/>
                      <a:pt x="256" y="104"/>
                      <a:pt x="274" y="114"/>
                    </a:cubicBezTo>
                    <a:cubicBezTo>
                      <a:pt x="271" y="109"/>
                      <a:pt x="271" y="109"/>
                      <a:pt x="271" y="109"/>
                    </a:cubicBezTo>
                    <a:cubicBezTo>
                      <a:pt x="271" y="109"/>
                      <a:pt x="237" y="83"/>
                      <a:pt x="226" y="72"/>
                    </a:cubicBezTo>
                    <a:cubicBezTo>
                      <a:pt x="209" y="52"/>
                      <a:pt x="225" y="38"/>
                      <a:pt x="237" y="43"/>
                    </a:cubicBezTo>
                    <a:cubicBezTo>
                      <a:pt x="239" y="45"/>
                      <a:pt x="287" y="70"/>
                      <a:pt x="298" y="77"/>
                    </a:cubicBezTo>
                    <a:cubicBezTo>
                      <a:pt x="287" y="52"/>
                      <a:pt x="276" y="28"/>
                      <a:pt x="275" y="19"/>
                    </a:cubicBezTo>
                    <a:cubicBezTo>
                      <a:pt x="273" y="-2"/>
                      <a:pt x="291" y="-4"/>
                      <a:pt x="298" y="5"/>
                    </a:cubicBezTo>
                    <a:cubicBezTo>
                      <a:pt x="324" y="35"/>
                      <a:pt x="352" y="86"/>
                      <a:pt x="352" y="86"/>
                    </a:cubicBezTo>
                    <a:lnTo>
                      <a:pt x="352" y="86"/>
                    </a:lnTo>
                    <a:lnTo>
                      <a:pt x="352" y="86"/>
                    </a:lnTo>
                    <a:cubicBezTo>
                      <a:pt x="400" y="159"/>
                      <a:pt x="346" y="262"/>
                      <a:pt x="346" y="293"/>
                    </a:cubicBezTo>
                    <a:cubicBezTo>
                      <a:pt x="347" y="324"/>
                      <a:pt x="405" y="707"/>
                      <a:pt x="371" y="795"/>
                    </a:cubicBezTo>
                    <a:cubicBezTo>
                      <a:pt x="342" y="871"/>
                      <a:pt x="248" y="850"/>
                      <a:pt x="199" y="802"/>
                    </a:cubicBezTo>
                    <a:cubicBezTo>
                      <a:pt x="155" y="759"/>
                      <a:pt x="0" y="570"/>
                      <a:pt x="0" y="570"/>
                    </a:cubicBezTo>
                    <a:lnTo>
                      <a:pt x="83" y="282"/>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28"/>
              <p:cNvSpPr/>
              <p:nvPr/>
            </p:nvSpPr>
            <p:spPr>
              <a:xfrm>
                <a:off x="3979545" y="590755"/>
                <a:ext cx="225000" cy="283320"/>
              </a:xfrm>
              <a:custGeom>
                <a:avLst/>
                <a:gdLst/>
                <a:ahLst/>
                <a:cxnLst/>
                <a:rect l="l" t="t" r="r" b="b"/>
                <a:pathLst>
                  <a:path w="625" h="787" extrusionOk="0">
                    <a:moveTo>
                      <a:pt x="495" y="102"/>
                    </a:moveTo>
                    <a:lnTo>
                      <a:pt x="495" y="102"/>
                    </a:lnTo>
                    <a:cubicBezTo>
                      <a:pt x="588" y="130"/>
                      <a:pt x="588" y="130"/>
                      <a:pt x="588" y="130"/>
                    </a:cubicBezTo>
                    <a:cubicBezTo>
                      <a:pt x="588" y="130"/>
                      <a:pt x="625" y="358"/>
                      <a:pt x="625" y="455"/>
                    </a:cubicBezTo>
                    <a:cubicBezTo>
                      <a:pt x="625" y="551"/>
                      <a:pt x="533" y="758"/>
                      <a:pt x="533" y="758"/>
                    </a:cubicBezTo>
                    <a:cubicBezTo>
                      <a:pt x="533" y="758"/>
                      <a:pt x="252" y="751"/>
                      <a:pt x="96" y="787"/>
                    </a:cubicBezTo>
                    <a:cubicBezTo>
                      <a:pt x="96" y="787"/>
                      <a:pt x="27" y="708"/>
                      <a:pt x="19" y="687"/>
                    </a:cubicBezTo>
                    <a:cubicBezTo>
                      <a:pt x="-40" y="499"/>
                      <a:pt x="60" y="0"/>
                      <a:pt x="60" y="0"/>
                    </a:cubicBezTo>
                    <a:cubicBezTo>
                      <a:pt x="495" y="102"/>
                      <a:pt x="495" y="102"/>
                      <a:pt x="495" y="102"/>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28"/>
              <p:cNvSpPr/>
              <p:nvPr/>
            </p:nvSpPr>
            <p:spPr>
              <a:xfrm>
                <a:off x="3979905" y="676795"/>
                <a:ext cx="24840" cy="97920"/>
              </a:xfrm>
              <a:custGeom>
                <a:avLst/>
                <a:gdLst/>
                <a:ahLst/>
                <a:cxnLst/>
                <a:rect l="l" t="t" r="r" b="b"/>
                <a:pathLst>
                  <a:path w="69" h="272" extrusionOk="0">
                    <a:moveTo>
                      <a:pt x="69" y="13"/>
                    </a:moveTo>
                    <a:lnTo>
                      <a:pt x="69" y="13"/>
                    </a:lnTo>
                    <a:cubicBezTo>
                      <a:pt x="69" y="13"/>
                      <a:pt x="50" y="161"/>
                      <a:pt x="0" y="272"/>
                    </a:cubicBezTo>
                    <a:cubicBezTo>
                      <a:pt x="1" y="185"/>
                      <a:pt x="9" y="86"/>
                      <a:pt x="21" y="0"/>
                    </a:cubicBezTo>
                    <a:cubicBezTo>
                      <a:pt x="36" y="4"/>
                      <a:pt x="69" y="13"/>
                      <a:pt x="69"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3" name="Google Shape;673;p28"/>
              <p:cNvSpPr/>
              <p:nvPr/>
            </p:nvSpPr>
            <p:spPr>
              <a:xfrm>
                <a:off x="4040025" y="464035"/>
                <a:ext cx="121320" cy="233640"/>
              </a:xfrm>
              <a:custGeom>
                <a:avLst/>
                <a:gdLst/>
                <a:ahLst/>
                <a:cxnLst/>
                <a:rect l="l" t="t" r="r" b="b"/>
                <a:pathLst>
                  <a:path w="337" h="649" extrusionOk="0">
                    <a:moveTo>
                      <a:pt x="0" y="377"/>
                    </a:moveTo>
                    <a:lnTo>
                      <a:pt x="0" y="377"/>
                    </a:lnTo>
                    <a:cubicBezTo>
                      <a:pt x="88" y="389"/>
                      <a:pt x="88" y="389"/>
                      <a:pt x="88" y="389"/>
                    </a:cubicBezTo>
                    <a:cubicBezTo>
                      <a:pt x="98" y="281"/>
                      <a:pt x="98" y="281"/>
                      <a:pt x="98" y="281"/>
                    </a:cubicBezTo>
                    <a:cubicBezTo>
                      <a:pt x="64" y="242"/>
                      <a:pt x="44" y="191"/>
                      <a:pt x="44" y="140"/>
                    </a:cubicBezTo>
                    <a:cubicBezTo>
                      <a:pt x="44" y="-21"/>
                      <a:pt x="255" y="-38"/>
                      <a:pt x="301" y="65"/>
                    </a:cubicBezTo>
                    <a:cubicBezTo>
                      <a:pt x="323" y="114"/>
                      <a:pt x="345" y="214"/>
                      <a:pt x="334" y="274"/>
                    </a:cubicBezTo>
                    <a:cubicBezTo>
                      <a:pt x="323" y="336"/>
                      <a:pt x="273" y="354"/>
                      <a:pt x="227" y="351"/>
                    </a:cubicBezTo>
                    <a:cubicBezTo>
                      <a:pt x="234" y="425"/>
                      <a:pt x="234" y="425"/>
                      <a:pt x="234" y="425"/>
                    </a:cubicBezTo>
                    <a:cubicBezTo>
                      <a:pt x="327" y="454"/>
                      <a:pt x="327" y="454"/>
                      <a:pt x="327" y="454"/>
                    </a:cubicBezTo>
                    <a:cubicBezTo>
                      <a:pt x="327" y="454"/>
                      <a:pt x="363" y="676"/>
                      <a:pt x="177" y="646"/>
                    </a:cubicBezTo>
                    <a:cubicBezTo>
                      <a:pt x="-10" y="617"/>
                      <a:pt x="0" y="377"/>
                      <a:pt x="0" y="377"/>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28"/>
              <p:cNvSpPr/>
              <p:nvPr/>
            </p:nvSpPr>
            <p:spPr>
              <a:xfrm>
                <a:off x="3706305" y="587875"/>
                <a:ext cx="303480" cy="228600"/>
              </a:xfrm>
              <a:custGeom>
                <a:avLst/>
                <a:gdLst/>
                <a:ahLst/>
                <a:cxnLst/>
                <a:rect l="l" t="t" r="r" b="b"/>
                <a:pathLst>
                  <a:path w="843" h="635" extrusionOk="0">
                    <a:moveTo>
                      <a:pt x="819" y="8"/>
                    </a:moveTo>
                    <a:lnTo>
                      <a:pt x="819" y="8"/>
                    </a:lnTo>
                    <a:cubicBezTo>
                      <a:pt x="819" y="8"/>
                      <a:pt x="736" y="-23"/>
                      <a:pt x="694" y="78"/>
                    </a:cubicBezTo>
                    <a:cubicBezTo>
                      <a:pt x="660" y="161"/>
                      <a:pt x="552" y="418"/>
                      <a:pt x="552" y="418"/>
                    </a:cubicBezTo>
                    <a:cubicBezTo>
                      <a:pt x="315" y="172"/>
                      <a:pt x="315" y="172"/>
                      <a:pt x="315" y="172"/>
                    </a:cubicBezTo>
                    <a:cubicBezTo>
                      <a:pt x="315" y="172"/>
                      <a:pt x="319" y="134"/>
                      <a:pt x="302" y="96"/>
                    </a:cubicBezTo>
                    <a:cubicBezTo>
                      <a:pt x="287" y="60"/>
                      <a:pt x="287" y="27"/>
                      <a:pt x="284" y="13"/>
                    </a:cubicBezTo>
                    <a:cubicBezTo>
                      <a:pt x="279" y="-1"/>
                      <a:pt x="263" y="-6"/>
                      <a:pt x="250" y="11"/>
                    </a:cubicBezTo>
                    <a:cubicBezTo>
                      <a:pt x="232" y="34"/>
                      <a:pt x="243" y="91"/>
                      <a:pt x="243" y="91"/>
                    </a:cubicBezTo>
                    <a:cubicBezTo>
                      <a:pt x="243" y="91"/>
                      <a:pt x="215" y="67"/>
                      <a:pt x="150" y="47"/>
                    </a:cubicBezTo>
                    <a:cubicBezTo>
                      <a:pt x="113" y="36"/>
                      <a:pt x="60" y="27"/>
                      <a:pt x="44" y="42"/>
                    </a:cubicBezTo>
                    <a:cubicBezTo>
                      <a:pt x="38" y="48"/>
                      <a:pt x="41" y="53"/>
                      <a:pt x="45" y="58"/>
                    </a:cubicBezTo>
                    <a:cubicBezTo>
                      <a:pt x="33" y="55"/>
                      <a:pt x="24" y="55"/>
                      <a:pt x="15" y="56"/>
                    </a:cubicBezTo>
                    <a:cubicBezTo>
                      <a:pt x="1" y="60"/>
                      <a:pt x="-3" y="71"/>
                      <a:pt x="3" y="80"/>
                    </a:cubicBezTo>
                    <a:cubicBezTo>
                      <a:pt x="5" y="83"/>
                      <a:pt x="10" y="85"/>
                      <a:pt x="16" y="87"/>
                    </a:cubicBezTo>
                    <a:cubicBezTo>
                      <a:pt x="8" y="93"/>
                      <a:pt x="5" y="103"/>
                      <a:pt x="10" y="108"/>
                    </a:cubicBezTo>
                    <a:cubicBezTo>
                      <a:pt x="22" y="119"/>
                      <a:pt x="65" y="126"/>
                      <a:pt x="100" y="141"/>
                    </a:cubicBezTo>
                    <a:cubicBezTo>
                      <a:pt x="106" y="143"/>
                      <a:pt x="113" y="146"/>
                      <a:pt x="119" y="148"/>
                    </a:cubicBezTo>
                    <a:lnTo>
                      <a:pt x="122" y="151"/>
                    </a:lnTo>
                    <a:cubicBezTo>
                      <a:pt x="75" y="135"/>
                      <a:pt x="43" y="134"/>
                      <a:pt x="30" y="139"/>
                    </a:cubicBezTo>
                    <a:cubicBezTo>
                      <a:pt x="16" y="144"/>
                      <a:pt x="10" y="155"/>
                      <a:pt x="18" y="162"/>
                    </a:cubicBezTo>
                    <a:cubicBezTo>
                      <a:pt x="30" y="174"/>
                      <a:pt x="75" y="174"/>
                      <a:pt x="109" y="191"/>
                    </a:cubicBezTo>
                    <a:cubicBezTo>
                      <a:pt x="143" y="209"/>
                      <a:pt x="150" y="214"/>
                      <a:pt x="164" y="221"/>
                    </a:cubicBezTo>
                    <a:cubicBezTo>
                      <a:pt x="202" y="239"/>
                      <a:pt x="235" y="246"/>
                      <a:pt x="235" y="246"/>
                    </a:cubicBezTo>
                    <a:cubicBezTo>
                      <a:pt x="294" y="337"/>
                      <a:pt x="491" y="630"/>
                      <a:pt x="573" y="635"/>
                    </a:cubicBezTo>
                    <a:cubicBezTo>
                      <a:pt x="671" y="642"/>
                      <a:pt x="754" y="449"/>
                      <a:pt x="789" y="375"/>
                    </a:cubicBezTo>
                    <a:cubicBezTo>
                      <a:pt x="858" y="234"/>
                      <a:pt x="851" y="58"/>
                      <a:pt x="819" y="8"/>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28"/>
              <p:cNvSpPr/>
              <p:nvPr/>
            </p:nvSpPr>
            <p:spPr>
              <a:xfrm>
                <a:off x="3724305" y="608755"/>
                <a:ext cx="48240" cy="14760"/>
              </a:xfrm>
              <a:custGeom>
                <a:avLst/>
                <a:gdLst/>
                <a:ahLst/>
                <a:cxnLst/>
                <a:rect l="l" t="t" r="r" b="b"/>
                <a:pathLst>
                  <a:path w="134" h="41" extrusionOk="0">
                    <a:moveTo>
                      <a:pt x="133" y="41"/>
                    </a:moveTo>
                    <a:lnTo>
                      <a:pt x="133" y="41"/>
                    </a:lnTo>
                    <a:lnTo>
                      <a:pt x="133" y="41"/>
                    </a:lnTo>
                    <a:cubicBezTo>
                      <a:pt x="61" y="4"/>
                      <a:pt x="1" y="1"/>
                      <a:pt x="1" y="1"/>
                    </a:cubicBezTo>
                    <a:cubicBezTo>
                      <a:pt x="0" y="1"/>
                      <a:pt x="0" y="1"/>
                      <a:pt x="0" y="1"/>
                    </a:cubicBezTo>
                    <a:cubicBezTo>
                      <a:pt x="0" y="0"/>
                      <a:pt x="0" y="0"/>
                      <a:pt x="1" y="0"/>
                    </a:cubicBezTo>
                    <a:lnTo>
                      <a:pt x="1" y="0"/>
                    </a:lnTo>
                    <a:cubicBezTo>
                      <a:pt x="1" y="0"/>
                      <a:pt x="61" y="2"/>
                      <a:pt x="134" y="39"/>
                    </a:cubicBezTo>
                    <a:lnTo>
                      <a:pt x="134" y="40"/>
                    </a:lnTo>
                    <a:cubicBezTo>
                      <a:pt x="134" y="41"/>
                      <a:pt x="133" y="41"/>
                      <a:pt x="133" y="4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6" name="Google Shape;676;p28"/>
              <p:cNvSpPr/>
              <p:nvPr/>
            </p:nvSpPr>
            <p:spPr>
              <a:xfrm>
                <a:off x="3712425" y="617395"/>
                <a:ext cx="51840" cy="15120"/>
              </a:xfrm>
              <a:custGeom>
                <a:avLst/>
                <a:gdLst/>
                <a:ahLst/>
                <a:cxnLst/>
                <a:rect l="l" t="t" r="r" b="b"/>
                <a:pathLst>
                  <a:path w="144" h="42" extrusionOk="0">
                    <a:moveTo>
                      <a:pt x="144" y="42"/>
                    </a:moveTo>
                    <a:lnTo>
                      <a:pt x="144" y="42"/>
                    </a:lnTo>
                    <a:lnTo>
                      <a:pt x="144" y="42"/>
                    </a:lnTo>
                    <a:cubicBezTo>
                      <a:pt x="93" y="17"/>
                      <a:pt x="49" y="5"/>
                      <a:pt x="26" y="2"/>
                    </a:cubicBezTo>
                    <a:cubicBezTo>
                      <a:pt x="10" y="1"/>
                      <a:pt x="1" y="5"/>
                      <a:pt x="1" y="5"/>
                    </a:cubicBezTo>
                    <a:cubicBezTo>
                      <a:pt x="0" y="5"/>
                      <a:pt x="0" y="5"/>
                      <a:pt x="0" y="4"/>
                    </a:cubicBezTo>
                    <a:lnTo>
                      <a:pt x="0" y="4"/>
                    </a:lnTo>
                    <a:cubicBezTo>
                      <a:pt x="0" y="4"/>
                      <a:pt x="10" y="-1"/>
                      <a:pt x="26" y="1"/>
                    </a:cubicBezTo>
                    <a:cubicBezTo>
                      <a:pt x="49" y="4"/>
                      <a:pt x="93" y="15"/>
                      <a:pt x="144" y="40"/>
                    </a:cubicBezTo>
                    <a:lnTo>
                      <a:pt x="144" y="41"/>
                    </a:lnTo>
                    <a:cubicBezTo>
                      <a:pt x="144" y="42"/>
                      <a:pt x="144" y="42"/>
                      <a:pt x="144" y="4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7" name="Google Shape;677;p28"/>
              <p:cNvSpPr/>
              <p:nvPr/>
            </p:nvSpPr>
            <p:spPr>
              <a:xfrm>
                <a:off x="4343505" y="595075"/>
                <a:ext cx="0" cy="0"/>
              </a:xfrm>
              <a:custGeom>
                <a:avLst/>
                <a:gdLst/>
                <a:ahLst/>
                <a:cxnLst/>
                <a:rect l="l" t="t" r="r" b="b"/>
                <a:pathLst>
                  <a:path w="120000" h="120000" extrusionOk="0">
                    <a:moveTo>
                      <a:pt x="0" y="0"/>
                    </a:move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28"/>
              <p:cNvSpPr/>
              <p:nvPr/>
            </p:nvSpPr>
            <p:spPr>
              <a:xfrm>
                <a:off x="4025625" y="442435"/>
                <a:ext cx="131400" cy="164880"/>
              </a:xfrm>
              <a:custGeom>
                <a:avLst/>
                <a:gdLst/>
                <a:ahLst/>
                <a:cxnLst/>
                <a:rect l="l" t="t" r="r" b="b"/>
                <a:pathLst>
                  <a:path w="365" h="458" extrusionOk="0">
                    <a:moveTo>
                      <a:pt x="0" y="428"/>
                    </a:moveTo>
                    <a:lnTo>
                      <a:pt x="0" y="428"/>
                    </a:lnTo>
                    <a:cubicBezTo>
                      <a:pt x="128" y="458"/>
                      <a:pt x="128" y="458"/>
                      <a:pt x="128" y="458"/>
                    </a:cubicBezTo>
                    <a:cubicBezTo>
                      <a:pt x="145" y="305"/>
                      <a:pt x="145" y="305"/>
                      <a:pt x="145" y="305"/>
                    </a:cubicBezTo>
                    <a:cubicBezTo>
                      <a:pt x="111" y="299"/>
                      <a:pt x="95" y="229"/>
                      <a:pt x="123" y="216"/>
                    </a:cubicBezTo>
                    <a:cubicBezTo>
                      <a:pt x="146" y="205"/>
                      <a:pt x="165" y="220"/>
                      <a:pt x="173" y="240"/>
                    </a:cubicBezTo>
                    <a:cubicBezTo>
                      <a:pt x="280" y="228"/>
                      <a:pt x="289" y="108"/>
                      <a:pt x="289" y="108"/>
                    </a:cubicBezTo>
                    <a:cubicBezTo>
                      <a:pt x="306" y="142"/>
                      <a:pt x="350" y="151"/>
                      <a:pt x="350" y="151"/>
                    </a:cubicBezTo>
                    <a:cubicBezTo>
                      <a:pt x="389" y="91"/>
                      <a:pt x="343" y="0"/>
                      <a:pt x="274" y="27"/>
                    </a:cubicBezTo>
                    <a:cubicBezTo>
                      <a:pt x="195" y="-18"/>
                      <a:pt x="66" y="-13"/>
                      <a:pt x="19" y="86"/>
                    </a:cubicBezTo>
                    <a:cubicBezTo>
                      <a:pt x="-35" y="196"/>
                      <a:pt x="91" y="278"/>
                      <a:pt x="45" y="330"/>
                    </a:cubicBezTo>
                    <a:cubicBezTo>
                      <a:pt x="6" y="374"/>
                      <a:pt x="0" y="428"/>
                      <a:pt x="0" y="4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9" name="Google Shape;679;p28"/>
              <p:cNvSpPr/>
              <p:nvPr/>
            </p:nvSpPr>
            <p:spPr>
              <a:xfrm>
                <a:off x="4088265" y="568075"/>
                <a:ext cx="34560" cy="34920"/>
              </a:xfrm>
              <a:custGeom>
                <a:avLst/>
                <a:gdLst/>
                <a:ahLst/>
                <a:cxnLst/>
                <a:rect l="l" t="t" r="r" b="b"/>
                <a:pathLst>
                  <a:path w="96" h="97" extrusionOk="0">
                    <a:moveTo>
                      <a:pt x="93" y="62"/>
                    </a:moveTo>
                    <a:lnTo>
                      <a:pt x="93" y="62"/>
                    </a:lnTo>
                    <a:cubicBezTo>
                      <a:pt x="93" y="62"/>
                      <a:pt x="29" y="58"/>
                      <a:pt x="0" y="0"/>
                    </a:cubicBezTo>
                    <a:cubicBezTo>
                      <a:pt x="0" y="0"/>
                      <a:pt x="9" y="76"/>
                      <a:pt x="96" y="97"/>
                    </a:cubicBezTo>
                    <a:lnTo>
                      <a:pt x="93" y="6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28"/>
              <p:cNvSpPr/>
              <p:nvPr/>
            </p:nvSpPr>
            <p:spPr>
              <a:xfrm>
                <a:off x="4010505" y="858955"/>
                <a:ext cx="163440" cy="28800"/>
              </a:xfrm>
              <a:custGeom>
                <a:avLst/>
                <a:gdLst/>
                <a:ahLst/>
                <a:cxnLst/>
                <a:rect l="l" t="t" r="r" b="b"/>
                <a:pathLst>
                  <a:path w="454" h="80" extrusionOk="0">
                    <a:moveTo>
                      <a:pt x="454" y="48"/>
                    </a:moveTo>
                    <a:lnTo>
                      <a:pt x="454" y="48"/>
                    </a:lnTo>
                    <a:cubicBezTo>
                      <a:pt x="454" y="48"/>
                      <a:pt x="278" y="24"/>
                      <a:pt x="2" y="80"/>
                    </a:cubicBezTo>
                    <a:cubicBezTo>
                      <a:pt x="0" y="30"/>
                      <a:pt x="0" y="30"/>
                      <a:pt x="0" y="30"/>
                    </a:cubicBezTo>
                    <a:cubicBezTo>
                      <a:pt x="0" y="30"/>
                      <a:pt x="256" y="-14"/>
                      <a:pt x="451" y="4"/>
                    </a:cubicBezTo>
                    <a:lnTo>
                      <a:pt x="454" y="48"/>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28"/>
              <p:cNvSpPr/>
              <p:nvPr/>
            </p:nvSpPr>
            <p:spPr>
              <a:xfrm>
                <a:off x="4258905" y="599755"/>
                <a:ext cx="10800" cy="4320"/>
              </a:xfrm>
              <a:custGeom>
                <a:avLst/>
                <a:gdLst/>
                <a:ahLst/>
                <a:cxnLst/>
                <a:rect l="l" t="t" r="r" b="b"/>
                <a:pathLst>
                  <a:path w="30" h="12" extrusionOk="0">
                    <a:moveTo>
                      <a:pt x="28" y="12"/>
                    </a:moveTo>
                    <a:lnTo>
                      <a:pt x="28" y="12"/>
                    </a:lnTo>
                    <a:lnTo>
                      <a:pt x="28" y="12"/>
                    </a:lnTo>
                    <a:cubicBezTo>
                      <a:pt x="0" y="2"/>
                      <a:pt x="0" y="2"/>
                      <a:pt x="0" y="2"/>
                    </a:cubicBezTo>
                    <a:lnTo>
                      <a:pt x="0" y="1"/>
                    </a:lnTo>
                    <a:cubicBezTo>
                      <a:pt x="0" y="0"/>
                      <a:pt x="0" y="0"/>
                      <a:pt x="1" y="0"/>
                    </a:cubicBezTo>
                    <a:cubicBezTo>
                      <a:pt x="29" y="10"/>
                      <a:pt x="29" y="10"/>
                      <a:pt x="29" y="10"/>
                    </a:cubicBezTo>
                    <a:cubicBezTo>
                      <a:pt x="29" y="10"/>
                      <a:pt x="30" y="11"/>
                      <a:pt x="29" y="11"/>
                    </a:cubicBezTo>
                    <a:cubicBezTo>
                      <a:pt x="29" y="12"/>
                      <a:pt x="29" y="12"/>
                      <a:pt x="28" y="1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28"/>
              <p:cNvSpPr/>
              <p:nvPr/>
            </p:nvSpPr>
            <p:spPr>
              <a:xfrm>
                <a:off x="4259985" y="577075"/>
                <a:ext cx="15840" cy="21240"/>
              </a:xfrm>
              <a:custGeom>
                <a:avLst/>
                <a:gdLst/>
                <a:ahLst/>
                <a:cxnLst/>
                <a:rect l="l" t="t" r="r" b="b"/>
                <a:pathLst>
                  <a:path w="44" h="59" extrusionOk="0">
                    <a:moveTo>
                      <a:pt x="42" y="59"/>
                    </a:moveTo>
                    <a:lnTo>
                      <a:pt x="42" y="59"/>
                    </a:lnTo>
                    <a:lnTo>
                      <a:pt x="41" y="58"/>
                    </a:lnTo>
                    <a:cubicBezTo>
                      <a:pt x="41" y="58"/>
                      <a:pt x="32" y="24"/>
                      <a:pt x="19" y="13"/>
                    </a:cubicBezTo>
                    <a:cubicBezTo>
                      <a:pt x="17" y="10"/>
                      <a:pt x="6" y="5"/>
                      <a:pt x="0" y="2"/>
                    </a:cubicBezTo>
                    <a:cubicBezTo>
                      <a:pt x="0" y="2"/>
                      <a:pt x="0" y="1"/>
                      <a:pt x="0" y="0"/>
                    </a:cubicBezTo>
                    <a:lnTo>
                      <a:pt x="1" y="0"/>
                    </a:lnTo>
                    <a:cubicBezTo>
                      <a:pt x="2" y="0"/>
                      <a:pt x="17" y="9"/>
                      <a:pt x="21" y="11"/>
                    </a:cubicBezTo>
                    <a:cubicBezTo>
                      <a:pt x="34" y="24"/>
                      <a:pt x="43" y="57"/>
                      <a:pt x="43" y="58"/>
                    </a:cubicBezTo>
                    <a:cubicBezTo>
                      <a:pt x="44" y="58"/>
                      <a:pt x="43" y="59"/>
                      <a:pt x="43" y="59"/>
                    </a:cubicBezTo>
                    <a:lnTo>
                      <a:pt x="42" y="5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3" name="Google Shape;683;p28"/>
              <p:cNvSpPr/>
              <p:nvPr/>
            </p:nvSpPr>
            <p:spPr>
              <a:xfrm>
                <a:off x="4268985" y="563755"/>
                <a:ext cx="16920" cy="24480"/>
              </a:xfrm>
              <a:custGeom>
                <a:avLst/>
                <a:gdLst/>
                <a:ahLst/>
                <a:cxnLst/>
                <a:rect l="l" t="t" r="r" b="b"/>
                <a:pathLst>
                  <a:path w="47" h="68" extrusionOk="0">
                    <a:moveTo>
                      <a:pt x="46" y="68"/>
                    </a:moveTo>
                    <a:lnTo>
                      <a:pt x="46" y="68"/>
                    </a:lnTo>
                    <a:lnTo>
                      <a:pt x="45" y="68"/>
                    </a:lnTo>
                    <a:cubicBezTo>
                      <a:pt x="45" y="68"/>
                      <a:pt x="35" y="26"/>
                      <a:pt x="23" y="16"/>
                    </a:cubicBezTo>
                    <a:cubicBezTo>
                      <a:pt x="19" y="13"/>
                      <a:pt x="0" y="2"/>
                      <a:pt x="0" y="2"/>
                    </a:cubicBezTo>
                    <a:cubicBezTo>
                      <a:pt x="-1" y="2"/>
                      <a:pt x="-1" y="1"/>
                      <a:pt x="0" y="1"/>
                    </a:cubicBezTo>
                    <a:cubicBezTo>
                      <a:pt x="0" y="0"/>
                      <a:pt x="1" y="0"/>
                      <a:pt x="1" y="0"/>
                    </a:cubicBezTo>
                    <a:cubicBezTo>
                      <a:pt x="2" y="1"/>
                      <a:pt x="20" y="12"/>
                      <a:pt x="23" y="15"/>
                    </a:cubicBezTo>
                    <a:cubicBezTo>
                      <a:pt x="37" y="25"/>
                      <a:pt x="47" y="65"/>
                      <a:pt x="47" y="68"/>
                    </a:cubicBezTo>
                    <a:lnTo>
                      <a:pt x="46" y="6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28"/>
              <p:cNvSpPr/>
              <p:nvPr/>
            </p:nvSpPr>
            <p:spPr>
              <a:xfrm>
                <a:off x="4068105" y="930595"/>
                <a:ext cx="65880" cy="165600"/>
              </a:xfrm>
              <a:custGeom>
                <a:avLst/>
                <a:gdLst/>
                <a:ahLst/>
                <a:cxnLst/>
                <a:rect l="l" t="t" r="r" b="b"/>
                <a:pathLst>
                  <a:path w="183" h="460" extrusionOk="0">
                    <a:moveTo>
                      <a:pt x="3" y="460"/>
                    </a:moveTo>
                    <a:lnTo>
                      <a:pt x="3" y="460"/>
                    </a:lnTo>
                    <a:cubicBezTo>
                      <a:pt x="0" y="457"/>
                      <a:pt x="0" y="457"/>
                      <a:pt x="0" y="457"/>
                    </a:cubicBezTo>
                    <a:cubicBezTo>
                      <a:pt x="152" y="263"/>
                      <a:pt x="178" y="3"/>
                      <a:pt x="178" y="0"/>
                    </a:cubicBezTo>
                    <a:cubicBezTo>
                      <a:pt x="183" y="0"/>
                      <a:pt x="183" y="0"/>
                      <a:pt x="183" y="0"/>
                    </a:cubicBezTo>
                    <a:cubicBezTo>
                      <a:pt x="182" y="3"/>
                      <a:pt x="157" y="265"/>
                      <a:pt x="3" y="4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5" name="Google Shape;685;p28"/>
              <p:cNvSpPr/>
              <p:nvPr/>
            </p:nvSpPr>
            <p:spPr>
              <a:xfrm>
                <a:off x="4055865" y="761395"/>
                <a:ext cx="100800" cy="34920"/>
              </a:xfrm>
              <a:custGeom>
                <a:avLst/>
                <a:gdLst/>
                <a:ahLst/>
                <a:cxnLst/>
                <a:rect l="l" t="t" r="r" b="b"/>
                <a:pathLst>
                  <a:path w="280" h="97" extrusionOk="0">
                    <a:moveTo>
                      <a:pt x="3" y="97"/>
                    </a:moveTo>
                    <a:lnTo>
                      <a:pt x="3" y="97"/>
                    </a:lnTo>
                    <a:cubicBezTo>
                      <a:pt x="0" y="94"/>
                      <a:pt x="0" y="94"/>
                      <a:pt x="0" y="94"/>
                    </a:cubicBezTo>
                    <a:cubicBezTo>
                      <a:pt x="2" y="94"/>
                      <a:pt x="123" y="-8"/>
                      <a:pt x="280" y="1"/>
                    </a:cubicBezTo>
                    <a:cubicBezTo>
                      <a:pt x="280" y="5"/>
                      <a:pt x="280" y="5"/>
                      <a:pt x="280" y="5"/>
                    </a:cubicBezTo>
                    <a:cubicBezTo>
                      <a:pt x="125" y="-3"/>
                      <a:pt x="4" y="97"/>
                      <a:pt x="3" y="9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28"/>
              <p:cNvSpPr/>
              <p:nvPr/>
            </p:nvSpPr>
            <p:spPr>
              <a:xfrm>
                <a:off x="4237305" y="732235"/>
                <a:ext cx="8280" cy="69120"/>
              </a:xfrm>
              <a:custGeom>
                <a:avLst/>
                <a:gdLst/>
                <a:ahLst/>
                <a:cxnLst/>
                <a:rect l="l" t="t" r="r" b="b"/>
                <a:pathLst>
                  <a:path w="23" h="192" extrusionOk="0">
                    <a:moveTo>
                      <a:pt x="23" y="54"/>
                    </a:moveTo>
                    <a:lnTo>
                      <a:pt x="23" y="54"/>
                    </a:lnTo>
                    <a:cubicBezTo>
                      <a:pt x="23" y="54"/>
                      <a:pt x="15" y="130"/>
                      <a:pt x="22" y="192"/>
                    </a:cubicBezTo>
                    <a:cubicBezTo>
                      <a:pt x="22" y="192"/>
                      <a:pt x="-12" y="103"/>
                      <a:pt x="3" y="0"/>
                    </a:cubicBezTo>
                    <a:lnTo>
                      <a:pt x="23" y="54"/>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7" name="Google Shape;687;p28"/>
              <p:cNvSpPr/>
              <p:nvPr/>
            </p:nvSpPr>
            <p:spPr>
              <a:xfrm>
                <a:off x="3818265" y="406795"/>
                <a:ext cx="165960" cy="115200"/>
              </a:xfrm>
              <a:custGeom>
                <a:avLst/>
                <a:gdLst/>
                <a:ahLst/>
                <a:cxnLst/>
                <a:rect l="l" t="t" r="r" b="b"/>
                <a:pathLst>
                  <a:path w="461" h="320" extrusionOk="0">
                    <a:moveTo>
                      <a:pt x="421" y="0"/>
                    </a:moveTo>
                    <a:lnTo>
                      <a:pt x="421" y="0"/>
                    </a:lnTo>
                    <a:cubicBezTo>
                      <a:pt x="42" y="0"/>
                      <a:pt x="42" y="0"/>
                      <a:pt x="42" y="0"/>
                    </a:cubicBezTo>
                    <a:cubicBezTo>
                      <a:pt x="19" y="0"/>
                      <a:pt x="0" y="18"/>
                      <a:pt x="0" y="41"/>
                    </a:cubicBezTo>
                    <a:cubicBezTo>
                      <a:pt x="0" y="185"/>
                      <a:pt x="0" y="185"/>
                      <a:pt x="0" y="185"/>
                    </a:cubicBezTo>
                    <a:cubicBezTo>
                      <a:pt x="0" y="208"/>
                      <a:pt x="19" y="227"/>
                      <a:pt x="42" y="227"/>
                    </a:cubicBezTo>
                    <a:cubicBezTo>
                      <a:pt x="313" y="227"/>
                      <a:pt x="313" y="227"/>
                      <a:pt x="313" y="227"/>
                    </a:cubicBezTo>
                    <a:cubicBezTo>
                      <a:pt x="400" y="317"/>
                      <a:pt x="400" y="317"/>
                      <a:pt x="400" y="317"/>
                    </a:cubicBezTo>
                    <a:cubicBezTo>
                      <a:pt x="406" y="324"/>
                      <a:pt x="417" y="319"/>
                      <a:pt x="416" y="309"/>
                    </a:cubicBezTo>
                    <a:cubicBezTo>
                      <a:pt x="407" y="227"/>
                      <a:pt x="407" y="227"/>
                      <a:pt x="407" y="227"/>
                    </a:cubicBezTo>
                    <a:cubicBezTo>
                      <a:pt x="421" y="227"/>
                      <a:pt x="421" y="227"/>
                      <a:pt x="421" y="227"/>
                    </a:cubicBezTo>
                    <a:cubicBezTo>
                      <a:pt x="444" y="227"/>
                      <a:pt x="461" y="208"/>
                      <a:pt x="461" y="185"/>
                    </a:cubicBezTo>
                    <a:cubicBezTo>
                      <a:pt x="461" y="41"/>
                      <a:pt x="461" y="41"/>
                      <a:pt x="461" y="41"/>
                    </a:cubicBezTo>
                    <a:cubicBezTo>
                      <a:pt x="461" y="18"/>
                      <a:pt x="444" y="0"/>
                      <a:pt x="42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8" name="Google Shape;688;p28"/>
              <p:cNvSpPr/>
              <p:nvPr/>
            </p:nvSpPr>
            <p:spPr>
              <a:xfrm>
                <a:off x="3817185" y="404995"/>
                <a:ext cx="168840" cy="118440"/>
              </a:xfrm>
              <a:custGeom>
                <a:avLst/>
                <a:gdLst/>
                <a:ahLst/>
                <a:cxnLst/>
                <a:rect l="l" t="t" r="r" b="b"/>
                <a:pathLst>
                  <a:path w="469" h="329" extrusionOk="0">
                    <a:moveTo>
                      <a:pt x="410" y="329"/>
                    </a:moveTo>
                    <a:lnTo>
                      <a:pt x="410" y="329"/>
                    </a:lnTo>
                    <a:cubicBezTo>
                      <a:pt x="406" y="329"/>
                      <a:pt x="402" y="328"/>
                      <a:pt x="400" y="325"/>
                    </a:cubicBezTo>
                    <a:cubicBezTo>
                      <a:pt x="314" y="235"/>
                      <a:pt x="314" y="235"/>
                      <a:pt x="314" y="235"/>
                    </a:cubicBezTo>
                    <a:cubicBezTo>
                      <a:pt x="45" y="235"/>
                      <a:pt x="45" y="235"/>
                      <a:pt x="45" y="235"/>
                    </a:cubicBezTo>
                    <a:cubicBezTo>
                      <a:pt x="20" y="235"/>
                      <a:pt x="0" y="215"/>
                      <a:pt x="0" y="190"/>
                    </a:cubicBezTo>
                    <a:cubicBezTo>
                      <a:pt x="0" y="46"/>
                      <a:pt x="0" y="46"/>
                      <a:pt x="0" y="46"/>
                    </a:cubicBezTo>
                    <a:cubicBezTo>
                      <a:pt x="0" y="20"/>
                      <a:pt x="20" y="0"/>
                      <a:pt x="45" y="0"/>
                    </a:cubicBezTo>
                    <a:cubicBezTo>
                      <a:pt x="424" y="0"/>
                      <a:pt x="424" y="0"/>
                      <a:pt x="424" y="0"/>
                    </a:cubicBezTo>
                    <a:cubicBezTo>
                      <a:pt x="449" y="0"/>
                      <a:pt x="469" y="20"/>
                      <a:pt x="469" y="46"/>
                    </a:cubicBezTo>
                    <a:cubicBezTo>
                      <a:pt x="469" y="190"/>
                      <a:pt x="469" y="190"/>
                      <a:pt x="469" y="190"/>
                    </a:cubicBezTo>
                    <a:cubicBezTo>
                      <a:pt x="469" y="215"/>
                      <a:pt x="449" y="235"/>
                      <a:pt x="424" y="235"/>
                    </a:cubicBezTo>
                    <a:cubicBezTo>
                      <a:pt x="414" y="235"/>
                      <a:pt x="414" y="235"/>
                      <a:pt x="414" y="235"/>
                    </a:cubicBezTo>
                    <a:cubicBezTo>
                      <a:pt x="424" y="314"/>
                      <a:pt x="424" y="314"/>
                      <a:pt x="424" y="314"/>
                    </a:cubicBezTo>
                    <a:cubicBezTo>
                      <a:pt x="424" y="320"/>
                      <a:pt x="421" y="325"/>
                      <a:pt x="415" y="328"/>
                    </a:cubicBezTo>
                    <a:cubicBezTo>
                      <a:pt x="414" y="329"/>
                      <a:pt x="411" y="329"/>
                      <a:pt x="410" y="329"/>
                    </a:cubicBezTo>
                    <a:moveTo>
                      <a:pt x="45" y="9"/>
                    </a:moveTo>
                    <a:lnTo>
                      <a:pt x="45" y="9"/>
                    </a:lnTo>
                    <a:cubicBezTo>
                      <a:pt x="25" y="9"/>
                      <a:pt x="8" y="26"/>
                      <a:pt x="8" y="46"/>
                    </a:cubicBezTo>
                    <a:cubicBezTo>
                      <a:pt x="8" y="190"/>
                      <a:pt x="8" y="190"/>
                      <a:pt x="8" y="190"/>
                    </a:cubicBezTo>
                    <a:cubicBezTo>
                      <a:pt x="8" y="211"/>
                      <a:pt x="25" y="227"/>
                      <a:pt x="45" y="227"/>
                    </a:cubicBezTo>
                    <a:cubicBezTo>
                      <a:pt x="316" y="227"/>
                      <a:pt x="316" y="227"/>
                      <a:pt x="316" y="227"/>
                    </a:cubicBezTo>
                    <a:cubicBezTo>
                      <a:pt x="317" y="227"/>
                      <a:pt x="318" y="228"/>
                      <a:pt x="319" y="228"/>
                    </a:cubicBezTo>
                    <a:cubicBezTo>
                      <a:pt x="406" y="319"/>
                      <a:pt x="406" y="319"/>
                      <a:pt x="406" y="319"/>
                    </a:cubicBezTo>
                    <a:cubicBezTo>
                      <a:pt x="408" y="322"/>
                      <a:pt x="411" y="321"/>
                      <a:pt x="412" y="321"/>
                    </a:cubicBezTo>
                    <a:cubicBezTo>
                      <a:pt x="413" y="320"/>
                      <a:pt x="415" y="318"/>
                      <a:pt x="415" y="315"/>
                    </a:cubicBezTo>
                    <a:cubicBezTo>
                      <a:pt x="406" y="232"/>
                      <a:pt x="406" y="232"/>
                      <a:pt x="406" y="232"/>
                    </a:cubicBezTo>
                    <a:cubicBezTo>
                      <a:pt x="406" y="231"/>
                      <a:pt x="406" y="229"/>
                      <a:pt x="407" y="228"/>
                    </a:cubicBezTo>
                    <a:cubicBezTo>
                      <a:pt x="407" y="228"/>
                      <a:pt x="409" y="227"/>
                      <a:pt x="410" y="227"/>
                    </a:cubicBezTo>
                    <a:cubicBezTo>
                      <a:pt x="424" y="227"/>
                      <a:pt x="424" y="227"/>
                      <a:pt x="424" y="227"/>
                    </a:cubicBezTo>
                    <a:cubicBezTo>
                      <a:pt x="445" y="227"/>
                      <a:pt x="461" y="211"/>
                      <a:pt x="461" y="190"/>
                    </a:cubicBezTo>
                    <a:cubicBezTo>
                      <a:pt x="461" y="46"/>
                      <a:pt x="461" y="46"/>
                      <a:pt x="461" y="46"/>
                    </a:cubicBezTo>
                    <a:cubicBezTo>
                      <a:pt x="461" y="26"/>
                      <a:pt x="445" y="9"/>
                      <a:pt x="424" y="9"/>
                    </a:cubicBezTo>
                    <a:lnTo>
                      <a:pt x="45"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9" name="Google Shape;689;p28"/>
              <p:cNvSpPr/>
              <p:nvPr/>
            </p:nvSpPr>
            <p:spPr>
              <a:xfrm>
                <a:off x="3858585" y="439195"/>
                <a:ext cx="16560" cy="16560"/>
              </a:xfrm>
              <a:custGeom>
                <a:avLst/>
                <a:gdLst/>
                <a:ahLst/>
                <a:cxnLst/>
                <a:rect l="l" t="t" r="r" b="b"/>
                <a:pathLst>
                  <a:path w="46" h="46" extrusionOk="0">
                    <a:moveTo>
                      <a:pt x="46" y="23"/>
                    </a:moveTo>
                    <a:lnTo>
                      <a:pt x="46" y="23"/>
                    </a:lnTo>
                    <a:cubicBezTo>
                      <a:pt x="46" y="36"/>
                      <a:pt x="35" y="46"/>
                      <a:pt x="23" y="46"/>
                    </a:cubicBezTo>
                    <a:cubicBezTo>
                      <a:pt x="10" y="46"/>
                      <a:pt x="0" y="36"/>
                      <a:pt x="0" y="23"/>
                    </a:cubicBezTo>
                    <a:cubicBezTo>
                      <a:pt x="0" y="10"/>
                      <a:pt x="10" y="0"/>
                      <a:pt x="23" y="0"/>
                    </a:cubicBezTo>
                    <a:cubicBezTo>
                      <a:pt x="35" y="0"/>
                      <a:pt x="46" y="10"/>
                      <a:pt x="46"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0" name="Google Shape;690;p28"/>
              <p:cNvSpPr/>
              <p:nvPr/>
            </p:nvSpPr>
            <p:spPr>
              <a:xfrm>
                <a:off x="3893505" y="439195"/>
                <a:ext cx="16560" cy="16560"/>
              </a:xfrm>
              <a:custGeom>
                <a:avLst/>
                <a:gdLst/>
                <a:ahLst/>
                <a:cxnLst/>
                <a:rect l="l" t="t" r="r" b="b"/>
                <a:pathLst>
                  <a:path w="46" h="46" extrusionOk="0">
                    <a:moveTo>
                      <a:pt x="46" y="23"/>
                    </a:moveTo>
                    <a:lnTo>
                      <a:pt x="46" y="23"/>
                    </a:lnTo>
                    <a:cubicBezTo>
                      <a:pt x="46" y="36"/>
                      <a:pt x="35" y="46"/>
                      <a:pt x="23" y="46"/>
                    </a:cubicBezTo>
                    <a:cubicBezTo>
                      <a:pt x="10" y="46"/>
                      <a:pt x="0" y="36"/>
                      <a:pt x="0" y="23"/>
                    </a:cubicBezTo>
                    <a:cubicBezTo>
                      <a:pt x="0" y="10"/>
                      <a:pt x="10" y="0"/>
                      <a:pt x="23" y="0"/>
                    </a:cubicBezTo>
                    <a:cubicBezTo>
                      <a:pt x="35" y="0"/>
                      <a:pt x="46" y="10"/>
                      <a:pt x="46"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1" name="Google Shape;691;p28"/>
              <p:cNvSpPr/>
              <p:nvPr/>
            </p:nvSpPr>
            <p:spPr>
              <a:xfrm>
                <a:off x="3928065" y="439195"/>
                <a:ext cx="16920" cy="16560"/>
              </a:xfrm>
              <a:custGeom>
                <a:avLst/>
                <a:gdLst/>
                <a:ahLst/>
                <a:cxnLst/>
                <a:rect l="l" t="t" r="r" b="b"/>
                <a:pathLst>
                  <a:path w="47" h="46" extrusionOk="0">
                    <a:moveTo>
                      <a:pt x="47" y="23"/>
                    </a:moveTo>
                    <a:lnTo>
                      <a:pt x="47" y="23"/>
                    </a:lnTo>
                    <a:cubicBezTo>
                      <a:pt x="47" y="36"/>
                      <a:pt x="37" y="46"/>
                      <a:pt x="24" y="46"/>
                    </a:cubicBezTo>
                    <a:cubicBezTo>
                      <a:pt x="10" y="46"/>
                      <a:pt x="0" y="36"/>
                      <a:pt x="0" y="23"/>
                    </a:cubicBezTo>
                    <a:cubicBezTo>
                      <a:pt x="0" y="10"/>
                      <a:pt x="10" y="0"/>
                      <a:pt x="24" y="0"/>
                    </a:cubicBezTo>
                    <a:cubicBezTo>
                      <a:pt x="37" y="0"/>
                      <a:pt x="47" y="10"/>
                      <a:pt x="47" y="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2" name="Google Shape;692;p28"/>
              <p:cNvSpPr/>
              <p:nvPr/>
            </p:nvSpPr>
            <p:spPr>
              <a:xfrm>
                <a:off x="3940305" y="956875"/>
                <a:ext cx="53640" cy="47160"/>
              </a:xfrm>
              <a:custGeom>
                <a:avLst/>
                <a:gdLst/>
                <a:ahLst/>
                <a:cxnLst/>
                <a:rect l="l" t="t" r="r" b="b"/>
                <a:pathLst>
                  <a:path w="149" h="131" extrusionOk="0">
                    <a:moveTo>
                      <a:pt x="137" y="9"/>
                    </a:moveTo>
                    <a:lnTo>
                      <a:pt x="137" y="9"/>
                    </a:lnTo>
                    <a:cubicBezTo>
                      <a:pt x="122" y="-4"/>
                      <a:pt x="106" y="0"/>
                      <a:pt x="93" y="7"/>
                    </a:cubicBezTo>
                    <a:cubicBezTo>
                      <a:pt x="82" y="14"/>
                      <a:pt x="75" y="24"/>
                      <a:pt x="75" y="24"/>
                    </a:cubicBezTo>
                    <a:cubicBezTo>
                      <a:pt x="75" y="24"/>
                      <a:pt x="69" y="14"/>
                      <a:pt x="57" y="7"/>
                    </a:cubicBezTo>
                    <a:cubicBezTo>
                      <a:pt x="45" y="0"/>
                      <a:pt x="27" y="-4"/>
                      <a:pt x="12" y="9"/>
                    </a:cubicBezTo>
                    <a:cubicBezTo>
                      <a:pt x="-23" y="40"/>
                      <a:pt x="30" y="114"/>
                      <a:pt x="75" y="131"/>
                    </a:cubicBezTo>
                    <a:cubicBezTo>
                      <a:pt x="120" y="114"/>
                      <a:pt x="173" y="40"/>
                      <a:pt x="137" y="9"/>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8"/>
              <p:cNvSpPr/>
              <p:nvPr/>
            </p:nvSpPr>
            <p:spPr>
              <a:xfrm>
                <a:off x="3854265" y="1017715"/>
                <a:ext cx="62280" cy="54000"/>
              </a:xfrm>
              <a:custGeom>
                <a:avLst/>
                <a:gdLst/>
                <a:ahLst/>
                <a:cxnLst/>
                <a:rect l="l" t="t" r="r" b="b"/>
                <a:pathLst>
                  <a:path w="173" h="150" extrusionOk="0">
                    <a:moveTo>
                      <a:pt x="160" y="10"/>
                    </a:moveTo>
                    <a:lnTo>
                      <a:pt x="160" y="10"/>
                    </a:lnTo>
                    <a:cubicBezTo>
                      <a:pt x="143" y="-5"/>
                      <a:pt x="122" y="-1"/>
                      <a:pt x="108" y="7"/>
                    </a:cubicBezTo>
                    <a:cubicBezTo>
                      <a:pt x="94" y="15"/>
                      <a:pt x="86" y="27"/>
                      <a:pt x="86" y="27"/>
                    </a:cubicBezTo>
                    <a:cubicBezTo>
                      <a:pt x="86" y="27"/>
                      <a:pt x="79" y="15"/>
                      <a:pt x="65" y="7"/>
                    </a:cubicBezTo>
                    <a:cubicBezTo>
                      <a:pt x="51" y="-1"/>
                      <a:pt x="30" y="-5"/>
                      <a:pt x="13" y="10"/>
                    </a:cubicBezTo>
                    <a:cubicBezTo>
                      <a:pt x="-27" y="45"/>
                      <a:pt x="34" y="131"/>
                      <a:pt x="86" y="150"/>
                    </a:cubicBezTo>
                    <a:cubicBezTo>
                      <a:pt x="140" y="131"/>
                      <a:pt x="200" y="45"/>
                      <a:pt x="160" y="10"/>
                    </a:cubicBezTo>
                    <a:close/>
                  </a:path>
                </a:pathLst>
              </a:custGeom>
              <a:solidFill>
                <a:schemeClr val="accent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8"/>
              <p:cNvSpPr/>
              <p:nvPr/>
            </p:nvSpPr>
            <p:spPr>
              <a:xfrm>
                <a:off x="3857865" y="617395"/>
                <a:ext cx="34560" cy="29520"/>
              </a:xfrm>
              <a:custGeom>
                <a:avLst/>
                <a:gdLst/>
                <a:ahLst/>
                <a:cxnLst/>
                <a:rect l="l" t="t" r="r" b="b"/>
                <a:pathLst>
                  <a:path w="96" h="82" extrusionOk="0">
                    <a:moveTo>
                      <a:pt x="89" y="5"/>
                    </a:moveTo>
                    <a:lnTo>
                      <a:pt x="89" y="5"/>
                    </a:lnTo>
                    <a:cubicBezTo>
                      <a:pt x="79" y="-3"/>
                      <a:pt x="68" y="-1"/>
                      <a:pt x="60" y="4"/>
                    </a:cubicBezTo>
                    <a:cubicBezTo>
                      <a:pt x="53" y="8"/>
                      <a:pt x="48" y="15"/>
                      <a:pt x="48" y="15"/>
                    </a:cubicBezTo>
                    <a:cubicBezTo>
                      <a:pt x="48" y="15"/>
                      <a:pt x="44" y="8"/>
                      <a:pt x="37" y="4"/>
                    </a:cubicBezTo>
                    <a:cubicBezTo>
                      <a:pt x="29" y="-1"/>
                      <a:pt x="18" y="-3"/>
                      <a:pt x="8" y="5"/>
                    </a:cubicBezTo>
                    <a:cubicBezTo>
                      <a:pt x="-14" y="25"/>
                      <a:pt x="20" y="72"/>
                      <a:pt x="48" y="82"/>
                    </a:cubicBezTo>
                    <a:cubicBezTo>
                      <a:pt x="78" y="72"/>
                      <a:pt x="111" y="25"/>
                      <a:pt x="89" y="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28"/>
              <p:cNvSpPr/>
              <p:nvPr/>
            </p:nvSpPr>
            <p:spPr>
              <a:xfrm>
                <a:off x="4241265" y="1013035"/>
                <a:ext cx="35280" cy="30960"/>
              </a:xfrm>
              <a:custGeom>
                <a:avLst/>
                <a:gdLst/>
                <a:ahLst/>
                <a:cxnLst/>
                <a:rect l="l" t="t" r="r" b="b"/>
                <a:pathLst>
                  <a:path w="98" h="86" extrusionOk="0">
                    <a:moveTo>
                      <a:pt x="90" y="7"/>
                    </a:moveTo>
                    <a:lnTo>
                      <a:pt x="90" y="7"/>
                    </a:lnTo>
                    <a:cubicBezTo>
                      <a:pt x="80" y="-2"/>
                      <a:pt x="69" y="0"/>
                      <a:pt x="61" y="4"/>
                    </a:cubicBezTo>
                    <a:cubicBezTo>
                      <a:pt x="53" y="9"/>
                      <a:pt x="49" y="16"/>
                      <a:pt x="49" y="16"/>
                    </a:cubicBezTo>
                    <a:cubicBezTo>
                      <a:pt x="49" y="16"/>
                      <a:pt x="45" y="9"/>
                      <a:pt x="37" y="4"/>
                    </a:cubicBezTo>
                    <a:cubicBezTo>
                      <a:pt x="29" y="0"/>
                      <a:pt x="17" y="-2"/>
                      <a:pt x="8" y="7"/>
                    </a:cubicBezTo>
                    <a:cubicBezTo>
                      <a:pt x="-16" y="27"/>
                      <a:pt x="19" y="75"/>
                      <a:pt x="49" y="86"/>
                    </a:cubicBezTo>
                    <a:cubicBezTo>
                      <a:pt x="79" y="75"/>
                      <a:pt x="113" y="27"/>
                      <a:pt x="90" y="7"/>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96" name="Google Shape;696;p28"/>
            <p:cNvGrpSpPr/>
            <p:nvPr/>
          </p:nvGrpSpPr>
          <p:grpSpPr>
            <a:xfrm>
              <a:off x="5056833" y="3944215"/>
              <a:ext cx="388154" cy="293710"/>
              <a:chOff x="4910145" y="851755"/>
              <a:chExt cx="134640" cy="101880"/>
            </a:xfrm>
          </p:grpSpPr>
          <p:sp>
            <p:nvSpPr>
              <p:cNvPr id="697" name="Google Shape;697;p28"/>
              <p:cNvSpPr/>
              <p:nvPr/>
            </p:nvSpPr>
            <p:spPr>
              <a:xfrm>
                <a:off x="4910145" y="851755"/>
                <a:ext cx="134640" cy="101880"/>
              </a:xfrm>
              <a:custGeom>
                <a:avLst/>
                <a:gdLst/>
                <a:ahLst/>
                <a:cxnLst/>
                <a:rect l="l" t="t" r="r" b="b"/>
                <a:pathLst>
                  <a:path w="374" h="283" extrusionOk="0">
                    <a:moveTo>
                      <a:pt x="342" y="283"/>
                    </a:moveTo>
                    <a:lnTo>
                      <a:pt x="342" y="283"/>
                    </a:lnTo>
                    <a:cubicBezTo>
                      <a:pt x="32" y="283"/>
                      <a:pt x="32" y="283"/>
                      <a:pt x="32" y="283"/>
                    </a:cubicBezTo>
                    <a:cubicBezTo>
                      <a:pt x="14" y="283"/>
                      <a:pt x="0" y="268"/>
                      <a:pt x="0" y="250"/>
                    </a:cubicBezTo>
                    <a:cubicBezTo>
                      <a:pt x="0" y="33"/>
                      <a:pt x="0" y="33"/>
                      <a:pt x="0" y="33"/>
                    </a:cubicBezTo>
                    <a:cubicBezTo>
                      <a:pt x="0" y="15"/>
                      <a:pt x="14" y="0"/>
                      <a:pt x="32" y="0"/>
                    </a:cubicBezTo>
                    <a:cubicBezTo>
                      <a:pt x="342" y="0"/>
                      <a:pt x="342" y="0"/>
                      <a:pt x="342" y="0"/>
                    </a:cubicBezTo>
                    <a:cubicBezTo>
                      <a:pt x="360" y="0"/>
                      <a:pt x="374" y="15"/>
                      <a:pt x="374" y="33"/>
                    </a:cubicBezTo>
                    <a:cubicBezTo>
                      <a:pt x="374" y="250"/>
                      <a:pt x="374" y="250"/>
                      <a:pt x="374" y="250"/>
                    </a:cubicBezTo>
                    <a:cubicBezTo>
                      <a:pt x="374" y="268"/>
                      <a:pt x="360" y="283"/>
                      <a:pt x="342" y="283"/>
                    </a:cubicBezTo>
                    <a:moveTo>
                      <a:pt x="32" y="9"/>
                    </a:moveTo>
                    <a:lnTo>
                      <a:pt x="32" y="9"/>
                    </a:lnTo>
                    <a:cubicBezTo>
                      <a:pt x="19" y="9"/>
                      <a:pt x="8" y="20"/>
                      <a:pt x="8" y="33"/>
                    </a:cubicBezTo>
                    <a:cubicBezTo>
                      <a:pt x="8" y="250"/>
                      <a:pt x="8" y="250"/>
                      <a:pt x="8" y="250"/>
                    </a:cubicBezTo>
                    <a:cubicBezTo>
                      <a:pt x="8" y="263"/>
                      <a:pt x="19" y="274"/>
                      <a:pt x="32" y="274"/>
                    </a:cubicBezTo>
                    <a:cubicBezTo>
                      <a:pt x="342" y="274"/>
                      <a:pt x="342" y="274"/>
                      <a:pt x="342" y="274"/>
                    </a:cubicBezTo>
                    <a:cubicBezTo>
                      <a:pt x="355" y="274"/>
                      <a:pt x="366" y="263"/>
                      <a:pt x="366" y="250"/>
                    </a:cubicBezTo>
                    <a:cubicBezTo>
                      <a:pt x="366" y="33"/>
                      <a:pt x="366" y="33"/>
                      <a:pt x="366" y="33"/>
                    </a:cubicBezTo>
                    <a:cubicBezTo>
                      <a:pt x="366" y="20"/>
                      <a:pt x="355" y="9"/>
                      <a:pt x="342" y="9"/>
                    </a:cubicBezTo>
                    <a:lnTo>
                      <a:pt x="32"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8" name="Google Shape;698;p28"/>
              <p:cNvSpPr/>
              <p:nvPr/>
            </p:nvSpPr>
            <p:spPr>
              <a:xfrm>
                <a:off x="4910505" y="869755"/>
                <a:ext cx="133560" cy="44640"/>
              </a:xfrm>
              <a:custGeom>
                <a:avLst/>
                <a:gdLst/>
                <a:ahLst/>
                <a:cxnLst/>
                <a:rect l="l" t="t" r="r" b="b"/>
                <a:pathLst>
                  <a:path w="371" h="124" extrusionOk="0">
                    <a:moveTo>
                      <a:pt x="186" y="124"/>
                    </a:moveTo>
                    <a:lnTo>
                      <a:pt x="186" y="124"/>
                    </a:lnTo>
                    <a:cubicBezTo>
                      <a:pt x="178" y="124"/>
                      <a:pt x="171" y="121"/>
                      <a:pt x="164" y="117"/>
                    </a:cubicBezTo>
                    <a:cubicBezTo>
                      <a:pt x="0" y="7"/>
                      <a:pt x="0" y="7"/>
                      <a:pt x="0" y="7"/>
                    </a:cubicBezTo>
                    <a:cubicBezTo>
                      <a:pt x="5" y="0"/>
                      <a:pt x="5" y="0"/>
                      <a:pt x="5" y="0"/>
                    </a:cubicBezTo>
                    <a:cubicBezTo>
                      <a:pt x="168" y="110"/>
                      <a:pt x="168" y="110"/>
                      <a:pt x="168" y="110"/>
                    </a:cubicBezTo>
                    <a:cubicBezTo>
                      <a:pt x="179" y="118"/>
                      <a:pt x="193" y="118"/>
                      <a:pt x="204" y="110"/>
                    </a:cubicBezTo>
                    <a:cubicBezTo>
                      <a:pt x="366" y="0"/>
                      <a:pt x="366" y="0"/>
                      <a:pt x="366" y="0"/>
                    </a:cubicBezTo>
                    <a:cubicBezTo>
                      <a:pt x="371" y="7"/>
                      <a:pt x="371" y="7"/>
                      <a:pt x="371" y="7"/>
                    </a:cubicBezTo>
                    <a:cubicBezTo>
                      <a:pt x="208" y="117"/>
                      <a:pt x="208" y="117"/>
                      <a:pt x="208" y="117"/>
                    </a:cubicBezTo>
                    <a:cubicBezTo>
                      <a:pt x="202" y="121"/>
                      <a:pt x="194" y="124"/>
                      <a:pt x="186" y="1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8"/>
              <p:cNvSpPr/>
              <p:nvPr/>
            </p:nvSpPr>
            <p:spPr>
              <a:xfrm>
                <a:off x="4910505" y="897115"/>
                <a:ext cx="42120" cy="45720"/>
              </a:xfrm>
              <a:custGeom>
                <a:avLst/>
                <a:gdLst/>
                <a:ahLst/>
                <a:cxnLst/>
                <a:rect l="l" t="t" r="r" b="b"/>
                <a:pathLst>
                  <a:path w="117" h="127" extrusionOk="0">
                    <a:moveTo>
                      <a:pt x="6" y="127"/>
                    </a:moveTo>
                    <a:lnTo>
                      <a:pt x="0" y="121"/>
                    </a:lnTo>
                    <a:lnTo>
                      <a:pt x="111" y="0"/>
                    </a:lnTo>
                    <a:lnTo>
                      <a:pt x="117" y="6"/>
                    </a:lnTo>
                    <a:lnTo>
                      <a:pt x="6"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8"/>
              <p:cNvSpPr/>
              <p:nvPr/>
            </p:nvSpPr>
            <p:spPr>
              <a:xfrm>
                <a:off x="5001945" y="897115"/>
                <a:ext cx="42480" cy="45720"/>
              </a:xfrm>
              <a:custGeom>
                <a:avLst/>
                <a:gdLst/>
                <a:ahLst/>
                <a:cxnLst/>
                <a:rect l="l" t="t" r="r" b="b"/>
                <a:pathLst>
                  <a:path w="118" h="127" extrusionOk="0">
                    <a:moveTo>
                      <a:pt x="112" y="127"/>
                    </a:moveTo>
                    <a:lnTo>
                      <a:pt x="0" y="6"/>
                    </a:lnTo>
                    <a:lnTo>
                      <a:pt x="6" y="0"/>
                    </a:lnTo>
                    <a:lnTo>
                      <a:pt x="118" y="121"/>
                    </a:lnTo>
                    <a:lnTo>
                      <a:pt x="112" y="127"/>
                    </a:ln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1" name="Google Shape;701;p28"/>
            <p:cNvGrpSpPr/>
            <p:nvPr/>
          </p:nvGrpSpPr>
          <p:grpSpPr>
            <a:xfrm>
              <a:off x="7804354" y="306800"/>
              <a:ext cx="481560" cy="949627"/>
              <a:chOff x="4443585" y="-5"/>
              <a:chExt cx="167040" cy="329400"/>
            </a:xfrm>
          </p:grpSpPr>
          <p:sp>
            <p:nvSpPr>
              <p:cNvPr id="702" name="Google Shape;702;p28"/>
              <p:cNvSpPr/>
              <p:nvPr/>
            </p:nvSpPr>
            <p:spPr>
              <a:xfrm>
                <a:off x="4525665" y="-5"/>
                <a:ext cx="2880" cy="244080"/>
              </a:xfrm>
              <a:custGeom>
                <a:avLst/>
                <a:gdLst/>
                <a:ahLst/>
                <a:cxnLst/>
                <a:rect l="l" t="t" r="r" b="b"/>
                <a:pathLst>
                  <a:path w="8" h="678" extrusionOk="0">
                    <a:moveTo>
                      <a:pt x="8" y="678"/>
                    </a:moveTo>
                    <a:lnTo>
                      <a:pt x="0" y="678"/>
                    </a:lnTo>
                    <a:lnTo>
                      <a:pt x="0" y="0"/>
                    </a:lnTo>
                    <a:lnTo>
                      <a:pt x="8" y="0"/>
                    </a:lnTo>
                    <a:lnTo>
                      <a:pt x="8" y="67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28"/>
              <p:cNvSpPr/>
              <p:nvPr/>
            </p:nvSpPr>
            <p:spPr>
              <a:xfrm>
                <a:off x="4515945" y="239035"/>
                <a:ext cx="22680" cy="27720"/>
              </a:xfrm>
              <a:custGeom>
                <a:avLst/>
                <a:gdLst/>
                <a:ahLst/>
                <a:cxnLst/>
                <a:rect l="l" t="t" r="r" b="b"/>
                <a:pathLst>
                  <a:path w="63" h="77" extrusionOk="0">
                    <a:moveTo>
                      <a:pt x="63" y="77"/>
                    </a:moveTo>
                    <a:lnTo>
                      <a:pt x="63" y="77"/>
                    </a:lnTo>
                    <a:cubicBezTo>
                      <a:pt x="0" y="77"/>
                      <a:pt x="0" y="77"/>
                      <a:pt x="0" y="77"/>
                    </a:cubicBezTo>
                    <a:cubicBezTo>
                      <a:pt x="0" y="32"/>
                      <a:pt x="0" y="32"/>
                      <a:pt x="0" y="32"/>
                    </a:cubicBezTo>
                    <a:cubicBezTo>
                      <a:pt x="0" y="14"/>
                      <a:pt x="14" y="0"/>
                      <a:pt x="32" y="0"/>
                    </a:cubicBezTo>
                    <a:lnTo>
                      <a:pt x="32" y="0"/>
                    </a:lnTo>
                    <a:cubicBezTo>
                      <a:pt x="49" y="0"/>
                      <a:pt x="63" y="14"/>
                      <a:pt x="63" y="32"/>
                    </a:cubicBezTo>
                    <a:lnTo>
                      <a:pt x="63" y="77"/>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28"/>
              <p:cNvSpPr/>
              <p:nvPr/>
            </p:nvSpPr>
            <p:spPr>
              <a:xfrm>
                <a:off x="4443585" y="264955"/>
                <a:ext cx="167040" cy="64440"/>
              </a:xfrm>
              <a:custGeom>
                <a:avLst/>
                <a:gdLst/>
                <a:ahLst/>
                <a:cxnLst/>
                <a:rect l="l" t="t" r="r" b="b"/>
                <a:pathLst>
                  <a:path w="464" h="179" extrusionOk="0">
                    <a:moveTo>
                      <a:pt x="459" y="179"/>
                    </a:moveTo>
                    <a:lnTo>
                      <a:pt x="459" y="179"/>
                    </a:lnTo>
                    <a:cubicBezTo>
                      <a:pt x="6" y="179"/>
                      <a:pt x="6" y="179"/>
                      <a:pt x="6" y="179"/>
                    </a:cubicBezTo>
                    <a:cubicBezTo>
                      <a:pt x="3" y="179"/>
                      <a:pt x="0" y="176"/>
                      <a:pt x="0" y="174"/>
                    </a:cubicBezTo>
                    <a:cubicBezTo>
                      <a:pt x="0" y="140"/>
                      <a:pt x="0" y="140"/>
                      <a:pt x="0" y="140"/>
                    </a:cubicBezTo>
                    <a:cubicBezTo>
                      <a:pt x="0" y="138"/>
                      <a:pt x="1" y="137"/>
                      <a:pt x="3" y="136"/>
                    </a:cubicBezTo>
                    <a:cubicBezTo>
                      <a:pt x="198" y="1"/>
                      <a:pt x="198" y="1"/>
                      <a:pt x="198" y="1"/>
                    </a:cubicBezTo>
                    <a:cubicBezTo>
                      <a:pt x="199" y="1"/>
                      <a:pt x="199" y="0"/>
                      <a:pt x="201" y="0"/>
                    </a:cubicBezTo>
                    <a:cubicBezTo>
                      <a:pt x="264" y="0"/>
                      <a:pt x="264" y="0"/>
                      <a:pt x="264" y="0"/>
                    </a:cubicBezTo>
                    <a:cubicBezTo>
                      <a:pt x="265" y="0"/>
                      <a:pt x="266" y="1"/>
                      <a:pt x="267" y="1"/>
                    </a:cubicBezTo>
                    <a:cubicBezTo>
                      <a:pt x="462" y="136"/>
                      <a:pt x="462" y="136"/>
                      <a:pt x="462" y="136"/>
                    </a:cubicBezTo>
                    <a:cubicBezTo>
                      <a:pt x="463" y="137"/>
                      <a:pt x="464" y="138"/>
                      <a:pt x="464" y="140"/>
                    </a:cubicBezTo>
                    <a:cubicBezTo>
                      <a:pt x="464" y="174"/>
                      <a:pt x="464" y="174"/>
                      <a:pt x="464" y="174"/>
                    </a:cubicBezTo>
                    <a:cubicBezTo>
                      <a:pt x="464" y="176"/>
                      <a:pt x="462" y="179"/>
                      <a:pt x="459" y="179"/>
                    </a:cubicBezTo>
                    <a:moveTo>
                      <a:pt x="10" y="169"/>
                    </a:moveTo>
                    <a:lnTo>
                      <a:pt x="10" y="169"/>
                    </a:lnTo>
                    <a:cubicBezTo>
                      <a:pt x="454" y="169"/>
                      <a:pt x="454" y="169"/>
                      <a:pt x="454" y="169"/>
                    </a:cubicBezTo>
                    <a:cubicBezTo>
                      <a:pt x="454" y="143"/>
                      <a:pt x="454" y="143"/>
                      <a:pt x="454" y="143"/>
                    </a:cubicBezTo>
                    <a:cubicBezTo>
                      <a:pt x="262" y="10"/>
                      <a:pt x="262" y="10"/>
                      <a:pt x="262" y="10"/>
                    </a:cubicBezTo>
                    <a:cubicBezTo>
                      <a:pt x="202" y="10"/>
                      <a:pt x="202" y="10"/>
                      <a:pt x="202" y="10"/>
                    </a:cubicBezTo>
                    <a:cubicBezTo>
                      <a:pt x="10" y="143"/>
                      <a:pt x="10" y="143"/>
                      <a:pt x="10" y="143"/>
                    </a:cubicBezTo>
                    <a:lnTo>
                      <a:pt x="10" y="169"/>
                    </a:lnTo>
                    <a:close/>
                  </a:path>
                </a:pathLst>
              </a:custGeom>
              <a:solidFill>
                <a:schemeClr val="dk2"/>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05" name="Google Shape;705;p28"/>
            <p:cNvSpPr/>
            <p:nvPr/>
          </p:nvSpPr>
          <p:spPr>
            <a:xfrm>
              <a:off x="8524985" y="803957"/>
              <a:ext cx="130414" cy="130411"/>
            </a:xfrm>
            <a:custGeom>
              <a:avLst/>
              <a:gdLst/>
              <a:ahLst/>
              <a:cxnLst/>
              <a:rect l="l" t="t" r="r" b="b"/>
              <a:pathLst>
                <a:path w="99" h="99" extrusionOk="0">
                  <a:moveTo>
                    <a:pt x="50" y="99"/>
                  </a:moveTo>
                  <a:lnTo>
                    <a:pt x="50" y="99"/>
                  </a:lnTo>
                  <a:cubicBezTo>
                    <a:pt x="22" y="99"/>
                    <a:pt x="0" y="77"/>
                    <a:pt x="0" y="49"/>
                  </a:cubicBezTo>
                  <a:cubicBezTo>
                    <a:pt x="0" y="22"/>
                    <a:pt x="22" y="0"/>
                    <a:pt x="50" y="0"/>
                  </a:cubicBezTo>
                  <a:cubicBezTo>
                    <a:pt x="77" y="0"/>
                    <a:pt x="99" y="22"/>
                    <a:pt x="99" y="49"/>
                  </a:cubicBezTo>
                  <a:cubicBezTo>
                    <a:pt x="99" y="77"/>
                    <a:pt x="77" y="99"/>
                    <a:pt x="50" y="99"/>
                  </a:cubicBezTo>
                  <a:moveTo>
                    <a:pt x="50" y="8"/>
                  </a:moveTo>
                  <a:lnTo>
                    <a:pt x="50" y="8"/>
                  </a:lnTo>
                  <a:cubicBezTo>
                    <a:pt x="27" y="8"/>
                    <a:pt x="9" y="27"/>
                    <a:pt x="9" y="49"/>
                  </a:cubicBezTo>
                  <a:cubicBezTo>
                    <a:pt x="9" y="72"/>
                    <a:pt x="27" y="90"/>
                    <a:pt x="50" y="90"/>
                  </a:cubicBezTo>
                  <a:cubicBezTo>
                    <a:pt x="72" y="90"/>
                    <a:pt x="91" y="72"/>
                    <a:pt x="91" y="49"/>
                  </a:cubicBezTo>
                  <a:cubicBezTo>
                    <a:pt x="91" y="27"/>
                    <a:pt x="72" y="8"/>
                    <a:pt x="5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6" name="Google Shape;706;p28"/>
            <p:cNvSpPr/>
            <p:nvPr/>
          </p:nvSpPr>
          <p:spPr>
            <a:xfrm>
              <a:off x="7283499" y="45991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707" name="Google Shape;707;p28"/>
            <p:cNvGrpSpPr/>
            <p:nvPr/>
          </p:nvGrpSpPr>
          <p:grpSpPr>
            <a:xfrm>
              <a:off x="6359732" y="524517"/>
              <a:ext cx="281249" cy="206628"/>
              <a:chOff x="3866865" y="189715"/>
              <a:chExt cx="52920" cy="38880"/>
            </a:xfrm>
          </p:grpSpPr>
          <p:sp>
            <p:nvSpPr>
              <p:cNvPr id="708" name="Google Shape;708;p28"/>
              <p:cNvSpPr/>
              <p:nvPr/>
            </p:nvSpPr>
            <p:spPr>
              <a:xfrm>
                <a:off x="3866865" y="189715"/>
                <a:ext cx="25560" cy="25560"/>
              </a:xfrm>
              <a:custGeom>
                <a:avLst/>
                <a:gdLst/>
                <a:ahLst/>
                <a:cxnLst/>
                <a:rect l="l" t="t" r="r" b="b"/>
                <a:pathLst>
                  <a:path w="71" h="71" extrusionOk="0">
                    <a:moveTo>
                      <a:pt x="71" y="36"/>
                    </a:moveTo>
                    <a:lnTo>
                      <a:pt x="71" y="36"/>
                    </a:lnTo>
                    <a:cubicBezTo>
                      <a:pt x="71" y="56"/>
                      <a:pt x="55" y="71"/>
                      <a:pt x="36" y="71"/>
                    </a:cubicBezTo>
                    <a:cubicBezTo>
                      <a:pt x="16" y="71"/>
                      <a:pt x="0" y="56"/>
                      <a:pt x="0" y="36"/>
                    </a:cubicBezTo>
                    <a:cubicBezTo>
                      <a:pt x="0" y="16"/>
                      <a:pt x="16" y="0"/>
                      <a:pt x="36" y="0"/>
                    </a:cubicBezTo>
                    <a:cubicBezTo>
                      <a:pt x="55" y="0"/>
                      <a:pt x="71" y="16"/>
                      <a:pt x="71" y="36"/>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8"/>
              <p:cNvSpPr/>
              <p:nvPr/>
            </p:nvSpPr>
            <p:spPr>
              <a:xfrm>
                <a:off x="3910785" y="219235"/>
                <a:ext cx="9000" cy="9360"/>
              </a:xfrm>
              <a:custGeom>
                <a:avLst/>
                <a:gdLst/>
                <a:ahLst/>
                <a:cxnLst/>
                <a:rect l="l" t="t" r="r" b="b"/>
                <a:pathLst>
                  <a:path w="25" h="26" extrusionOk="0">
                    <a:moveTo>
                      <a:pt x="25" y="12"/>
                    </a:moveTo>
                    <a:lnTo>
                      <a:pt x="25" y="12"/>
                    </a:lnTo>
                    <a:cubicBezTo>
                      <a:pt x="25" y="20"/>
                      <a:pt x="20" y="26"/>
                      <a:pt x="12" y="26"/>
                    </a:cubicBezTo>
                    <a:cubicBezTo>
                      <a:pt x="5" y="26"/>
                      <a:pt x="0" y="20"/>
                      <a:pt x="0" y="12"/>
                    </a:cubicBezTo>
                    <a:cubicBezTo>
                      <a:pt x="0" y="5"/>
                      <a:pt x="5" y="0"/>
                      <a:pt x="12" y="0"/>
                    </a:cubicBezTo>
                    <a:cubicBezTo>
                      <a:pt x="20" y="0"/>
                      <a:pt x="25" y="5"/>
                      <a:pt x="25" y="12"/>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0" name="Google Shape;710;p28"/>
            <p:cNvGrpSpPr/>
            <p:nvPr/>
          </p:nvGrpSpPr>
          <p:grpSpPr>
            <a:xfrm>
              <a:off x="7891183" y="1598508"/>
              <a:ext cx="197190" cy="189925"/>
              <a:chOff x="4928145" y="522715"/>
              <a:chExt cx="68400" cy="65880"/>
            </a:xfrm>
          </p:grpSpPr>
          <p:sp>
            <p:nvSpPr>
              <p:cNvPr id="711" name="Google Shape;711;p28"/>
              <p:cNvSpPr/>
              <p:nvPr/>
            </p:nvSpPr>
            <p:spPr>
              <a:xfrm>
                <a:off x="4928145" y="522715"/>
                <a:ext cx="65880" cy="65880"/>
              </a:xfrm>
              <a:custGeom>
                <a:avLst/>
                <a:gdLst/>
                <a:ahLst/>
                <a:cxnLst/>
                <a:rect l="l" t="t" r="r" b="b"/>
                <a:pathLst>
                  <a:path w="183" h="183" extrusionOk="0">
                    <a:moveTo>
                      <a:pt x="183" y="92"/>
                    </a:moveTo>
                    <a:lnTo>
                      <a:pt x="183" y="92"/>
                    </a:lnTo>
                    <a:cubicBezTo>
                      <a:pt x="183" y="142"/>
                      <a:pt x="142" y="183"/>
                      <a:pt x="91" y="183"/>
                    </a:cubicBezTo>
                    <a:cubicBezTo>
                      <a:pt x="41" y="183"/>
                      <a:pt x="0" y="142"/>
                      <a:pt x="0" y="92"/>
                    </a:cubicBezTo>
                    <a:cubicBezTo>
                      <a:pt x="0" y="41"/>
                      <a:pt x="41" y="0"/>
                      <a:pt x="91" y="0"/>
                    </a:cubicBezTo>
                    <a:cubicBezTo>
                      <a:pt x="142" y="0"/>
                      <a:pt x="183" y="41"/>
                      <a:pt x="183" y="92"/>
                    </a:cubicBezTo>
                    <a:close/>
                  </a:path>
                </a:pathLst>
              </a:custGeom>
              <a:solidFill>
                <a:schemeClr val="accent6"/>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28"/>
              <p:cNvSpPr/>
              <p:nvPr/>
            </p:nvSpPr>
            <p:spPr>
              <a:xfrm>
                <a:off x="4937145" y="532795"/>
                <a:ext cx="59400" cy="40320"/>
              </a:xfrm>
              <a:custGeom>
                <a:avLst/>
                <a:gdLst/>
                <a:ahLst/>
                <a:cxnLst/>
                <a:rect l="l" t="t" r="r" b="b"/>
                <a:pathLst>
                  <a:path w="165" h="112" extrusionOk="0">
                    <a:moveTo>
                      <a:pt x="66" y="112"/>
                    </a:moveTo>
                    <a:lnTo>
                      <a:pt x="66" y="112"/>
                    </a:lnTo>
                    <a:cubicBezTo>
                      <a:pt x="65" y="112"/>
                      <a:pt x="63" y="111"/>
                      <a:pt x="61" y="109"/>
                    </a:cubicBezTo>
                    <a:cubicBezTo>
                      <a:pt x="2" y="62"/>
                      <a:pt x="2" y="62"/>
                      <a:pt x="2" y="62"/>
                    </a:cubicBezTo>
                    <a:cubicBezTo>
                      <a:pt x="-1" y="59"/>
                      <a:pt x="-2" y="54"/>
                      <a:pt x="1" y="50"/>
                    </a:cubicBezTo>
                    <a:cubicBezTo>
                      <a:pt x="4" y="47"/>
                      <a:pt x="9" y="46"/>
                      <a:pt x="13" y="49"/>
                    </a:cubicBezTo>
                    <a:cubicBezTo>
                      <a:pt x="66" y="92"/>
                      <a:pt x="66" y="92"/>
                      <a:pt x="66" y="92"/>
                    </a:cubicBezTo>
                    <a:cubicBezTo>
                      <a:pt x="149" y="3"/>
                      <a:pt x="149" y="3"/>
                      <a:pt x="149" y="3"/>
                    </a:cubicBezTo>
                    <a:cubicBezTo>
                      <a:pt x="152" y="-1"/>
                      <a:pt x="158" y="-1"/>
                      <a:pt x="162" y="2"/>
                    </a:cubicBezTo>
                    <a:cubicBezTo>
                      <a:pt x="165" y="5"/>
                      <a:pt x="165" y="10"/>
                      <a:pt x="162" y="14"/>
                    </a:cubicBezTo>
                    <a:cubicBezTo>
                      <a:pt x="73" y="109"/>
                      <a:pt x="73" y="109"/>
                      <a:pt x="73" y="109"/>
                    </a:cubicBezTo>
                    <a:cubicBezTo>
                      <a:pt x="71" y="111"/>
                      <a:pt x="69" y="112"/>
                      <a:pt x="66" y="1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3" name="Google Shape;713;p28"/>
            <p:cNvGrpSpPr/>
            <p:nvPr/>
          </p:nvGrpSpPr>
          <p:grpSpPr>
            <a:xfrm>
              <a:off x="4959484" y="601407"/>
              <a:ext cx="723377" cy="535528"/>
              <a:chOff x="3507225" y="285475"/>
              <a:chExt cx="250920" cy="185760"/>
            </a:xfrm>
          </p:grpSpPr>
          <p:sp>
            <p:nvSpPr>
              <p:cNvPr id="714" name="Google Shape;714;p28"/>
              <p:cNvSpPr/>
              <p:nvPr/>
            </p:nvSpPr>
            <p:spPr>
              <a:xfrm>
                <a:off x="3507225" y="285475"/>
                <a:ext cx="250920" cy="185760"/>
              </a:xfrm>
              <a:custGeom>
                <a:avLst/>
                <a:gdLst/>
                <a:ahLst/>
                <a:cxnLst/>
                <a:rect l="l" t="t" r="r" b="b"/>
                <a:pathLst>
                  <a:path w="697" h="516" extrusionOk="0">
                    <a:moveTo>
                      <a:pt x="697" y="44"/>
                    </a:moveTo>
                    <a:lnTo>
                      <a:pt x="697" y="44"/>
                    </a:lnTo>
                    <a:cubicBezTo>
                      <a:pt x="697" y="472"/>
                      <a:pt x="697" y="472"/>
                      <a:pt x="697" y="472"/>
                    </a:cubicBezTo>
                    <a:cubicBezTo>
                      <a:pt x="697" y="496"/>
                      <a:pt x="677" y="516"/>
                      <a:pt x="653" y="516"/>
                    </a:cubicBezTo>
                    <a:cubicBezTo>
                      <a:pt x="44" y="516"/>
                      <a:pt x="44" y="516"/>
                      <a:pt x="44" y="516"/>
                    </a:cubicBezTo>
                    <a:cubicBezTo>
                      <a:pt x="20" y="516"/>
                      <a:pt x="0" y="496"/>
                      <a:pt x="0" y="472"/>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28"/>
              <p:cNvSpPr/>
              <p:nvPr/>
            </p:nvSpPr>
            <p:spPr>
              <a:xfrm>
                <a:off x="3507225" y="285475"/>
                <a:ext cx="250920" cy="34560"/>
              </a:xfrm>
              <a:custGeom>
                <a:avLst/>
                <a:gdLst/>
                <a:ahLst/>
                <a:cxnLst/>
                <a:rect l="l" t="t" r="r" b="b"/>
                <a:pathLst>
                  <a:path w="697" h="96" extrusionOk="0">
                    <a:moveTo>
                      <a:pt x="697" y="44"/>
                    </a:moveTo>
                    <a:lnTo>
                      <a:pt x="697" y="44"/>
                    </a:lnTo>
                    <a:cubicBezTo>
                      <a:pt x="697" y="96"/>
                      <a:pt x="697" y="96"/>
                      <a:pt x="697" y="96"/>
                    </a:cubicBezTo>
                    <a:cubicBezTo>
                      <a:pt x="0" y="96"/>
                      <a:pt x="0" y="96"/>
                      <a:pt x="0" y="96"/>
                    </a:cubicBezTo>
                    <a:cubicBezTo>
                      <a:pt x="0" y="44"/>
                      <a:pt x="0" y="44"/>
                      <a:pt x="0" y="44"/>
                    </a:cubicBezTo>
                    <a:cubicBezTo>
                      <a:pt x="0" y="20"/>
                      <a:pt x="20" y="0"/>
                      <a:pt x="44" y="0"/>
                    </a:cubicBezTo>
                    <a:cubicBezTo>
                      <a:pt x="653" y="0"/>
                      <a:pt x="653" y="0"/>
                      <a:pt x="653" y="0"/>
                    </a:cubicBezTo>
                    <a:cubicBezTo>
                      <a:pt x="677" y="0"/>
                      <a:pt x="697" y="20"/>
                      <a:pt x="697"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6" name="Google Shape;716;p28"/>
              <p:cNvSpPr/>
              <p:nvPr/>
            </p:nvSpPr>
            <p:spPr>
              <a:xfrm>
                <a:off x="3726105" y="295915"/>
                <a:ext cx="17640" cy="17640"/>
              </a:xfrm>
              <a:custGeom>
                <a:avLst/>
                <a:gdLst/>
                <a:ahLst/>
                <a:cxnLst/>
                <a:rect l="l" t="t" r="r" b="b"/>
                <a:pathLst>
                  <a:path w="49" h="49" extrusionOk="0">
                    <a:moveTo>
                      <a:pt x="49" y="25"/>
                    </a:moveTo>
                    <a:lnTo>
                      <a:pt x="49" y="25"/>
                    </a:lnTo>
                    <a:cubicBezTo>
                      <a:pt x="49" y="38"/>
                      <a:pt x="38" y="49"/>
                      <a:pt x="24" y="49"/>
                    </a:cubicBezTo>
                    <a:cubicBezTo>
                      <a:pt x="11" y="49"/>
                      <a:pt x="0" y="38"/>
                      <a:pt x="0" y="25"/>
                    </a:cubicBezTo>
                    <a:cubicBezTo>
                      <a:pt x="0" y="11"/>
                      <a:pt x="11" y="0"/>
                      <a:pt x="24" y="0"/>
                    </a:cubicBezTo>
                    <a:cubicBezTo>
                      <a:pt x="38" y="0"/>
                      <a:pt x="49" y="11"/>
                      <a:pt x="49" y="25"/>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8"/>
              <p:cNvSpPr/>
              <p:nvPr/>
            </p:nvSpPr>
            <p:spPr>
              <a:xfrm>
                <a:off x="3696945" y="295915"/>
                <a:ext cx="18000" cy="17640"/>
              </a:xfrm>
              <a:custGeom>
                <a:avLst/>
                <a:gdLst/>
                <a:ahLst/>
                <a:cxnLst/>
                <a:rect l="l" t="t" r="r" b="b"/>
                <a:pathLst>
                  <a:path w="50" h="49" extrusionOk="0">
                    <a:moveTo>
                      <a:pt x="50" y="25"/>
                    </a:moveTo>
                    <a:lnTo>
                      <a:pt x="50" y="25"/>
                    </a:lnTo>
                    <a:cubicBezTo>
                      <a:pt x="50" y="38"/>
                      <a:pt x="39" y="49"/>
                      <a:pt x="25" y="49"/>
                    </a:cubicBezTo>
                    <a:cubicBezTo>
                      <a:pt x="12" y="49"/>
                      <a:pt x="0" y="38"/>
                      <a:pt x="0" y="25"/>
                    </a:cubicBezTo>
                    <a:cubicBezTo>
                      <a:pt x="0" y="11"/>
                      <a:pt x="12" y="0"/>
                      <a:pt x="25" y="0"/>
                    </a:cubicBezTo>
                    <a:cubicBezTo>
                      <a:pt x="39" y="0"/>
                      <a:pt x="50" y="11"/>
                      <a:pt x="50" y="25"/>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8"/>
              <p:cNvSpPr/>
              <p:nvPr/>
            </p:nvSpPr>
            <p:spPr>
              <a:xfrm>
                <a:off x="3668145" y="295915"/>
                <a:ext cx="18000" cy="17640"/>
              </a:xfrm>
              <a:custGeom>
                <a:avLst/>
                <a:gdLst/>
                <a:ahLst/>
                <a:cxnLst/>
                <a:rect l="l" t="t" r="r" b="b"/>
                <a:pathLst>
                  <a:path w="50" h="49" extrusionOk="0">
                    <a:moveTo>
                      <a:pt x="50" y="25"/>
                    </a:moveTo>
                    <a:lnTo>
                      <a:pt x="50" y="25"/>
                    </a:lnTo>
                    <a:cubicBezTo>
                      <a:pt x="50" y="38"/>
                      <a:pt x="38" y="49"/>
                      <a:pt x="25" y="49"/>
                    </a:cubicBezTo>
                    <a:cubicBezTo>
                      <a:pt x="11" y="49"/>
                      <a:pt x="0" y="38"/>
                      <a:pt x="0" y="25"/>
                    </a:cubicBezTo>
                    <a:cubicBezTo>
                      <a:pt x="0" y="11"/>
                      <a:pt x="11" y="0"/>
                      <a:pt x="25" y="0"/>
                    </a:cubicBezTo>
                    <a:cubicBezTo>
                      <a:pt x="38" y="0"/>
                      <a:pt x="50" y="11"/>
                      <a:pt x="50" y="25"/>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28"/>
              <p:cNvSpPr/>
              <p:nvPr/>
            </p:nvSpPr>
            <p:spPr>
              <a:xfrm>
                <a:off x="3524145" y="330835"/>
                <a:ext cx="66240" cy="127080"/>
              </a:xfrm>
              <a:custGeom>
                <a:avLst/>
                <a:gdLst/>
                <a:ahLst/>
                <a:cxnLst/>
                <a:rect l="l" t="t" r="r" b="b"/>
                <a:pathLst>
                  <a:path w="184" h="353" extrusionOk="0">
                    <a:moveTo>
                      <a:pt x="157" y="353"/>
                    </a:moveTo>
                    <a:lnTo>
                      <a:pt x="157" y="353"/>
                    </a:lnTo>
                    <a:cubicBezTo>
                      <a:pt x="27" y="353"/>
                      <a:pt x="27" y="353"/>
                      <a:pt x="27" y="353"/>
                    </a:cubicBezTo>
                    <a:cubicBezTo>
                      <a:pt x="11" y="353"/>
                      <a:pt x="0" y="341"/>
                      <a:pt x="0" y="325"/>
                    </a:cubicBezTo>
                    <a:cubicBezTo>
                      <a:pt x="0" y="27"/>
                      <a:pt x="0" y="27"/>
                      <a:pt x="0" y="27"/>
                    </a:cubicBezTo>
                    <a:cubicBezTo>
                      <a:pt x="0" y="12"/>
                      <a:pt x="11" y="0"/>
                      <a:pt x="27" y="0"/>
                    </a:cubicBezTo>
                    <a:cubicBezTo>
                      <a:pt x="157" y="0"/>
                      <a:pt x="157" y="0"/>
                      <a:pt x="157" y="0"/>
                    </a:cubicBezTo>
                    <a:cubicBezTo>
                      <a:pt x="172" y="0"/>
                      <a:pt x="184" y="12"/>
                      <a:pt x="184" y="27"/>
                    </a:cubicBezTo>
                    <a:cubicBezTo>
                      <a:pt x="184" y="325"/>
                      <a:pt x="184" y="325"/>
                      <a:pt x="184" y="325"/>
                    </a:cubicBezTo>
                    <a:cubicBezTo>
                      <a:pt x="184" y="341"/>
                      <a:pt x="172" y="353"/>
                      <a:pt x="157" y="353"/>
                    </a:cubicBezTo>
                    <a:close/>
                  </a:path>
                </a:pathLst>
              </a:custGeom>
              <a:solidFill>
                <a:srgbClr val="8484E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8"/>
              <p:cNvSpPr/>
              <p:nvPr/>
            </p:nvSpPr>
            <p:spPr>
              <a:xfrm>
                <a:off x="3601185" y="330835"/>
                <a:ext cx="142560" cy="54000"/>
              </a:xfrm>
              <a:custGeom>
                <a:avLst/>
                <a:gdLst/>
                <a:ahLst/>
                <a:cxnLst/>
                <a:rect l="l" t="t" r="r" b="b"/>
                <a:pathLst>
                  <a:path w="396" h="150" extrusionOk="0">
                    <a:moveTo>
                      <a:pt x="371" y="150"/>
                    </a:moveTo>
                    <a:lnTo>
                      <a:pt x="371" y="150"/>
                    </a:lnTo>
                    <a:cubicBezTo>
                      <a:pt x="26" y="150"/>
                      <a:pt x="26" y="150"/>
                      <a:pt x="26" y="150"/>
                    </a:cubicBezTo>
                    <a:cubicBezTo>
                      <a:pt x="12" y="150"/>
                      <a:pt x="0" y="138"/>
                      <a:pt x="0" y="124"/>
                    </a:cubicBezTo>
                    <a:cubicBezTo>
                      <a:pt x="0" y="26"/>
                      <a:pt x="0" y="26"/>
                      <a:pt x="0" y="26"/>
                    </a:cubicBezTo>
                    <a:cubicBezTo>
                      <a:pt x="0" y="11"/>
                      <a:pt x="12" y="0"/>
                      <a:pt x="26" y="0"/>
                    </a:cubicBezTo>
                    <a:cubicBezTo>
                      <a:pt x="371" y="0"/>
                      <a:pt x="371" y="0"/>
                      <a:pt x="371" y="0"/>
                    </a:cubicBezTo>
                    <a:cubicBezTo>
                      <a:pt x="384" y="0"/>
                      <a:pt x="396" y="11"/>
                      <a:pt x="396" y="26"/>
                    </a:cubicBezTo>
                    <a:cubicBezTo>
                      <a:pt x="396" y="124"/>
                      <a:pt x="396" y="124"/>
                      <a:pt x="396" y="124"/>
                    </a:cubicBezTo>
                    <a:cubicBezTo>
                      <a:pt x="396" y="138"/>
                      <a:pt x="384" y="150"/>
                      <a:pt x="371" y="150"/>
                    </a:cubicBezTo>
                    <a:close/>
                  </a:path>
                </a:pathLst>
              </a:custGeom>
              <a:solidFill>
                <a:srgbClr val="8484E3"/>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8"/>
              <p:cNvSpPr/>
              <p:nvPr/>
            </p:nvSpPr>
            <p:spPr>
              <a:xfrm>
                <a:off x="3601185" y="39527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8"/>
              <p:cNvSpPr/>
              <p:nvPr/>
            </p:nvSpPr>
            <p:spPr>
              <a:xfrm>
                <a:off x="3601185" y="418675"/>
                <a:ext cx="142560" cy="15840"/>
              </a:xfrm>
              <a:custGeom>
                <a:avLst/>
                <a:gdLst/>
                <a:ahLst/>
                <a:cxnLst/>
                <a:rect l="l" t="t" r="r" b="b"/>
                <a:pathLst>
                  <a:path w="396" h="44" extrusionOk="0">
                    <a:moveTo>
                      <a:pt x="374" y="44"/>
                    </a:moveTo>
                    <a:lnTo>
                      <a:pt x="374" y="44"/>
                    </a:lnTo>
                    <a:cubicBezTo>
                      <a:pt x="22" y="44"/>
                      <a:pt x="22" y="44"/>
                      <a:pt x="22" y="44"/>
                    </a:cubicBezTo>
                    <a:cubicBezTo>
                      <a:pt x="10" y="44"/>
                      <a:pt x="0" y="34"/>
                      <a:pt x="0" y="22"/>
                    </a:cubicBezTo>
                    <a:lnTo>
                      <a:pt x="0" y="22"/>
                    </a:lnTo>
                    <a:cubicBezTo>
                      <a:pt x="0" y="10"/>
                      <a:pt x="10" y="0"/>
                      <a:pt x="22" y="0"/>
                    </a:cubicBezTo>
                    <a:cubicBezTo>
                      <a:pt x="374" y="0"/>
                      <a:pt x="374" y="0"/>
                      <a:pt x="374" y="0"/>
                    </a:cubicBezTo>
                    <a:cubicBezTo>
                      <a:pt x="387" y="0"/>
                      <a:pt x="396" y="10"/>
                      <a:pt x="396" y="22"/>
                    </a:cubicBezTo>
                    <a:lnTo>
                      <a:pt x="396" y="22"/>
                    </a:lnTo>
                    <a:cubicBezTo>
                      <a:pt x="396" y="34"/>
                      <a:pt x="387" y="44"/>
                      <a:pt x="374" y="44"/>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8"/>
              <p:cNvSpPr/>
              <p:nvPr/>
            </p:nvSpPr>
            <p:spPr>
              <a:xfrm>
                <a:off x="3601185" y="442435"/>
                <a:ext cx="142560" cy="15480"/>
              </a:xfrm>
              <a:custGeom>
                <a:avLst/>
                <a:gdLst/>
                <a:ahLst/>
                <a:cxnLst/>
                <a:rect l="l" t="t" r="r" b="b"/>
                <a:pathLst>
                  <a:path w="396" h="43" extrusionOk="0">
                    <a:moveTo>
                      <a:pt x="374" y="43"/>
                    </a:moveTo>
                    <a:lnTo>
                      <a:pt x="374" y="43"/>
                    </a:lnTo>
                    <a:cubicBezTo>
                      <a:pt x="22" y="43"/>
                      <a:pt x="22" y="43"/>
                      <a:pt x="22" y="43"/>
                    </a:cubicBezTo>
                    <a:cubicBezTo>
                      <a:pt x="10" y="43"/>
                      <a:pt x="0" y="33"/>
                      <a:pt x="0" y="22"/>
                    </a:cubicBezTo>
                    <a:lnTo>
                      <a:pt x="0" y="22"/>
                    </a:lnTo>
                    <a:cubicBezTo>
                      <a:pt x="0" y="9"/>
                      <a:pt x="10" y="0"/>
                      <a:pt x="22" y="0"/>
                    </a:cubicBezTo>
                    <a:cubicBezTo>
                      <a:pt x="374" y="0"/>
                      <a:pt x="374" y="0"/>
                      <a:pt x="374" y="0"/>
                    </a:cubicBezTo>
                    <a:cubicBezTo>
                      <a:pt x="387" y="0"/>
                      <a:pt x="396" y="9"/>
                      <a:pt x="396" y="22"/>
                    </a:cubicBezTo>
                    <a:lnTo>
                      <a:pt x="396" y="22"/>
                    </a:lnTo>
                    <a:cubicBezTo>
                      <a:pt x="396" y="33"/>
                      <a:pt x="387" y="43"/>
                      <a:pt x="374" y="43"/>
                    </a:cubicBezTo>
                    <a:close/>
                  </a:path>
                </a:pathLst>
              </a:custGeom>
              <a:solidFill>
                <a:srgbClr val="8484E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24" name="Google Shape;724;p28"/>
            <p:cNvGrpSpPr/>
            <p:nvPr/>
          </p:nvGrpSpPr>
          <p:grpSpPr>
            <a:xfrm>
              <a:off x="7724097" y="1727482"/>
              <a:ext cx="1415619" cy="2698394"/>
              <a:chOff x="4475625" y="413635"/>
              <a:chExt cx="491040" cy="936000"/>
            </a:xfrm>
          </p:grpSpPr>
          <p:sp>
            <p:nvSpPr>
              <p:cNvPr id="725" name="Google Shape;725;p28"/>
              <p:cNvSpPr/>
              <p:nvPr/>
            </p:nvSpPr>
            <p:spPr>
              <a:xfrm>
                <a:off x="4590105" y="1227955"/>
                <a:ext cx="74880" cy="73440"/>
              </a:xfrm>
              <a:custGeom>
                <a:avLst/>
                <a:gdLst/>
                <a:ahLst/>
                <a:cxnLst/>
                <a:rect l="l" t="t" r="r" b="b"/>
                <a:pathLst>
                  <a:path w="208" h="204" extrusionOk="0">
                    <a:moveTo>
                      <a:pt x="208" y="40"/>
                    </a:moveTo>
                    <a:lnTo>
                      <a:pt x="173" y="204"/>
                    </a:lnTo>
                    <a:lnTo>
                      <a:pt x="0" y="183"/>
                    </a:lnTo>
                    <a:lnTo>
                      <a:pt x="33" y="0"/>
                    </a:lnTo>
                    <a:lnTo>
                      <a:pt x="208" y="40"/>
                    </a:lnTo>
                    <a:close/>
                  </a:path>
                </a:pathLst>
              </a:custGeom>
              <a:solidFill>
                <a:srgbClr val="F9B797"/>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8"/>
              <p:cNvSpPr/>
              <p:nvPr/>
            </p:nvSpPr>
            <p:spPr>
              <a:xfrm>
                <a:off x="4856145" y="1220035"/>
                <a:ext cx="83160" cy="79200"/>
              </a:xfrm>
              <a:custGeom>
                <a:avLst/>
                <a:gdLst/>
                <a:ahLst/>
                <a:cxnLst/>
                <a:rect l="l" t="t" r="r" b="b"/>
                <a:pathLst>
                  <a:path w="231" h="220" extrusionOk="0">
                    <a:moveTo>
                      <a:pt x="166" y="0"/>
                    </a:moveTo>
                    <a:lnTo>
                      <a:pt x="231" y="153"/>
                    </a:lnTo>
                    <a:lnTo>
                      <a:pt x="80" y="220"/>
                    </a:lnTo>
                    <a:lnTo>
                      <a:pt x="0" y="67"/>
                    </a:lnTo>
                    <a:lnTo>
                      <a:pt x="166" y="0"/>
                    </a:lnTo>
                    <a:close/>
                  </a:path>
                </a:pathLst>
              </a:custGeom>
              <a:solidFill>
                <a:srgbClr val="F9B797"/>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28"/>
              <p:cNvSpPr/>
              <p:nvPr/>
            </p:nvSpPr>
            <p:spPr>
              <a:xfrm>
                <a:off x="4856145" y="1220035"/>
                <a:ext cx="64440" cy="46440"/>
              </a:xfrm>
              <a:custGeom>
                <a:avLst/>
                <a:gdLst/>
                <a:ahLst/>
                <a:cxnLst/>
                <a:rect l="l" t="t" r="r" b="b"/>
                <a:pathLst>
                  <a:path w="179" h="129" extrusionOk="0">
                    <a:moveTo>
                      <a:pt x="179" y="31"/>
                    </a:moveTo>
                    <a:lnTo>
                      <a:pt x="32" y="129"/>
                    </a:lnTo>
                    <a:lnTo>
                      <a:pt x="0" y="67"/>
                    </a:lnTo>
                    <a:lnTo>
                      <a:pt x="166" y="0"/>
                    </a:lnTo>
                    <a:lnTo>
                      <a:pt x="179" y="31"/>
                    </a:lnTo>
                    <a:close/>
                  </a:path>
                </a:pathLst>
              </a:custGeom>
              <a:solidFill>
                <a:schemeClr val="dk1"/>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8" name="Google Shape;728;p28"/>
              <p:cNvSpPr/>
              <p:nvPr/>
            </p:nvSpPr>
            <p:spPr>
              <a:xfrm>
                <a:off x="4594785" y="1228315"/>
                <a:ext cx="70200" cy="42480"/>
              </a:xfrm>
              <a:custGeom>
                <a:avLst/>
                <a:gdLst/>
                <a:ahLst/>
                <a:cxnLst/>
                <a:rect l="l" t="t" r="r" b="b"/>
                <a:pathLst>
                  <a:path w="195" h="118" extrusionOk="0">
                    <a:moveTo>
                      <a:pt x="195" y="39"/>
                    </a:moveTo>
                    <a:lnTo>
                      <a:pt x="179" y="118"/>
                    </a:lnTo>
                    <a:lnTo>
                      <a:pt x="0" y="112"/>
                    </a:lnTo>
                    <a:lnTo>
                      <a:pt x="20" y="0"/>
                    </a:lnTo>
                    <a:lnTo>
                      <a:pt x="195" y="3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9" name="Google Shape;729;p28"/>
              <p:cNvSpPr/>
              <p:nvPr/>
            </p:nvSpPr>
            <p:spPr>
              <a:xfrm>
                <a:off x="4478505" y="577435"/>
                <a:ext cx="14400" cy="19080"/>
              </a:xfrm>
              <a:custGeom>
                <a:avLst/>
                <a:gdLst/>
                <a:ahLst/>
                <a:cxnLst/>
                <a:rect l="l" t="t" r="r" b="b"/>
                <a:pathLst>
                  <a:path w="40" h="53" extrusionOk="0">
                    <a:moveTo>
                      <a:pt x="39" y="53"/>
                    </a:moveTo>
                    <a:lnTo>
                      <a:pt x="39" y="53"/>
                    </a:lnTo>
                    <a:lnTo>
                      <a:pt x="39" y="53"/>
                    </a:lnTo>
                    <a:cubicBezTo>
                      <a:pt x="11" y="30"/>
                      <a:pt x="0" y="2"/>
                      <a:pt x="0" y="1"/>
                    </a:cubicBezTo>
                    <a:cubicBezTo>
                      <a:pt x="-1" y="1"/>
                      <a:pt x="0" y="0"/>
                      <a:pt x="0" y="0"/>
                    </a:cubicBezTo>
                    <a:cubicBezTo>
                      <a:pt x="1" y="0"/>
                      <a:pt x="1" y="0"/>
                      <a:pt x="2" y="1"/>
                    </a:cubicBezTo>
                    <a:cubicBezTo>
                      <a:pt x="2" y="1"/>
                      <a:pt x="13" y="29"/>
                      <a:pt x="40" y="51"/>
                    </a:cubicBezTo>
                    <a:lnTo>
                      <a:pt x="40" y="52"/>
                    </a:lnTo>
                    <a:cubicBezTo>
                      <a:pt x="40" y="53"/>
                      <a:pt x="40" y="53"/>
                      <a:pt x="39"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0" name="Google Shape;730;p28"/>
              <p:cNvSpPr/>
              <p:nvPr/>
            </p:nvSpPr>
            <p:spPr>
              <a:xfrm>
                <a:off x="4478145" y="526675"/>
                <a:ext cx="52200" cy="103320"/>
              </a:xfrm>
              <a:custGeom>
                <a:avLst/>
                <a:gdLst/>
                <a:ahLst/>
                <a:cxnLst/>
                <a:rect l="l" t="t" r="r" b="b"/>
                <a:pathLst>
                  <a:path w="145" h="287" extrusionOk="0">
                    <a:moveTo>
                      <a:pt x="130" y="287"/>
                    </a:moveTo>
                    <a:lnTo>
                      <a:pt x="130" y="287"/>
                    </a:lnTo>
                    <a:cubicBezTo>
                      <a:pt x="65" y="287"/>
                      <a:pt x="65" y="287"/>
                      <a:pt x="65" y="287"/>
                    </a:cubicBezTo>
                    <a:cubicBezTo>
                      <a:pt x="56" y="287"/>
                      <a:pt x="49" y="282"/>
                      <a:pt x="48" y="273"/>
                    </a:cubicBezTo>
                    <a:cubicBezTo>
                      <a:pt x="0" y="16"/>
                      <a:pt x="0" y="16"/>
                      <a:pt x="0" y="16"/>
                    </a:cubicBezTo>
                    <a:cubicBezTo>
                      <a:pt x="-1" y="7"/>
                      <a:pt x="5" y="0"/>
                      <a:pt x="14" y="0"/>
                    </a:cubicBezTo>
                    <a:cubicBezTo>
                      <a:pt x="79" y="0"/>
                      <a:pt x="79" y="0"/>
                      <a:pt x="79" y="0"/>
                    </a:cubicBezTo>
                    <a:cubicBezTo>
                      <a:pt x="88" y="0"/>
                      <a:pt x="95" y="6"/>
                      <a:pt x="96" y="13"/>
                    </a:cubicBezTo>
                    <a:cubicBezTo>
                      <a:pt x="144" y="271"/>
                      <a:pt x="144" y="271"/>
                      <a:pt x="144" y="271"/>
                    </a:cubicBezTo>
                    <a:cubicBezTo>
                      <a:pt x="146" y="280"/>
                      <a:pt x="139" y="287"/>
                      <a:pt x="130" y="2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1" name="Google Shape;731;p28"/>
              <p:cNvSpPr/>
              <p:nvPr/>
            </p:nvSpPr>
            <p:spPr>
              <a:xfrm>
                <a:off x="4485345" y="529195"/>
                <a:ext cx="42120" cy="97200"/>
              </a:xfrm>
              <a:custGeom>
                <a:avLst/>
                <a:gdLst/>
                <a:ahLst/>
                <a:cxnLst/>
                <a:rect l="l" t="t" r="r" b="b"/>
                <a:pathLst>
                  <a:path w="117" h="270" extrusionOk="0">
                    <a:moveTo>
                      <a:pt x="60" y="0"/>
                    </a:moveTo>
                    <a:lnTo>
                      <a:pt x="60" y="0"/>
                    </a:lnTo>
                    <a:cubicBezTo>
                      <a:pt x="64" y="0"/>
                      <a:pt x="68" y="3"/>
                      <a:pt x="69" y="6"/>
                    </a:cubicBezTo>
                    <a:cubicBezTo>
                      <a:pt x="116" y="264"/>
                      <a:pt x="116" y="264"/>
                      <a:pt x="116" y="264"/>
                    </a:cubicBezTo>
                    <a:cubicBezTo>
                      <a:pt x="117" y="266"/>
                      <a:pt x="116" y="268"/>
                      <a:pt x="115" y="269"/>
                    </a:cubicBezTo>
                    <a:cubicBezTo>
                      <a:pt x="114" y="270"/>
                      <a:pt x="113" y="270"/>
                      <a:pt x="111" y="270"/>
                    </a:cubicBezTo>
                    <a:cubicBezTo>
                      <a:pt x="56" y="270"/>
                      <a:pt x="56" y="270"/>
                      <a:pt x="56" y="270"/>
                    </a:cubicBezTo>
                    <a:cubicBezTo>
                      <a:pt x="52" y="270"/>
                      <a:pt x="48" y="267"/>
                      <a:pt x="48" y="263"/>
                    </a:cubicBezTo>
                    <a:cubicBezTo>
                      <a:pt x="0" y="6"/>
                      <a:pt x="0" y="6"/>
                      <a:pt x="0" y="6"/>
                    </a:cubicBezTo>
                    <a:cubicBezTo>
                      <a:pt x="0" y="3"/>
                      <a:pt x="0" y="2"/>
                      <a:pt x="1" y="2"/>
                    </a:cubicBezTo>
                    <a:cubicBezTo>
                      <a:pt x="2" y="1"/>
                      <a:pt x="3" y="0"/>
                      <a:pt x="5" y="0"/>
                    </a:cubicBezTo>
                    <a:cubicBezTo>
                      <a:pt x="60" y="0"/>
                      <a:pt x="60" y="0"/>
                      <a:pt x="6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2" name="Google Shape;732;p28"/>
              <p:cNvSpPr/>
              <p:nvPr/>
            </p:nvSpPr>
            <p:spPr>
              <a:xfrm>
                <a:off x="4817265" y="680395"/>
                <a:ext cx="80280" cy="172440"/>
              </a:xfrm>
              <a:custGeom>
                <a:avLst/>
                <a:gdLst/>
                <a:ahLst/>
                <a:cxnLst/>
                <a:rect l="l" t="t" r="r" b="b"/>
                <a:pathLst>
                  <a:path w="223" h="479" extrusionOk="0">
                    <a:moveTo>
                      <a:pt x="160" y="0"/>
                    </a:moveTo>
                    <a:lnTo>
                      <a:pt x="160" y="0"/>
                    </a:lnTo>
                    <a:cubicBezTo>
                      <a:pt x="160" y="0"/>
                      <a:pt x="219" y="130"/>
                      <a:pt x="222" y="162"/>
                    </a:cubicBezTo>
                    <a:cubicBezTo>
                      <a:pt x="228" y="215"/>
                      <a:pt x="76" y="479"/>
                      <a:pt x="76" y="479"/>
                    </a:cubicBezTo>
                    <a:cubicBezTo>
                      <a:pt x="0" y="427"/>
                      <a:pt x="0" y="427"/>
                      <a:pt x="0" y="427"/>
                    </a:cubicBezTo>
                    <a:cubicBezTo>
                      <a:pt x="0" y="427"/>
                      <a:pt x="84" y="222"/>
                      <a:pt x="85" y="209"/>
                    </a:cubicBezTo>
                    <a:cubicBezTo>
                      <a:pt x="87" y="195"/>
                      <a:pt x="29" y="52"/>
                      <a:pt x="29" y="52"/>
                    </a:cubicBezTo>
                    <a:lnTo>
                      <a:pt x="160" y="0"/>
                    </a:ln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8"/>
              <p:cNvSpPr/>
              <p:nvPr/>
            </p:nvSpPr>
            <p:spPr>
              <a:xfrm>
                <a:off x="4595505" y="822595"/>
                <a:ext cx="325080" cy="444240"/>
              </a:xfrm>
              <a:custGeom>
                <a:avLst/>
                <a:gdLst/>
                <a:ahLst/>
                <a:cxnLst/>
                <a:rect l="l" t="t" r="r" b="b"/>
                <a:pathLst>
                  <a:path w="903" h="1234" extrusionOk="0">
                    <a:moveTo>
                      <a:pt x="745" y="742"/>
                    </a:moveTo>
                    <a:lnTo>
                      <a:pt x="745" y="742"/>
                    </a:lnTo>
                    <a:cubicBezTo>
                      <a:pt x="722" y="694"/>
                      <a:pt x="670" y="643"/>
                      <a:pt x="670" y="643"/>
                    </a:cubicBezTo>
                    <a:cubicBezTo>
                      <a:pt x="670" y="643"/>
                      <a:pt x="690" y="304"/>
                      <a:pt x="695" y="238"/>
                    </a:cubicBezTo>
                    <a:cubicBezTo>
                      <a:pt x="720" y="105"/>
                      <a:pt x="700" y="76"/>
                      <a:pt x="686" y="18"/>
                    </a:cubicBezTo>
                    <a:cubicBezTo>
                      <a:pt x="677" y="-17"/>
                      <a:pt x="219" y="10"/>
                      <a:pt x="219" y="10"/>
                    </a:cubicBezTo>
                    <a:cubicBezTo>
                      <a:pt x="200" y="64"/>
                      <a:pt x="200" y="64"/>
                      <a:pt x="200" y="64"/>
                    </a:cubicBezTo>
                    <a:cubicBezTo>
                      <a:pt x="145" y="375"/>
                      <a:pt x="145" y="375"/>
                      <a:pt x="145" y="375"/>
                    </a:cubicBezTo>
                    <a:cubicBezTo>
                      <a:pt x="0" y="1204"/>
                      <a:pt x="0" y="1204"/>
                      <a:pt x="0" y="1204"/>
                    </a:cubicBezTo>
                    <a:cubicBezTo>
                      <a:pt x="214" y="1234"/>
                      <a:pt x="214" y="1234"/>
                      <a:pt x="214" y="1234"/>
                    </a:cubicBezTo>
                    <a:cubicBezTo>
                      <a:pt x="214" y="1234"/>
                      <a:pt x="322" y="779"/>
                      <a:pt x="325" y="752"/>
                    </a:cubicBezTo>
                    <a:cubicBezTo>
                      <a:pt x="331" y="693"/>
                      <a:pt x="323" y="646"/>
                      <a:pt x="323" y="646"/>
                    </a:cubicBezTo>
                    <a:cubicBezTo>
                      <a:pt x="323" y="646"/>
                      <a:pt x="379" y="509"/>
                      <a:pt x="425" y="395"/>
                    </a:cubicBezTo>
                    <a:cubicBezTo>
                      <a:pt x="462" y="691"/>
                      <a:pt x="462" y="691"/>
                      <a:pt x="462" y="691"/>
                    </a:cubicBezTo>
                    <a:cubicBezTo>
                      <a:pt x="718" y="1214"/>
                      <a:pt x="718" y="1214"/>
                      <a:pt x="718" y="1214"/>
                    </a:cubicBezTo>
                    <a:cubicBezTo>
                      <a:pt x="903" y="1128"/>
                      <a:pt x="903" y="1128"/>
                      <a:pt x="903" y="1128"/>
                    </a:cubicBezTo>
                    <a:cubicBezTo>
                      <a:pt x="903" y="1128"/>
                      <a:pt x="779" y="812"/>
                      <a:pt x="745" y="74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8"/>
              <p:cNvSpPr/>
              <p:nvPr/>
            </p:nvSpPr>
            <p:spPr>
              <a:xfrm>
                <a:off x="4666425" y="822595"/>
                <a:ext cx="183600" cy="70920"/>
              </a:xfrm>
              <a:custGeom>
                <a:avLst/>
                <a:gdLst/>
                <a:ahLst/>
                <a:cxnLst/>
                <a:rect l="l" t="t" r="r" b="b"/>
                <a:pathLst>
                  <a:path w="510" h="197" extrusionOk="0">
                    <a:moveTo>
                      <a:pt x="505" y="196"/>
                    </a:moveTo>
                    <a:lnTo>
                      <a:pt x="505" y="196"/>
                    </a:lnTo>
                    <a:cubicBezTo>
                      <a:pt x="204" y="208"/>
                      <a:pt x="41" y="106"/>
                      <a:pt x="0" y="76"/>
                    </a:cubicBezTo>
                    <a:cubicBezTo>
                      <a:pt x="3" y="64"/>
                      <a:pt x="3" y="64"/>
                      <a:pt x="3" y="64"/>
                    </a:cubicBezTo>
                    <a:cubicBezTo>
                      <a:pt x="22" y="10"/>
                      <a:pt x="22" y="10"/>
                      <a:pt x="22" y="10"/>
                    </a:cubicBezTo>
                    <a:cubicBezTo>
                      <a:pt x="22" y="10"/>
                      <a:pt x="480" y="-17"/>
                      <a:pt x="489" y="18"/>
                    </a:cubicBezTo>
                    <a:cubicBezTo>
                      <a:pt x="501" y="69"/>
                      <a:pt x="518" y="98"/>
                      <a:pt x="505" y="196"/>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5" name="Google Shape;735;p28"/>
              <p:cNvSpPr/>
              <p:nvPr/>
            </p:nvSpPr>
            <p:spPr>
              <a:xfrm>
                <a:off x="4720785" y="449275"/>
                <a:ext cx="95400" cy="154080"/>
              </a:xfrm>
              <a:custGeom>
                <a:avLst/>
                <a:gdLst/>
                <a:ahLst/>
                <a:cxnLst/>
                <a:rect l="l" t="t" r="r" b="b"/>
                <a:pathLst>
                  <a:path w="265" h="428" extrusionOk="0">
                    <a:moveTo>
                      <a:pt x="260" y="86"/>
                    </a:moveTo>
                    <a:lnTo>
                      <a:pt x="260" y="86"/>
                    </a:lnTo>
                    <a:cubicBezTo>
                      <a:pt x="237" y="3"/>
                      <a:pt x="102" y="-35"/>
                      <a:pt x="44" y="43"/>
                    </a:cubicBezTo>
                    <a:cubicBezTo>
                      <a:pt x="14" y="81"/>
                      <a:pt x="-21" y="246"/>
                      <a:pt x="14" y="288"/>
                    </a:cubicBezTo>
                    <a:cubicBezTo>
                      <a:pt x="27" y="304"/>
                      <a:pt x="51" y="307"/>
                      <a:pt x="74" y="307"/>
                    </a:cubicBezTo>
                    <a:cubicBezTo>
                      <a:pt x="67" y="338"/>
                      <a:pt x="55" y="386"/>
                      <a:pt x="55" y="387"/>
                    </a:cubicBezTo>
                    <a:cubicBezTo>
                      <a:pt x="48" y="396"/>
                      <a:pt x="40" y="408"/>
                      <a:pt x="71" y="417"/>
                    </a:cubicBezTo>
                    <a:cubicBezTo>
                      <a:pt x="139" y="437"/>
                      <a:pt x="216" y="423"/>
                      <a:pt x="216" y="423"/>
                    </a:cubicBezTo>
                    <a:cubicBezTo>
                      <a:pt x="188" y="267"/>
                      <a:pt x="188" y="267"/>
                      <a:pt x="188" y="267"/>
                    </a:cubicBezTo>
                    <a:cubicBezTo>
                      <a:pt x="197" y="261"/>
                      <a:pt x="287" y="189"/>
                      <a:pt x="260" y="86"/>
                    </a:cubicBez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8"/>
              <p:cNvSpPr/>
              <p:nvPr/>
            </p:nvSpPr>
            <p:spPr>
              <a:xfrm>
                <a:off x="4718985" y="424795"/>
                <a:ext cx="115920" cy="135720"/>
              </a:xfrm>
              <a:custGeom>
                <a:avLst/>
                <a:gdLst/>
                <a:ahLst/>
                <a:cxnLst/>
                <a:rect l="l" t="t" r="r" b="b"/>
                <a:pathLst>
                  <a:path w="322" h="377" extrusionOk="0">
                    <a:moveTo>
                      <a:pt x="19" y="7"/>
                    </a:moveTo>
                    <a:lnTo>
                      <a:pt x="19" y="7"/>
                    </a:lnTo>
                    <a:cubicBezTo>
                      <a:pt x="36" y="-10"/>
                      <a:pt x="336" y="-4"/>
                      <a:pt x="285" y="149"/>
                    </a:cubicBezTo>
                    <a:cubicBezTo>
                      <a:pt x="331" y="161"/>
                      <a:pt x="322" y="202"/>
                      <a:pt x="320" y="218"/>
                    </a:cubicBezTo>
                    <a:cubicBezTo>
                      <a:pt x="313" y="285"/>
                      <a:pt x="237" y="361"/>
                      <a:pt x="203" y="377"/>
                    </a:cubicBezTo>
                    <a:cubicBezTo>
                      <a:pt x="116" y="351"/>
                      <a:pt x="116" y="351"/>
                      <a:pt x="116" y="351"/>
                    </a:cubicBezTo>
                    <a:cubicBezTo>
                      <a:pt x="116" y="351"/>
                      <a:pt x="109" y="284"/>
                      <a:pt x="109" y="282"/>
                    </a:cubicBezTo>
                    <a:cubicBezTo>
                      <a:pt x="110" y="269"/>
                      <a:pt x="97" y="256"/>
                      <a:pt x="90" y="232"/>
                    </a:cubicBezTo>
                    <a:cubicBezTo>
                      <a:pt x="83" y="205"/>
                      <a:pt x="90" y="180"/>
                      <a:pt x="94" y="173"/>
                    </a:cubicBezTo>
                    <a:cubicBezTo>
                      <a:pt x="94" y="173"/>
                      <a:pt x="73" y="178"/>
                      <a:pt x="35" y="142"/>
                    </a:cubicBezTo>
                    <a:cubicBezTo>
                      <a:pt x="-4" y="106"/>
                      <a:pt x="-12" y="38"/>
                      <a:pt x="1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7" name="Google Shape;737;p28"/>
              <p:cNvSpPr/>
              <p:nvPr/>
            </p:nvSpPr>
            <p:spPr>
              <a:xfrm>
                <a:off x="4475625" y="557635"/>
                <a:ext cx="213480" cy="190080"/>
              </a:xfrm>
              <a:custGeom>
                <a:avLst/>
                <a:gdLst/>
                <a:ahLst/>
                <a:cxnLst/>
                <a:rect l="l" t="t" r="r" b="b"/>
                <a:pathLst>
                  <a:path w="593" h="528" extrusionOk="0">
                    <a:moveTo>
                      <a:pt x="467" y="242"/>
                    </a:moveTo>
                    <a:lnTo>
                      <a:pt x="467" y="242"/>
                    </a:lnTo>
                    <a:cubicBezTo>
                      <a:pt x="380" y="349"/>
                      <a:pt x="380" y="349"/>
                      <a:pt x="380" y="349"/>
                    </a:cubicBezTo>
                    <a:cubicBezTo>
                      <a:pt x="146" y="149"/>
                      <a:pt x="146" y="149"/>
                      <a:pt x="146" y="149"/>
                    </a:cubicBezTo>
                    <a:cubicBezTo>
                      <a:pt x="146" y="149"/>
                      <a:pt x="147" y="116"/>
                      <a:pt x="132" y="86"/>
                    </a:cubicBezTo>
                    <a:cubicBezTo>
                      <a:pt x="126" y="73"/>
                      <a:pt x="115" y="57"/>
                      <a:pt x="106" y="48"/>
                    </a:cubicBezTo>
                    <a:cubicBezTo>
                      <a:pt x="90" y="33"/>
                      <a:pt x="74" y="13"/>
                      <a:pt x="70" y="14"/>
                    </a:cubicBezTo>
                    <a:cubicBezTo>
                      <a:pt x="66" y="14"/>
                      <a:pt x="58" y="27"/>
                      <a:pt x="68" y="44"/>
                    </a:cubicBezTo>
                    <a:cubicBezTo>
                      <a:pt x="71" y="49"/>
                      <a:pt x="79" y="63"/>
                      <a:pt x="82" y="73"/>
                    </a:cubicBezTo>
                    <a:cubicBezTo>
                      <a:pt x="84" y="80"/>
                      <a:pt x="81" y="85"/>
                      <a:pt x="78" y="84"/>
                    </a:cubicBezTo>
                    <a:cubicBezTo>
                      <a:pt x="52" y="73"/>
                      <a:pt x="25" y="29"/>
                      <a:pt x="25" y="29"/>
                    </a:cubicBezTo>
                    <a:cubicBezTo>
                      <a:pt x="20" y="0"/>
                      <a:pt x="20" y="0"/>
                      <a:pt x="20" y="0"/>
                    </a:cubicBezTo>
                    <a:cubicBezTo>
                      <a:pt x="20" y="0"/>
                      <a:pt x="4" y="10"/>
                      <a:pt x="0" y="27"/>
                    </a:cubicBezTo>
                    <a:cubicBezTo>
                      <a:pt x="0" y="33"/>
                      <a:pt x="4" y="47"/>
                      <a:pt x="7" y="54"/>
                    </a:cubicBezTo>
                    <a:cubicBezTo>
                      <a:pt x="4" y="57"/>
                      <a:pt x="1" y="65"/>
                      <a:pt x="0" y="69"/>
                    </a:cubicBezTo>
                    <a:cubicBezTo>
                      <a:pt x="0" y="75"/>
                      <a:pt x="0" y="85"/>
                      <a:pt x="7" y="98"/>
                    </a:cubicBezTo>
                    <a:cubicBezTo>
                      <a:pt x="5" y="102"/>
                      <a:pt x="4" y="109"/>
                      <a:pt x="5" y="115"/>
                    </a:cubicBezTo>
                    <a:cubicBezTo>
                      <a:pt x="8" y="153"/>
                      <a:pt x="45" y="176"/>
                      <a:pt x="68" y="187"/>
                    </a:cubicBezTo>
                    <a:cubicBezTo>
                      <a:pt x="81" y="193"/>
                      <a:pt x="92" y="202"/>
                      <a:pt x="99" y="213"/>
                    </a:cubicBezTo>
                    <a:cubicBezTo>
                      <a:pt x="151" y="286"/>
                      <a:pt x="339" y="543"/>
                      <a:pt x="407" y="528"/>
                    </a:cubicBezTo>
                    <a:cubicBezTo>
                      <a:pt x="448" y="519"/>
                      <a:pt x="593" y="363"/>
                      <a:pt x="593" y="363"/>
                    </a:cubicBezTo>
                    <a:lnTo>
                      <a:pt x="467" y="242"/>
                    </a:lnTo>
                    <a:close/>
                  </a:path>
                </a:pathLst>
              </a:custGeom>
              <a:solidFill>
                <a:srgbClr val="F9B7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8"/>
              <p:cNvSpPr/>
              <p:nvPr/>
            </p:nvSpPr>
            <p:spPr>
              <a:xfrm>
                <a:off x="4631865" y="588955"/>
                <a:ext cx="250200" cy="287640"/>
              </a:xfrm>
              <a:custGeom>
                <a:avLst/>
                <a:gdLst/>
                <a:ahLst/>
                <a:cxnLst/>
                <a:rect l="l" t="t" r="r" b="b"/>
                <a:pathLst>
                  <a:path w="695" h="799" extrusionOk="0">
                    <a:moveTo>
                      <a:pt x="695" y="281"/>
                    </a:moveTo>
                    <a:lnTo>
                      <a:pt x="695" y="281"/>
                    </a:lnTo>
                    <a:cubicBezTo>
                      <a:pt x="695" y="281"/>
                      <a:pt x="641" y="151"/>
                      <a:pt x="613" y="101"/>
                    </a:cubicBezTo>
                    <a:cubicBezTo>
                      <a:pt x="585" y="52"/>
                      <a:pt x="553" y="46"/>
                      <a:pt x="553" y="46"/>
                    </a:cubicBezTo>
                    <a:lnTo>
                      <a:pt x="553" y="46"/>
                    </a:lnTo>
                    <a:cubicBezTo>
                      <a:pt x="473" y="14"/>
                      <a:pt x="230" y="-6"/>
                      <a:pt x="180" y="1"/>
                    </a:cubicBezTo>
                    <a:cubicBezTo>
                      <a:pt x="164" y="2"/>
                      <a:pt x="145" y="9"/>
                      <a:pt x="110" y="50"/>
                    </a:cubicBezTo>
                    <a:cubicBezTo>
                      <a:pt x="87" y="77"/>
                      <a:pt x="46" y="128"/>
                      <a:pt x="0" y="189"/>
                    </a:cubicBezTo>
                    <a:cubicBezTo>
                      <a:pt x="22" y="225"/>
                      <a:pt x="69" y="271"/>
                      <a:pt x="123" y="311"/>
                    </a:cubicBezTo>
                    <a:cubicBezTo>
                      <a:pt x="121" y="333"/>
                      <a:pt x="91" y="536"/>
                      <a:pt x="69" y="701"/>
                    </a:cubicBezTo>
                    <a:cubicBezTo>
                      <a:pt x="69" y="701"/>
                      <a:pt x="101" y="718"/>
                      <a:pt x="156" y="737"/>
                    </a:cubicBezTo>
                    <a:cubicBezTo>
                      <a:pt x="192" y="670"/>
                      <a:pt x="192" y="670"/>
                      <a:pt x="192" y="670"/>
                    </a:cubicBezTo>
                    <a:cubicBezTo>
                      <a:pt x="197" y="750"/>
                      <a:pt x="197" y="750"/>
                      <a:pt x="197" y="750"/>
                    </a:cubicBezTo>
                    <a:cubicBezTo>
                      <a:pt x="300" y="782"/>
                      <a:pt x="456" y="814"/>
                      <a:pt x="624" y="791"/>
                    </a:cubicBezTo>
                    <a:cubicBezTo>
                      <a:pt x="610" y="599"/>
                      <a:pt x="601" y="449"/>
                      <a:pt x="593" y="328"/>
                    </a:cubicBezTo>
                    <a:lnTo>
                      <a:pt x="695" y="28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8"/>
              <p:cNvSpPr/>
              <p:nvPr/>
            </p:nvSpPr>
            <p:spPr>
              <a:xfrm>
                <a:off x="4749945" y="413635"/>
                <a:ext cx="73440" cy="50400"/>
              </a:xfrm>
              <a:custGeom>
                <a:avLst/>
                <a:gdLst/>
                <a:ahLst/>
                <a:cxnLst/>
                <a:rect l="l" t="t" r="r" b="b"/>
                <a:pathLst>
                  <a:path w="204" h="140" extrusionOk="0">
                    <a:moveTo>
                      <a:pt x="20" y="57"/>
                    </a:moveTo>
                    <a:lnTo>
                      <a:pt x="20" y="57"/>
                    </a:lnTo>
                    <a:cubicBezTo>
                      <a:pt x="20" y="57"/>
                      <a:pt x="-21" y="21"/>
                      <a:pt x="13" y="3"/>
                    </a:cubicBezTo>
                    <a:cubicBezTo>
                      <a:pt x="48" y="-15"/>
                      <a:pt x="142" y="57"/>
                      <a:pt x="142" y="57"/>
                    </a:cubicBezTo>
                    <a:cubicBezTo>
                      <a:pt x="142" y="57"/>
                      <a:pt x="156" y="37"/>
                      <a:pt x="180" y="57"/>
                    </a:cubicBezTo>
                    <a:cubicBezTo>
                      <a:pt x="204" y="78"/>
                      <a:pt x="204" y="140"/>
                      <a:pt x="204" y="140"/>
                    </a:cubicBezTo>
                    <a:cubicBezTo>
                      <a:pt x="58" y="121"/>
                      <a:pt x="58" y="121"/>
                      <a:pt x="58" y="121"/>
                    </a:cubicBezTo>
                    <a:lnTo>
                      <a:pt x="20" y="57"/>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0" name="Google Shape;740;p28"/>
              <p:cNvSpPr/>
              <p:nvPr/>
            </p:nvSpPr>
            <p:spPr>
              <a:xfrm>
                <a:off x="4685145" y="658435"/>
                <a:ext cx="38520" cy="55080"/>
              </a:xfrm>
              <a:custGeom>
                <a:avLst/>
                <a:gdLst/>
                <a:ahLst/>
                <a:cxnLst/>
                <a:rect l="l" t="t" r="r" b="b"/>
                <a:pathLst>
                  <a:path w="107" h="153" extrusionOk="0">
                    <a:moveTo>
                      <a:pt x="0" y="131"/>
                    </a:moveTo>
                    <a:lnTo>
                      <a:pt x="107" y="0"/>
                    </a:lnTo>
                    <a:lnTo>
                      <a:pt x="34" y="153"/>
                    </a:lnTo>
                    <a:lnTo>
                      <a:pt x="0" y="131"/>
                    </a:lnTo>
                    <a:close/>
                  </a:path>
                </a:pathLst>
              </a:custGeom>
              <a:solidFill>
                <a:schemeClr val="dk1"/>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1" name="Google Shape;741;p28"/>
              <p:cNvSpPr/>
              <p:nvPr/>
            </p:nvSpPr>
            <p:spPr>
              <a:xfrm>
                <a:off x="4748505" y="897835"/>
                <a:ext cx="31320" cy="106200"/>
              </a:xfrm>
              <a:custGeom>
                <a:avLst/>
                <a:gdLst/>
                <a:ahLst/>
                <a:cxnLst/>
                <a:rect l="l" t="t" r="r" b="b"/>
                <a:pathLst>
                  <a:path w="87" h="295" extrusionOk="0">
                    <a:moveTo>
                      <a:pt x="0" y="186"/>
                    </a:moveTo>
                    <a:lnTo>
                      <a:pt x="0" y="186"/>
                    </a:lnTo>
                    <a:cubicBezTo>
                      <a:pt x="87" y="0"/>
                      <a:pt x="87" y="0"/>
                      <a:pt x="87" y="0"/>
                    </a:cubicBezTo>
                    <a:cubicBezTo>
                      <a:pt x="87" y="0"/>
                      <a:pt x="14" y="297"/>
                      <a:pt x="14" y="295"/>
                    </a:cubicBezTo>
                    <a:cubicBezTo>
                      <a:pt x="14" y="293"/>
                      <a:pt x="0" y="186"/>
                      <a:pt x="0" y="1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2" name="Google Shape;742;p28"/>
              <p:cNvSpPr/>
              <p:nvPr/>
            </p:nvSpPr>
            <p:spPr>
              <a:xfrm>
                <a:off x="4841385" y="650155"/>
                <a:ext cx="15120" cy="56880"/>
              </a:xfrm>
              <a:custGeom>
                <a:avLst/>
                <a:gdLst/>
                <a:ahLst/>
                <a:cxnLst/>
                <a:rect l="l" t="t" r="r" b="b"/>
                <a:pathLst>
                  <a:path w="42" h="158" extrusionOk="0">
                    <a:moveTo>
                      <a:pt x="11" y="158"/>
                    </a:moveTo>
                    <a:lnTo>
                      <a:pt x="0" y="0"/>
                    </a:lnTo>
                    <a:lnTo>
                      <a:pt x="42" y="143"/>
                    </a:lnTo>
                    <a:lnTo>
                      <a:pt x="11" y="158"/>
                    </a:ln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3" name="Google Shape;743;p28"/>
              <p:cNvSpPr/>
              <p:nvPr/>
            </p:nvSpPr>
            <p:spPr>
              <a:xfrm>
                <a:off x="4508025" y="1282675"/>
                <a:ext cx="149040" cy="66960"/>
              </a:xfrm>
              <a:custGeom>
                <a:avLst/>
                <a:gdLst/>
                <a:ahLst/>
                <a:cxnLst/>
                <a:rect l="l" t="t" r="r" b="b"/>
                <a:pathLst>
                  <a:path w="414" h="186" extrusionOk="0">
                    <a:moveTo>
                      <a:pt x="401" y="52"/>
                    </a:moveTo>
                    <a:lnTo>
                      <a:pt x="401" y="52"/>
                    </a:lnTo>
                    <a:cubicBezTo>
                      <a:pt x="283" y="38"/>
                      <a:pt x="283" y="38"/>
                      <a:pt x="283" y="38"/>
                    </a:cubicBezTo>
                    <a:cubicBezTo>
                      <a:pt x="234" y="0"/>
                      <a:pt x="234" y="0"/>
                      <a:pt x="234" y="0"/>
                    </a:cubicBezTo>
                    <a:cubicBezTo>
                      <a:pt x="234" y="0"/>
                      <a:pt x="177" y="62"/>
                      <a:pt x="175" y="65"/>
                    </a:cubicBezTo>
                    <a:cubicBezTo>
                      <a:pt x="114" y="61"/>
                      <a:pt x="114" y="61"/>
                      <a:pt x="114" y="61"/>
                    </a:cubicBezTo>
                    <a:cubicBezTo>
                      <a:pt x="-18" y="58"/>
                      <a:pt x="1" y="186"/>
                      <a:pt x="1" y="186"/>
                    </a:cubicBezTo>
                    <a:cubicBezTo>
                      <a:pt x="408" y="186"/>
                      <a:pt x="408" y="186"/>
                      <a:pt x="408" y="186"/>
                    </a:cubicBezTo>
                    <a:cubicBezTo>
                      <a:pt x="424" y="88"/>
                      <a:pt x="401" y="52"/>
                      <a:pt x="401" y="52"/>
                    </a:cubicBezTo>
                    <a:close/>
                  </a:path>
                </a:pathLst>
              </a:custGeom>
              <a:solidFill>
                <a:schemeClr val="dk2"/>
              </a:solidFill>
              <a:ln>
                <a:noFill/>
              </a:ln>
            </p:spPr>
            <p:txBody>
              <a:bodyPr spcFirstLastPara="1" wrap="square" lIns="90000" tIns="21950" rIns="90000" bIns="21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8"/>
              <p:cNvSpPr/>
              <p:nvPr/>
            </p:nvSpPr>
            <p:spPr>
              <a:xfrm>
                <a:off x="4812585" y="1268275"/>
                <a:ext cx="154080" cy="81360"/>
              </a:xfrm>
              <a:custGeom>
                <a:avLst/>
                <a:gdLst/>
                <a:ahLst/>
                <a:cxnLst/>
                <a:rect l="l" t="t" r="r" b="b"/>
                <a:pathLst>
                  <a:path w="428" h="226" extrusionOk="0">
                    <a:moveTo>
                      <a:pt x="344" y="0"/>
                    </a:moveTo>
                    <a:lnTo>
                      <a:pt x="344" y="0"/>
                    </a:lnTo>
                    <a:cubicBezTo>
                      <a:pt x="344" y="0"/>
                      <a:pt x="295" y="17"/>
                      <a:pt x="234" y="50"/>
                    </a:cubicBezTo>
                    <a:lnTo>
                      <a:pt x="234" y="50"/>
                    </a:lnTo>
                    <a:cubicBezTo>
                      <a:pt x="183" y="52"/>
                      <a:pt x="183" y="52"/>
                      <a:pt x="183" y="52"/>
                    </a:cubicBezTo>
                    <a:cubicBezTo>
                      <a:pt x="159" y="109"/>
                      <a:pt x="159" y="109"/>
                      <a:pt x="159" y="109"/>
                    </a:cubicBezTo>
                    <a:cubicBezTo>
                      <a:pt x="142" y="106"/>
                      <a:pt x="97" y="101"/>
                      <a:pt x="58" y="117"/>
                    </a:cubicBezTo>
                    <a:cubicBezTo>
                      <a:pt x="-18" y="149"/>
                      <a:pt x="2" y="226"/>
                      <a:pt x="2" y="226"/>
                    </a:cubicBezTo>
                    <a:cubicBezTo>
                      <a:pt x="251" y="226"/>
                      <a:pt x="251" y="226"/>
                      <a:pt x="251" y="226"/>
                    </a:cubicBezTo>
                    <a:cubicBezTo>
                      <a:pt x="428" y="146"/>
                      <a:pt x="428" y="146"/>
                      <a:pt x="428" y="146"/>
                    </a:cubicBezTo>
                    <a:cubicBezTo>
                      <a:pt x="428" y="146"/>
                      <a:pt x="385" y="37"/>
                      <a:pt x="344" y="0"/>
                    </a:cubicBezTo>
                    <a:close/>
                  </a:path>
                </a:pathLst>
              </a:custGeom>
              <a:solidFill>
                <a:schemeClr val="dk2"/>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8"/>
              <p:cNvSpPr/>
              <p:nvPr/>
            </p:nvSpPr>
            <p:spPr>
              <a:xfrm>
                <a:off x="4478145" y="592915"/>
                <a:ext cx="12600" cy="13320"/>
              </a:xfrm>
              <a:custGeom>
                <a:avLst/>
                <a:gdLst/>
                <a:ahLst/>
                <a:cxnLst/>
                <a:rect l="l" t="t" r="r" b="b"/>
                <a:pathLst>
                  <a:path w="35" h="37" extrusionOk="0">
                    <a:moveTo>
                      <a:pt x="34" y="37"/>
                    </a:moveTo>
                    <a:lnTo>
                      <a:pt x="34" y="37"/>
                    </a:lnTo>
                    <a:lnTo>
                      <a:pt x="34" y="36"/>
                    </a:lnTo>
                    <a:cubicBezTo>
                      <a:pt x="15" y="24"/>
                      <a:pt x="0" y="1"/>
                      <a:pt x="0" y="0"/>
                    </a:cubicBezTo>
                    <a:lnTo>
                      <a:pt x="0" y="0"/>
                    </a:lnTo>
                    <a:lnTo>
                      <a:pt x="1" y="0"/>
                    </a:lnTo>
                    <a:cubicBezTo>
                      <a:pt x="1" y="0"/>
                      <a:pt x="17" y="23"/>
                      <a:pt x="34" y="35"/>
                    </a:cubicBezTo>
                    <a:cubicBezTo>
                      <a:pt x="35" y="35"/>
                      <a:pt x="35" y="36"/>
                      <a:pt x="35" y="36"/>
                    </a:cubicBezTo>
                    <a:cubicBezTo>
                      <a:pt x="34" y="36"/>
                      <a:pt x="34" y="37"/>
                      <a:pt x="34" y="37"/>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46" name="Google Shape;746;p28"/>
            <p:cNvGrpSpPr/>
            <p:nvPr/>
          </p:nvGrpSpPr>
          <p:grpSpPr>
            <a:xfrm>
              <a:off x="5631499" y="2871118"/>
              <a:ext cx="578079" cy="1554690"/>
              <a:chOff x="4276185" y="810355"/>
              <a:chExt cx="200520" cy="539280"/>
            </a:xfrm>
          </p:grpSpPr>
          <p:sp>
            <p:nvSpPr>
              <p:cNvPr id="747" name="Google Shape;747;p28"/>
              <p:cNvSpPr/>
              <p:nvPr/>
            </p:nvSpPr>
            <p:spPr>
              <a:xfrm>
                <a:off x="4276185" y="810355"/>
                <a:ext cx="108720" cy="338760"/>
              </a:xfrm>
              <a:custGeom>
                <a:avLst/>
                <a:gdLst/>
                <a:ahLst/>
                <a:cxnLst/>
                <a:rect l="l" t="t" r="r" b="b"/>
                <a:pathLst>
                  <a:path w="302" h="941" extrusionOk="0">
                    <a:moveTo>
                      <a:pt x="271" y="595"/>
                    </a:moveTo>
                    <a:lnTo>
                      <a:pt x="271" y="595"/>
                    </a:lnTo>
                    <a:cubicBezTo>
                      <a:pt x="268" y="580"/>
                      <a:pt x="269" y="565"/>
                      <a:pt x="273" y="551"/>
                    </a:cubicBezTo>
                    <a:cubicBezTo>
                      <a:pt x="285" y="502"/>
                      <a:pt x="299" y="410"/>
                      <a:pt x="267" y="311"/>
                    </a:cubicBezTo>
                    <a:cubicBezTo>
                      <a:pt x="215" y="146"/>
                      <a:pt x="0" y="0"/>
                      <a:pt x="0" y="0"/>
                    </a:cubicBezTo>
                    <a:cubicBezTo>
                      <a:pt x="0" y="0"/>
                      <a:pt x="58" y="244"/>
                      <a:pt x="106" y="348"/>
                    </a:cubicBezTo>
                    <a:cubicBezTo>
                      <a:pt x="141" y="423"/>
                      <a:pt x="202" y="510"/>
                      <a:pt x="236" y="556"/>
                    </a:cubicBezTo>
                    <a:cubicBezTo>
                      <a:pt x="246" y="568"/>
                      <a:pt x="253" y="583"/>
                      <a:pt x="256" y="598"/>
                    </a:cubicBezTo>
                    <a:cubicBezTo>
                      <a:pt x="290" y="790"/>
                      <a:pt x="285" y="938"/>
                      <a:pt x="285" y="940"/>
                    </a:cubicBezTo>
                    <a:cubicBezTo>
                      <a:pt x="301" y="941"/>
                      <a:pt x="301" y="941"/>
                      <a:pt x="301" y="941"/>
                    </a:cubicBezTo>
                    <a:cubicBezTo>
                      <a:pt x="301" y="939"/>
                      <a:pt x="306" y="789"/>
                      <a:pt x="271" y="59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8"/>
              <p:cNvSpPr/>
              <p:nvPr/>
            </p:nvSpPr>
            <p:spPr>
              <a:xfrm>
                <a:off x="4384185" y="877675"/>
                <a:ext cx="73080" cy="281520"/>
              </a:xfrm>
              <a:custGeom>
                <a:avLst/>
                <a:gdLst/>
                <a:ahLst/>
                <a:cxnLst/>
                <a:rect l="l" t="t" r="r" b="b"/>
                <a:pathLst>
                  <a:path w="203" h="782" extrusionOk="0">
                    <a:moveTo>
                      <a:pt x="144" y="280"/>
                    </a:moveTo>
                    <a:lnTo>
                      <a:pt x="144" y="280"/>
                    </a:lnTo>
                    <a:cubicBezTo>
                      <a:pt x="184" y="151"/>
                      <a:pt x="203" y="0"/>
                      <a:pt x="203" y="0"/>
                    </a:cubicBezTo>
                    <a:cubicBezTo>
                      <a:pt x="203" y="0"/>
                      <a:pt x="33" y="93"/>
                      <a:pt x="4" y="268"/>
                    </a:cubicBezTo>
                    <a:cubicBezTo>
                      <a:pt x="-7" y="340"/>
                      <a:pt x="7" y="397"/>
                      <a:pt x="17" y="431"/>
                    </a:cubicBezTo>
                    <a:cubicBezTo>
                      <a:pt x="21" y="446"/>
                      <a:pt x="23" y="461"/>
                      <a:pt x="21" y="475"/>
                    </a:cubicBezTo>
                    <a:cubicBezTo>
                      <a:pt x="3" y="648"/>
                      <a:pt x="18" y="780"/>
                      <a:pt x="18" y="782"/>
                    </a:cubicBezTo>
                    <a:cubicBezTo>
                      <a:pt x="32" y="780"/>
                      <a:pt x="32" y="780"/>
                      <a:pt x="32" y="780"/>
                    </a:cubicBezTo>
                    <a:cubicBezTo>
                      <a:pt x="32" y="778"/>
                      <a:pt x="18" y="656"/>
                      <a:pt x="34" y="493"/>
                    </a:cubicBezTo>
                    <a:cubicBezTo>
                      <a:pt x="36" y="471"/>
                      <a:pt x="45" y="449"/>
                      <a:pt x="59" y="432"/>
                    </a:cubicBezTo>
                    <a:cubicBezTo>
                      <a:pt x="85" y="400"/>
                      <a:pt x="123" y="345"/>
                      <a:pt x="144"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9" name="Google Shape;749;p28"/>
              <p:cNvSpPr/>
              <p:nvPr/>
            </p:nvSpPr>
            <p:spPr>
              <a:xfrm>
                <a:off x="4396065" y="946435"/>
                <a:ext cx="80640" cy="239400"/>
              </a:xfrm>
              <a:custGeom>
                <a:avLst/>
                <a:gdLst/>
                <a:ahLst/>
                <a:cxnLst/>
                <a:rect l="l" t="t" r="r" b="b"/>
                <a:pathLst>
                  <a:path w="224" h="665" extrusionOk="0">
                    <a:moveTo>
                      <a:pt x="224" y="0"/>
                    </a:moveTo>
                    <a:lnTo>
                      <a:pt x="224" y="0"/>
                    </a:lnTo>
                    <a:cubicBezTo>
                      <a:pt x="224" y="0"/>
                      <a:pt x="77" y="54"/>
                      <a:pt x="39" y="175"/>
                    </a:cubicBezTo>
                    <a:cubicBezTo>
                      <a:pt x="15" y="248"/>
                      <a:pt x="26" y="315"/>
                      <a:pt x="36" y="351"/>
                    </a:cubicBezTo>
                    <a:cubicBezTo>
                      <a:pt x="38" y="361"/>
                      <a:pt x="38" y="371"/>
                      <a:pt x="36" y="381"/>
                    </a:cubicBezTo>
                    <a:cubicBezTo>
                      <a:pt x="1" y="520"/>
                      <a:pt x="0" y="663"/>
                      <a:pt x="0" y="665"/>
                    </a:cubicBezTo>
                    <a:cubicBezTo>
                      <a:pt x="12" y="665"/>
                      <a:pt x="12" y="665"/>
                      <a:pt x="12" y="665"/>
                    </a:cubicBezTo>
                    <a:cubicBezTo>
                      <a:pt x="12" y="663"/>
                      <a:pt x="12" y="523"/>
                      <a:pt x="46" y="387"/>
                    </a:cubicBezTo>
                    <a:cubicBezTo>
                      <a:pt x="49" y="373"/>
                      <a:pt x="55" y="361"/>
                      <a:pt x="64" y="349"/>
                    </a:cubicBezTo>
                    <a:cubicBezTo>
                      <a:pt x="88" y="315"/>
                      <a:pt x="132" y="255"/>
                      <a:pt x="156" y="201"/>
                    </a:cubicBezTo>
                    <a:cubicBezTo>
                      <a:pt x="191" y="125"/>
                      <a:pt x="224" y="0"/>
                      <a:pt x="224"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8"/>
              <p:cNvSpPr/>
              <p:nvPr/>
            </p:nvSpPr>
            <p:spPr>
              <a:xfrm>
                <a:off x="4283745" y="975235"/>
                <a:ext cx="93240" cy="162360"/>
              </a:xfrm>
              <a:custGeom>
                <a:avLst/>
                <a:gdLst/>
                <a:ahLst/>
                <a:cxnLst/>
                <a:rect l="l" t="t" r="r" b="b"/>
                <a:pathLst>
                  <a:path w="259" h="451" extrusionOk="0">
                    <a:moveTo>
                      <a:pt x="259" y="451"/>
                    </a:moveTo>
                    <a:lnTo>
                      <a:pt x="259" y="451"/>
                    </a:lnTo>
                    <a:cubicBezTo>
                      <a:pt x="256" y="397"/>
                      <a:pt x="242" y="349"/>
                      <a:pt x="224" y="308"/>
                    </a:cubicBezTo>
                    <a:cubicBezTo>
                      <a:pt x="220" y="300"/>
                      <a:pt x="219" y="292"/>
                      <a:pt x="220" y="283"/>
                    </a:cubicBezTo>
                    <a:cubicBezTo>
                      <a:pt x="222" y="266"/>
                      <a:pt x="224" y="239"/>
                      <a:pt x="216" y="206"/>
                    </a:cubicBezTo>
                    <a:cubicBezTo>
                      <a:pt x="193" y="106"/>
                      <a:pt x="121" y="32"/>
                      <a:pt x="0" y="0"/>
                    </a:cubicBezTo>
                    <a:cubicBezTo>
                      <a:pt x="0" y="0"/>
                      <a:pt x="18" y="33"/>
                      <a:pt x="37" y="74"/>
                    </a:cubicBezTo>
                    <a:cubicBezTo>
                      <a:pt x="67" y="139"/>
                      <a:pt x="112" y="230"/>
                      <a:pt x="193" y="297"/>
                    </a:cubicBezTo>
                    <a:cubicBezTo>
                      <a:pt x="202" y="304"/>
                      <a:pt x="213" y="310"/>
                      <a:pt x="218" y="322"/>
                    </a:cubicBezTo>
                    <a:cubicBezTo>
                      <a:pt x="233" y="359"/>
                      <a:pt x="246" y="403"/>
                      <a:pt x="249" y="451"/>
                    </a:cubicBezTo>
                    <a:lnTo>
                      <a:pt x="259" y="451"/>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8"/>
              <p:cNvSpPr/>
              <p:nvPr/>
            </p:nvSpPr>
            <p:spPr>
              <a:xfrm>
                <a:off x="4314345" y="1111675"/>
                <a:ext cx="148320" cy="237960"/>
              </a:xfrm>
              <a:custGeom>
                <a:avLst/>
                <a:gdLst/>
                <a:ahLst/>
                <a:cxnLst/>
                <a:rect l="l" t="t" r="r" b="b"/>
                <a:pathLst>
                  <a:path w="412" h="661" extrusionOk="0">
                    <a:moveTo>
                      <a:pt x="409" y="0"/>
                    </a:moveTo>
                    <a:lnTo>
                      <a:pt x="409" y="0"/>
                    </a:lnTo>
                    <a:cubicBezTo>
                      <a:pt x="2" y="0"/>
                      <a:pt x="2" y="0"/>
                      <a:pt x="2" y="0"/>
                    </a:cubicBezTo>
                    <a:cubicBezTo>
                      <a:pt x="2" y="0"/>
                      <a:pt x="-30" y="636"/>
                      <a:pt x="123" y="661"/>
                    </a:cubicBezTo>
                    <a:cubicBezTo>
                      <a:pt x="185" y="661"/>
                      <a:pt x="185" y="661"/>
                      <a:pt x="185" y="661"/>
                    </a:cubicBezTo>
                    <a:cubicBezTo>
                      <a:pt x="226" y="661"/>
                      <a:pt x="226" y="661"/>
                      <a:pt x="226" y="661"/>
                    </a:cubicBezTo>
                    <a:cubicBezTo>
                      <a:pt x="287" y="661"/>
                      <a:pt x="287" y="661"/>
                      <a:pt x="287" y="661"/>
                    </a:cubicBezTo>
                    <a:cubicBezTo>
                      <a:pt x="441" y="636"/>
                      <a:pt x="409" y="0"/>
                      <a:pt x="40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2" name="Google Shape;752;p28"/>
              <p:cNvSpPr/>
              <p:nvPr/>
            </p:nvSpPr>
            <p:spPr>
              <a:xfrm>
                <a:off x="4314345" y="1111675"/>
                <a:ext cx="72360" cy="237960"/>
              </a:xfrm>
              <a:custGeom>
                <a:avLst/>
                <a:gdLst/>
                <a:ahLst/>
                <a:cxnLst/>
                <a:rect l="l" t="t" r="r" b="b"/>
                <a:pathLst>
                  <a:path w="201" h="661" extrusionOk="0">
                    <a:moveTo>
                      <a:pt x="201" y="661"/>
                    </a:moveTo>
                    <a:lnTo>
                      <a:pt x="201" y="661"/>
                    </a:lnTo>
                    <a:cubicBezTo>
                      <a:pt x="123" y="661"/>
                      <a:pt x="123" y="661"/>
                      <a:pt x="123" y="661"/>
                    </a:cubicBezTo>
                    <a:cubicBezTo>
                      <a:pt x="-30" y="636"/>
                      <a:pt x="2" y="0"/>
                      <a:pt x="2" y="0"/>
                    </a:cubicBezTo>
                    <a:cubicBezTo>
                      <a:pt x="80" y="0"/>
                      <a:pt x="80" y="0"/>
                      <a:pt x="80" y="0"/>
                    </a:cubicBezTo>
                    <a:cubicBezTo>
                      <a:pt x="80" y="0"/>
                      <a:pt x="48" y="636"/>
                      <a:pt x="201" y="6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3" name="Google Shape;753;p28"/>
              <p:cNvSpPr/>
              <p:nvPr/>
            </p:nvSpPr>
            <p:spPr>
              <a:xfrm>
                <a:off x="4328025" y="1122475"/>
                <a:ext cx="123120" cy="2880"/>
              </a:xfrm>
              <a:custGeom>
                <a:avLst/>
                <a:gdLst/>
                <a:ahLst/>
                <a:cxnLst/>
                <a:rect l="l" t="t" r="r" b="b"/>
                <a:pathLst>
                  <a:path w="342" h="8" extrusionOk="0">
                    <a:moveTo>
                      <a:pt x="342" y="8"/>
                    </a:moveTo>
                    <a:lnTo>
                      <a:pt x="0" y="8"/>
                    </a:lnTo>
                    <a:lnTo>
                      <a:pt x="0" y="0"/>
                    </a:lnTo>
                    <a:lnTo>
                      <a:pt x="342" y="0"/>
                    </a:lnTo>
                    <a:lnTo>
                      <a:pt x="342" y="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54" name="Google Shape;754;p28"/>
            <p:cNvSpPr/>
            <p:nvPr/>
          </p:nvSpPr>
          <p:spPr>
            <a:xfrm>
              <a:off x="4740278" y="4425768"/>
              <a:ext cx="4458453" cy="20756"/>
            </a:xfrm>
            <a:custGeom>
              <a:avLst/>
              <a:gdLst/>
              <a:ahLst/>
              <a:cxnLst/>
              <a:rect l="l" t="t" r="r" b="b"/>
              <a:pathLst>
                <a:path w="4296" h="20" extrusionOk="0">
                  <a:moveTo>
                    <a:pt x="4296" y="20"/>
                  </a:moveTo>
                  <a:lnTo>
                    <a:pt x="0" y="20"/>
                  </a:lnTo>
                  <a:lnTo>
                    <a:pt x="0" y="0"/>
                  </a:lnTo>
                  <a:lnTo>
                    <a:pt x="4296" y="0"/>
                  </a:lnTo>
                  <a:lnTo>
                    <a:pt x="4296" y="2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 name="TextBox 3">
            <a:extLst>
              <a:ext uri="{FF2B5EF4-FFF2-40B4-BE49-F238E27FC236}">
                <a16:creationId xmlns:a16="http://schemas.microsoft.com/office/drawing/2014/main" id="{B248722C-6093-A366-42B4-6EFDF9140578}"/>
              </a:ext>
            </a:extLst>
          </p:cNvPr>
          <p:cNvSpPr txBox="1"/>
          <p:nvPr/>
        </p:nvSpPr>
        <p:spPr>
          <a:xfrm>
            <a:off x="2812691" y="3353768"/>
            <a:ext cx="4133946" cy="738664"/>
          </a:xfrm>
          <a:prstGeom prst="rect">
            <a:avLst/>
          </a:prstGeom>
          <a:noFill/>
        </p:spPr>
        <p:txBody>
          <a:bodyPr wrap="square" rtlCol="0">
            <a:spAutoFit/>
          </a:bodyPr>
          <a:lstStyle/>
          <a:p>
            <a:r>
              <a:rPr lang="en-IN" dirty="0"/>
              <a:t>ABDUL RAYYAAN A R (192210532)</a:t>
            </a:r>
          </a:p>
          <a:p>
            <a:r>
              <a:rPr lang="en-IN" dirty="0"/>
              <a:t>JAZIM. J (192210471)</a:t>
            </a:r>
          </a:p>
          <a:p>
            <a:r>
              <a:rPr lang="en-IN" dirty="0"/>
              <a:t>GOPI S (192210522)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Code </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182758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1CBE1-43CC-9824-3219-89F79958A068}"/>
              </a:ext>
            </a:extLst>
          </p:cNvPr>
          <p:cNvPicPr>
            <a:picLocks noChangeAspect="1"/>
          </p:cNvPicPr>
          <p:nvPr/>
        </p:nvPicPr>
        <p:blipFill>
          <a:blip r:embed="rId2"/>
          <a:stretch>
            <a:fillRect/>
          </a:stretch>
        </p:blipFill>
        <p:spPr>
          <a:xfrm>
            <a:off x="1125215" y="631438"/>
            <a:ext cx="3119682" cy="3880623"/>
          </a:xfrm>
          <a:prstGeom prst="rect">
            <a:avLst/>
          </a:prstGeom>
        </p:spPr>
      </p:pic>
      <p:pic>
        <p:nvPicPr>
          <p:cNvPr id="5" name="Picture 4">
            <a:extLst>
              <a:ext uri="{FF2B5EF4-FFF2-40B4-BE49-F238E27FC236}">
                <a16:creationId xmlns:a16="http://schemas.microsoft.com/office/drawing/2014/main" id="{03E24852-5ECC-2BD6-42D8-2D98C5C3B0A3}"/>
              </a:ext>
            </a:extLst>
          </p:cNvPr>
          <p:cNvPicPr>
            <a:picLocks noChangeAspect="1"/>
          </p:cNvPicPr>
          <p:nvPr/>
        </p:nvPicPr>
        <p:blipFill>
          <a:blip r:embed="rId3"/>
          <a:stretch>
            <a:fillRect/>
          </a:stretch>
        </p:blipFill>
        <p:spPr>
          <a:xfrm>
            <a:off x="5025484" y="631438"/>
            <a:ext cx="2993302" cy="3880623"/>
          </a:xfrm>
          <a:prstGeom prst="rect">
            <a:avLst/>
          </a:prstGeom>
        </p:spPr>
      </p:pic>
    </p:spTree>
    <p:extLst>
      <p:ext uri="{BB962C8B-B14F-4D97-AF65-F5344CB8AC3E}">
        <p14:creationId xmlns:p14="http://schemas.microsoft.com/office/powerpoint/2010/main" val="269000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Comparison of accuracies</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38024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0B877-DC10-A4A4-4243-E2E6D8458C33}"/>
              </a:ext>
            </a:extLst>
          </p:cNvPr>
          <p:cNvPicPr>
            <a:picLocks noChangeAspect="1"/>
          </p:cNvPicPr>
          <p:nvPr/>
        </p:nvPicPr>
        <p:blipFill>
          <a:blip r:embed="rId2"/>
          <a:stretch>
            <a:fillRect/>
          </a:stretch>
        </p:blipFill>
        <p:spPr>
          <a:xfrm>
            <a:off x="642822" y="546991"/>
            <a:ext cx="3185764" cy="2126784"/>
          </a:xfrm>
          <a:prstGeom prst="rect">
            <a:avLst/>
          </a:prstGeom>
        </p:spPr>
      </p:pic>
      <p:pic>
        <p:nvPicPr>
          <p:cNvPr id="5" name="Picture 4">
            <a:extLst>
              <a:ext uri="{FF2B5EF4-FFF2-40B4-BE49-F238E27FC236}">
                <a16:creationId xmlns:a16="http://schemas.microsoft.com/office/drawing/2014/main" id="{EE989C09-5591-F153-0AC3-C8DB68EA134A}"/>
              </a:ext>
            </a:extLst>
          </p:cNvPr>
          <p:cNvPicPr>
            <a:picLocks noChangeAspect="1"/>
          </p:cNvPicPr>
          <p:nvPr/>
        </p:nvPicPr>
        <p:blipFill>
          <a:blip r:embed="rId3"/>
          <a:stretch>
            <a:fillRect/>
          </a:stretch>
        </p:blipFill>
        <p:spPr>
          <a:xfrm>
            <a:off x="4481861" y="2571750"/>
            <a:ext cx="3903856" cy="2069579"/>
          </a:xfrm>
          <a:prstGeom prst="rect">
            <a:avLst/>
          </a:prstGeom>
        </p:spPr>
      </p:pic>
      <p:sp>
        <p:nvSpPr>
          <p:cNvPr id="6" name="TextBox 5">
            <a:extLst>
              <a:ext uri="{FF2B5EF4-FFF2-40B4-BE49-F238E27FC236}">
                <a16:creationId xmlns:a16="http://schemas.microsoft.com/office/drawing/2014/main" id="{3CE892C5-16D1-7218-BCA0-888230E6AE4A}"/>
              </a:ext>
            </a:extLst>
          </p:cNvPr>
          <p:cNvSpPr txBox="1"/>
          <p:nvPr/>
        </p:nvSpPr>
        <p:spPr>
          <a:xfrm>
            <a:off x="4341541" y="1296371"/>
            <a:ext cx="2929054" cy="523220"/>
          </a:xfrm>
          <a:prstGeom prst="rect">
            <a:avLst/>
          </a:prstGeom>
          <a:noFill/>
        </p:spPr>
        <p:txBody>
          <a:bodyPr wrap="square" rtlCol="0">
            <a:spAutoFit/>
          </a:bodyPr>
          <a:lstStyle/>
          <a:p>
            <a:r>
              <a:rPr lang="en-IN" dirty="0"/>
              <a:t>NAÏVE BAYES ALGORITHM</a:t>
            </a:r>
          </a:p>
          <a:p>
            <a:endParaRPr lang="en-IN" dirty="0"/>
          </a:p>
        </p:txBody>
      </p:sp>
      <p:sp>
        <p:nvSpPr>
          <p:cNvPr id="7" name="TextBox 6">
            <a:extLst>
              <a:ext uri="{FF2B5EF4-FFF2-40B4-BE49-F238E27FC236}">
                <a16:creationId xmlns:a16="http://schemas.microsoft.com/office/drawing/2014/main" id="{4AAB8E7E-DBFD-E8C6-B677-D16C6B0D5DF8}"/>
              </a:ext>
            </a:extLst>
          </p:cNvPr>
          <p:cNvSpPr txBox="1"/>
          <p:nvPr/>
        </p:nvSpPr>
        <p:spPr>
          <a:xfrm>
            <a:off x="810323" y="3397405"/>
            <a:ext cx="3352800" cy="307777"/>
          </a:xfrm>
          <a:prstGeom prst="rect">
            <a:avLst/>
          </a:prstGeom>
          <a:noFill/>
        </p:spPr>
        <p:txBody>
          <a:bodyPr wrap="square" rtlCol="0">
            <a:spAutoFit/>
          </a:bodyPr>
          <a:lstStyle/>
          <a:p>
            <a:r>
              <a:rPr lang="en-IN" dirty="0"/>
              <a:t>SUPPORT VECTOR MACHINE (SVM)</a:t>
            </a:r>
          </a:p>
        </p:txBody>
      </p:sp>
    </p:spTree>
    <p:extLst>
      <p:ext uri="{BB962C8B-B14F-4D97-AF65-F5344CB8AC3E}">
        <p14:creationId xmlns:p14="http://schemas.microsoft.com/office/powerpoint/2010/main" val="382990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pic>
        <p:nvPicPr>
          <p:cNvPr id="1126" name="Google Shape;1126;p39">
            <a:hlinkClick r:id="rId3"/>
          </p:cNvPr>
          <p:cNvPicPr preferRelativeResize="0"/>
          <p:nvPr/>
        </p:nvPicPr>
        <p:blipFill>
          <a:blip r:embed="rId4">
            <a:alphaModFix/>
          </a:blip>
          <a:stretch>
            <a:fillRect/>
          </a:stretch>
        </p:blipFill>
        <p:spPr>
          <a:xfrm>
            <a:off x="3680425" y="1229438"/>
            <a:ext cx="3771321" cy="2894887"/>
          </a:xfrm>
          <a:prstGeom prst="rect">
            <a:avLst/>
          </a:prstGeom>
          <a:noFill/>
          <a:ln>
            <a:noFill/>
          </a:ln>
        </p:spPr>
      </p:pic>
      <p:sp>
        <p:nvSpPr>
          <p:cNvPr id="1127" name="Google Shape;112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Engagement share</a:t>
            </a:r>
            <a:endParaRPr/>
          </a:p>
        </p:txBody>
      </p:sp>
      <p:sp>
        <p:nvSpPr>
          <p:cNvPr id="1128" name="Google Shape;1128;p39"/>
          <p:cNvSpPr txBox="1"/>
          <p:nvPr/>
        </p:nvSpPr>
        <p:spPr>
          <a:xfrm>
            <a:off x="1394950" y="3339536"/>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Pinterest</a:t>
            </a:r>
            <a:endParaRPr sz="1800" b="1">
              <a:solidFill>
                <a:schemeClr val="dk1"/>
              </a:solidFill>
              <a:latin typeface="Montserrat"/>
              <a:ea typeface="Montserrat"/>
              <a:cs typeface="Montserrat"/>
              <a:sym typeface="Montserrat"/>
            </a:endParaRPr>
          </a:p>
        </p:txBody>
      </p:sp>
      <p:sp>
        <p:nvSpPr>
          <p:cNvPr id="1129" name="Google Shape;1129;p39"/>
          <p:cNvSpPr txBox="1"/>
          <p:nvPr/>
        </p:nvSpPr>
        <p:spPr>
          <a:xfrm>
            <a:off x="1394950" y="2737007"/>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TikTok</a:t>
            </a:r>
            <a:endParaRPr sz="1800" b="1">
              <a:solidFill>
                <a:schemeClr val="dk1"/>
              </a:solidFill>
              <a:latin typeface="Montserrat"/>
              <a:ea typeface="Montserrat"/>
              <a:cs typeface="Montserrat"/>
              <a:sym typeface="Montserrat"/>
            </a:endParaRPr>
          </a:p>
        </p:txBody>
      </p:sp>
      <p:sp>
        <p:nvSpPr>
          <p:cNvPr id="1130" name="Google Shape;1130;p39"/>
          <p:cNvSpPr txBox="1"/>
          <p:nvPr/>
        </p:nvSpPr>
        <p:spPr>
          <a:xfrm>
            <a:off x="1394950" y="2134479"/>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Instagram</a:t>
            </a:r>
            <a:endParaRPr sz="1800" b="1">
              <a:solidFill>
                <a:schemeClr val="dk1"/>
              </a:solidFill>
              <a:latin typeface="Montserrat"/>
              <a:ea typeface="Montserrat"/>
              <a:cs typeface="Montserrat"/>
              <a:sym typeface="Montserrat"/>
            </a:endParaRPr>
          </a:p>
        </p:txBody>
      </p:sp>
      <p:sp>
        <p:nvSpPr>
          <p:cNvPr id="1131" name="Google Shape;1131;p39"/>
          <p:cNvSpPr txBox="1"/>
          <p:nvPr/>
        </p:nvSpPr>
        <p:spPr>
          <a:xfrm>
            <a:off x="1394950" y="1531950"/>
            <a:ext cx="1673100"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Twitter</a:t>
            </a:r>
            <a:endParaRPr sz="1800" b="1">
              <a:solidFill>
                <a:schemeClr val="dk1"/>
              </a:solidFill>
              <a:latin typeface="Montserrat"/>
              <a:ea typeface="Montserrat"/>
              <a:cs typeface="Montserrat"/>
              <a:sym typeface="Montserrat"/>
            </a:endParaRPr>
          </a:p>
        </p:txBody>
      </p:sp>
      <p:sp>
        <p:nvSpPr>
          <p:cNvPr id="1132" name="Google Shape;1132;p39"/>
          <p:cNvSpPr/>
          <p:nvPr/>
        </p:nvSpPr>
        <p:spPr>
          <a:xfrm>
            <a:off x="1170450" y="1619700"/>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1170450" y="2222225"/>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1170450" y="2824750"/>
            <a:ext cx="183300" cy="18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1170450" y="3427275"/>
            <a:ext cx="183300" cy="183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RESULT</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568008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2" name="TextBox 1">
            <a:extLst>
              <a:ext uri="{FF2B5EF4-FFF2-40B4-BE49-F238E27FC236}">
                <a16:creationId xmlns:a16="http://schemas.microsoft.com/office/drawing/2014/main" id="{C99532F8-ADD7-BD4B-8239-48466E1CE4C6}"/>
              </a:ext>
            </a:extLst>
          </p:cNvPr>
          <p:cNvSpPr txBox="1"/>
          <p:nvPr/>
        </p:nvSpPr>
        <p:spPr>
          <a:xfrm>
            <a:off x="1256371" y="683941"/>
            <a:ext cx="6437970" cy="3416320"/>
          </a:xfrm>
          <a:prstGeom prst="rect">
            <a:avLst/>
          </a:prstGeom>
          <a:noFill/>
        </p:spPr>
        <p:txBody>
          <a:bodyPr wrap="square" rtlCol="0">
            <a:spAutoFit/>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Naive Bayes emerged as the top-performing algorithm for sentiment analysis in social media marketing data, surpassing Support Vector Machines (SVM) in accuracy. </a:t>
            </a:r>
          </a:p>
          <a:p>
            <a:pPr marL="285750" indent="-285750">
              <a:buFont typeface="Arial" panose="020B0604020202020204" pitchFamily="34" charset="0"/>
              <a:buChar char="•"/>
            </a:pPr>
            <a:r>
              <a:rPr lang="en-US" sz="1800" dirty="0"/>
              <a:t>Its efficiency, simplicity, and interpretability make it a compelling choice for classifying sentiment in social media content. </a:t>
            </a:r>
          </a:p>
          <a:p>
            <a:pPr marL="285750" indent="-285750">
              <a:buFont typeface="Arial" panose="020B0604020202020204" pitchFamily="34" charset="0"/>
              <a:buChar char="•"/>
            </a:pPr>
            <a:r>
              <a:rPr lang="en-US" sz="1800" dirty="0"/>
              <a:t>However, ongoing validation and exploration of different algorithms are necessary to ensure robust and adaptable sentiment analysis strategies for diverse datasets and real-world applications.</a:t>
            </a:r>
            <a:endParaRPr lang="en-IN" sz="1800" dirty="0"/>
          </a:p>
        </p:txBody>
      </p:sp>
    </p:spTree>
    <p:extLst>
      <p:ext uri="{BB962C8B-B14F-4D97-AF65-F5344CB8AC3E}">
        <p14:creationId xmlns:p14="http://schemas.microsoft.com/office/powerpoint/2010/main" val="8061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7"/>
          <p:cNvSpPr txBox="1">
            <a:spLocks noGrp="1"/>
          </p:cNvSpPr>
          <p:nvPr>
            <p:ph type="title"/>
          </p:nvPr>
        </p:nvSpPr>
        <p:spPr>
          <a:xfrm>
            <a:off x="1023693" y="1840261"/>
            <a:ext cx="4461000" cy="116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041" name="Google Shape;1041;p37"/>
          <p:cNvGrpSpPr/>
          <p:nvPr/>
        </p:nvGrpSpPr>
        <p:grpSpPr>
          <a:xfrm>
            <a:off x="5947847" y="804065"/>
            <a:ext cx="3196094" cy="4339460"/>
            <a:chOff x="5947847" y="804065"/>
            <a:chExt cx="3196094" cy="4339460"/>
          </a:xfrm>
        </p:grpSpPr>
        <p:grpSp>
          <p:nvGrpSpPr>
            <p:cNvPr id="1042" name="Google Shape;1042;p37"/>
            <p:cNvGrpSpPr/>
            <p:nvPr/>
          </p:nvGrpSpPr>
          <p:grpSpPr>
            <a:xfrm>
              <a:off x="6560870" y="1823302"/>
              <a:ext cx="2583071" cy="3320224"/>
              <a:chOff x="719795" y="-1996472"/>
              <a:chExt cx="918360" cy="1180440"/>
            </a:xfrm>
          </p:grpSpPr>
          <p:sp>
            <p:nvSpPr>
              <p:cNvPr id="1043" name="Google Shape;1043;p37"/>
              <p:cNvSpPr/>
              <p:nvPr/>
            </p:nvSpPr>
            <p:spPr>
              <a:xfrm>
                <a:off x="719795" y="-1996472"/>
                <a:ext cx="855360" cy="1160280"/>
              </a:xfrm>
              <a:custGeom>
                <a:avLst/>
                <a:gdLst/>
                <a:ahLst/>
                <a:cxnLst/>
                <a:rect l="l" t="t" r="r" b="b"/>
                <a:pathLst>
                  <a:path w="2376" h="3223" extrusionOk="0">
                    <a:moveTo>
                      <a:pt x="73" y="1896"/>
                    </a:moveTo>
                    <a:lnTo>
                      <a:pt x="73" y="1896"/>
                    </a:lnTo>
                    <a:cubicBezTo>
                      <a:pt x="73" y="1896"/>
                      <a:pt x="322" y="2109"/>
                      <a:pt x="549" y="2160"/>
                    </a:cubicBezTo>
                    <a:cubicBezTo>
                      <a:pt x="775" y="2211"/>
                      <a:pt x="879" y="2178"/>
                      <a:pt x="1065" y="2254"/>
                    </a:cubicBezTo>
                    <a:cubicBezTo>
                      <a:pt x="1197" y="2309"/>
                      <a:pt x="1695" y="2893"/>
                      <a:pt x="1969" y="3223"/>
                    </a:cubicBezTo>
                    <a:cubicBezTo>
                      <a:pt x="2189" y="3223"/>
                      <a:pt x="2189" y="3223"/>
                      <a:pt x="2189" y="3223"/>
                    </a:cubicBezTo>
                    <a:cubicBezTo>
                      <a:pt x="2376" y="2131"/>
                      <a:pt x="2376" y="2131"/>
                      <a:pt x="2376" y="2131"/>
                    </a:cubicBezTo>
                    <a:cubicBezTo>
                      <a:pt x="1733" y="1659"/>
                      <a:pt x="1733" y="1659"/>
                      <a:pt x="1733" y="1659"/>
                    </a:cubicBezTo>
                    <a:cubicBezTo>
                      <a:pt x="1635" y="1588"/>
                      <a:pt x="1569" y="1484"/>
                      <a:pt x="1545" y="1365"/>
                    </a:cubicBezTo>
                    <a:cubicBezTo>
                      <a:pt x="1507" y="1169"/>
                      <a:pt x="1454" y="871"/>
                      <a:pt x="1459" y="755"/>
                    </a:cubicBezTo>
                    <a:cubicBezTo>
                      <a:pt x="1474" y="463"/>
                      <a:pt x="1548" y="395"/>
                      <a:pt x="1587" y="214"/>
                    </a:cubicBezTo>
                    <a:cubicBezTo>
                      <a:pt x="1638" y="-20"/>
                      <a:pt x="1456" y="-45"/>
                      <a:pt x="1315" y="57"/>
                    </a:cubicBezTo>
                    <a:cubicBezTo>
                      <a:pt x="1015" y="273"/>
                      <a:pt x="1018" y="754"/>
                      <a:pt x="1018" y="754"/>
                    </a:cubicBezTo>
                    <a:cubicBezTo>
                      <a:pt x="1018" y="754"/>
                      <a:pt x="529" y="583"/>
                      <a:pt x="448" y="564"/>
                    </a:cubicBezTo>
                    <a:cubicBezTo>
                      <a:pt x="240" y="516"/>
                      <a:pt x="201" y="754"/>
                      <a:pt x="238" y="887"/>
                    </a:cubicBezTo>
                    <a:cubicBezTo>
                      <a:pt x="238" y="887"/>
                      <a:pt x="-5" y="878"/>
                      <a:pt x="127" y="1222"/>
                    </a:cubicBezTo>
                    <a:cubicBezTo>
                      <a:pt x="127" y="1222"/>
                      <a:pt x="-25" y="1234"/>
                      <a:pt x="62" y="1503"/>
                    </a:cubicBezTo>
                    <a:cubicBezTo>
                      <a:pt x="62" y="1503"/>
                      <a:pt x="-85" y="1686"/>
                      <a:pt x="73" y="1896"/>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4" name="Google Shape;1044;p37"/>
              <p:cNvSpPr/>
              <p:nvPr/>
            </p:nvSpPr>
            <p:spPr>
              <a:xfrm>
                <a:off x="816995" y="-1754553"/>
                <a:ext cx="258840" cy="196200"/>
              </a:xfrm>
              <a:custGeom>
                <a:avLst/>
                <a:gdLst/>
                <a:ahLst/>
                <a:cxnLst/>
                <a:rect l="l" t="t" r="r" b="b"/>
                <a:pathLst>
                  <a:path w="719" h="545" extrusionOk="0">
                    <a:moveTo>
                      <a:pt x="552" y="545"/>
                    </a:moveTo>
                    <a:lnTo>
                      <a:pt x="552" y="545"/>
                    </a:lnTo>
                    <a:cubicBezTo>
                      <a:pt x="550" y="545"/>
                      <a:pt x="550" y="545"/>
                      <a:pt x="548" y="545"/>
                    </a:cubicBezTo>
                    <a:cubicBezTo>
                      <a:pt x="498" y="544"/>
                      <a:pt x="391" y="493"/>
                      <a:pt x="230" y="394"/>
                    </a:cubicBezTo>
                    <a:cubicBezTo>
                      <a:pt x="110" y="320"/>
                      <a:pt x="3" y="246"/>
                      <a:pt x="2" y="245"/>
                    </a:cubicBezTo>
                    <a:cubicBezTo>
                      <a:pt x="-1" y="244"/>
                      <a:pt x="-1" y="240"/>
                      <a:pt x="1" y="237"/>
                    </a:cubicBezTo>
                    <a:cubicBezTo>
                      <a:pt x="2" y="234"/>
                      <a:pt x="6" y="233"/>
                      <a:pt x="9" y="235"/>
                    </a:cubicBezTo>
                    <a:cubicBezTo>
                      <a:pt x="13" y="238"/>
                      <a:pt x="434" y="529"/>
                      <a:pt x="549" y="533"/>
                    </a:cubicBezTo>
                    <a:cubicBezTo>
                      <a:pt x="550" y="533"/>
                      <a:pt x="550" y="533"/>
                      <a:pt x="552" y="533"/>
                    </a:cubicBezTo>
                    <a:cubicBezTo>
                      <a:pt x="607" y="533"/>
                      <a:pt x="666" y="488"/>
                      <a:pt x="693" y="425"/>
                    </a:cubicBezTo>
                    <a:cubicBezTo>
                      <a:pt x="719" y="363"/>
                      <a:pt x="708" y="299"/>
                      <a:pt x="663" y="256"/>
                    </a:cubicBezTo>
                    <a:cubicBezTo>
                      <a:pt x="657" y="250"/>
                      <a:pt x="625" y="233"/>
                      <a:pt x="594" y="219"/>
                    </a:cubicBezTo>
                    <a:cubicBezTo>
                      <a:pt x="556" y="199"/>
                      <a:pt x="513" y="179"/>
                      <a:pt x="496" y="165"/>
                    </a:cubicBezTo>
                    <a:cubicBezTo>
                      <a:pt x="462" y="138"/>
                      <a:pt x="442" y="114"/>
                      <a:pt x="423" y="91"/>
                    </a:cubicBezTo>
                    <a:cubicBezTo>
                      <a:pt x="401" y="65"/>
                      <a:pt x="380" y="39"/>
                      <a:pt x="338" y="11"/>
                    </a:cubicBezTo>
                    <a:cubicBezTo>
                      <a:pt x="336" y="9"/>
                      <a:pt x="335" y="5"/>
                      <a:pt x="337" y="3"/>
                    </a:cubicBezTo>
                    <a:cubicBezTo>
                      <a:pt x="339" y="0"/>
                      <a:pt x="343" y="-1"/>
                      <a:pt x="345" y="1"/>
                    </a:cubicBezTo>
                    <a:cubicBezTo>
                      <a:pt x="388" y="31"/>
                      <a:pt x="409" y="56"/>
                      <a:pt x="433" y="83"/>
                    </a:cubicBezTo>
                    <a:cubicBezTo>
                      <a:pt x="451" y="107"/>
                      <a:pt x="471" y="130"/>
                      <a:pt x="503" y="155"/>
                    </a:cubicBezTo>
                    <a:cubicBezTo>
                      <a:pt x="520" y="168"/>
                      <a:pt x="562" y="189"/>
                      <a:pt x="599" y="208"/>
                    </a:cubicBezTo>
                    <a:cubicBezTo>
                      <a:pt x="639" y="227"/>
                      <a:pt x="664" y="240"/>
                      <a:pt x="672" y="247"/>
                    </a:cubicBezTo>
                    <a:cubicBezTo>
                      <a:pt x="721" y="295"/>
                      <a:pt x="732" y="363"/>
                      <a:pt x="704" y="429"/>
                    </a:cubicBezTo>
                    <a:cubicBezTo>
                      <a:pt x="675" y="498"/>
                      <a:pt x="613" y="545"/>
                      <a:pt x="552" y="5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5" name="Google Shape;1045;p37"/>
              <p:cNvSpPr/>
              <p:nvPr/>
            </p:nvSpPr>
            <p:spPr>
              <a:xfrm>
                <a:off x="772355" y="-1562672"/>
                <a:ext cx="252360" cy="120240"/>
              </a:xfrm>
              <a:custGeom>
                <a:avLst/>
                <a:gdLst/>
                <a:ahLst/>
                <a:cxnLst/>
                <a:rect l="l" t="t" r="r" b="b"/>
                <a:pathLst>
                  <a:path w="701" h="334" extrusionOk="0">
                    <a:moveTo>
                      <a:pt x="551" y="334"/>
                    </a:moveTo>
                    <a:lnTo>
                      <a:pt x="551" y="334"/>
                    </a:lnTo>
                    <a:cubicBezTo>
                      <a:pt x="550" y="334"/>
                      <a:pt x="549" y="334"/>
                      <a:pt x="548" y="334"/>
                    </a:cubicBezTo>
                    <a:cubicBezTo>
                      <a:pt x="431" y="330"/>
                      <a:pt x="20" y="46"/>
                      <a:pt x="3" y="34"/>
                    </a:cubicBezTo>
                    <a:cubicBezTo>
                      <a:pt x="0" y="32"/>
                      <a:pt x="-1" y="29"/>
                      <a:pt x="1" y="26"/>
                    </a:cubicBezTo>
                    <a:cubicBezTo>
                      <a:pt x="3" y="23"/>
                      <a:pt x="7" y="22"/>
                      <a:pt x="9" y="25"/>
                    </a:cubicBezTo>
                    <a:cubicBezTo>
                      <a:pt x="13" y="27"/>
                      <a:pt x="434" y="319"/>
                      <a:pt x="548" y="323"/>
                    </a:cubicBezTo>
                    <a:cubicBezTo>
                      <a:pt x="592" y="324"/>
                      <a:pt x="633" y="296"/>
                      <a:pt x="660" y="245"/>
                    </a:cubicBezTo>
                    <a:cubicBezTo>
                      <a:pt x="694" y="182"/>
                      <a:pt x="705" y="84"/>
                      <a:pt x="652" y="10"/>
                    </a:cubicBezTo>
                    <a:cubicBezTo>
                      <a:pt x="650" y="7"/>
                      <a:pt x="651" y="3"/>
                      <a:pt x="653" y="2"/>
                    </a:cubicBezTo>
                    <a:cubicBezTo>
                      <a:pt x="657" y="-1"/>
                      <a:pt x="660" y="0"/>
                      <a:pt x="662" y="3"/>
                    </a:cubicBezTo>
                    <a:cubicBezTo>
                      <a:pt x="718" y="82"/>
                      <a:pt x="707" y="184"/>
                      <a:pt x="671" y="251"/>
                    </a:cubicBezTo>
                    <a:cubicBezTo>
                      <a:pt x="643" y="303"/>
                      <a:pt x="598" y="334"/>
                      <a:pt x="551" y="3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6" name="Google Shape;1046;p37"/>
              <p:cNvSpPr/>
              <p:nvPr/>
            </p:nvSpPr>
            <p:spPr>
              <a:xfrm>
                <a:off x="743915" y="-1449632"/>
                <a:ext cx="225720" cy="98640"/>
              </a:xfrm>
              <a:custGeom>
                <a:avLst/>
                <a:gdLst/>
                <a:ahLst/>
                <a:cxnLst/>
                <a:rect l="l" t="t" r="r" b="b"/>
                <a:pathLst>
                  <a:path w="627" h="274" extrusionOk="0">
                    <a:moveTo>
                      <a:pt x="484" y="274"/>
                    </a:moveTo>
                    <a:lnTo>
                      <a:pt x="484" y="274"/>
                    </a:lnTo>
                    <a:lnTo>
                      <a:pt x="483" y="274"/>
                    </a:lnTo>
                    <a:cubicBezTo>
                      <a:pt x="380" y="274"/>
                      <a:pt x="17" y="21"/>
                      <a:pt x="3" y="10"/>
                    </a:cubicBezTo>
                    <a:cubicBezTo>
                      <a:pt x="0" y="8"/>
                      <a:pt x="-1" y="4"/>
                      <a:pt x="1" y="2"/>
                    </a:cubicBezTo>
                    <a:cubicBezTo>
                      <a:pt x="3" y="-1"/>
                      <a:pt x="7" y="-1"/>
                      <a:pt x="9" y="0"/>
                    </a:cubicBezTo>
                    <a:cubicBezTo>
                      <a:pt x="13" y="2"/>
                      <a:pt x="383" y="262"/>
                      <a:pt x="483" y="262"/>
                    </a:cubicBezTo>
                    <a:cubicBezTo>
                      <a:pt x="484" y="262"/>
                      <a:pt x="484" y="262"/>
                      <a:pt x="484" y="262"/>
                    </a:cubicBezTo>
                    <a:cubicBezTo>
                      <a:pt x="534" y="262"/>
                      <a:pt x="575" y="238"/>
                      <a:pt x="598" y="194"/>
                    </a:cubicBezTo>
                    <a:cubicBezTo>
                      <a:pt x="626" y="137"/>
                      <a:pt x="619" y="63"/>
                      <a:pt x="578" y="9"/>
                    </a:cubicBezTo>
                    <a:cubicBezTo>
                      <a:pt x="577" y="6"/>
                      <a:pt x="578" y="2"/>
                      <a:pt x="580" y="0"/>
                    </a:cubicBezTo>
                    <a:cubicBezTo>
                      <a:pt x="583" y="-1"/>
                      <a:pt x="586" y="-1"/>
                      <a:pt x="588" y="2"/>
                    </a:cubicBezTo>
                    <a:cubicBezTo>
                      <a:pt x="631" y="60"/>
                      <a:pt x="639" y="139"/>
                      <a:pt x="609" y="199"/>
                    </a:cubicBezTo>
                    <a:cubicBezTo>
                      <a:pt x="584" y="247"/>
                      <a:pt x="538" y="274"/>
                      <a:pt x="484" y="2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7" name="Google Shape;1047;p37"/>
              <p:cNvSpPr/>
              <p:nvPr/>
            </p:nvSpPr>
            <p:spPr>
              <a:xfrm>
                <a:off x="749315" y="-1361072"/>
                <a:ext cx="154440" cy="69120"/>
              </a:xfrm>
              <a:custGeom>
                <a:avLst/>
                <a:gdLst/>
                <a:ahLst/>
                <a:cxnLst/>
                <a:rect l="l" t="t" r="r" b="b"/>
                <a:pathLst>
                  <a:path w="429" h="192" extrusionOk="0">
                    <a:moveTo>
                      <a:pt x="289" y="192"/>
                    </a:moveTo>
                    <a:lnTo>
                      <a:pt x="289" y="192"/>
                    </a:lnTo>
                    <a:cubicBezTo>
                      <a:pt x="255" y="192"/>
                      <a:pt x="220" y="185"/>
                      <a:pt x="191" y="173"/>
                    </a:cubicBezTo>
                    <a:cubicBezTo>
                      <a:pt x="134" y="148"/>
                      <a:pt x="9" y="75"/>
                      <a:pt x="3" y="71"/>
                    </a:cubicBezTo>
                    <a:cubicBezTo>
                      <a:pt x="0" y="70"/>
                      <a:pt x="-1" y="66"/>
                      <a:pt x="1" y="63"/>
                    </a:cubicBezTo>
                    <a:cubicBezTo>
                      <a:pt x="3" y="61"/>
                      <a:pt x="6" y="59"/>
                      <a:pt x="9" y="61"/>
                    </a:cubicBezTo>
                    <a:cubicBezTo>
                      <a:pt x="11" y="62"/>
                      <a:pt x="139" y="138"/>
                      <a:pt x="196" y="162"/>
                    </a:cubicBezTo>
                    <a:cubicBezTo>
                      <a:pt x="249" y="185"/>
                      <a:pt x="349" y="194"/>
                      <a:pt x="396" y="141"/>
                    </a:cubicBezTo>
                    <a:cubicBezTo>
                      <a:pt x="414" y="119"/>
                      <a:pt x="420" y="91"/>
                      <a:pt x="415" y="56"/>
                    </a:cubicBezTo>
                    <a:cubicBezTo>
                      <a:pt x="410" y="30"/>
                      <a:pt x="400" y="9"/>
                      <a:pt x="400" y="9"/>
                    </a:cubicBezTo>
                    <a:cubicBezTo>
                      <a:pt x="399" y="6"/>
                      <a:pt x="399" y="3"/>
                      <a:pt x="402" y="1"/>
                    </a:cubicBezTo>
                    <a:cubicBezTo>
                      <a:pt x="406" y="-1"/>
                      <a:pt x="409" y="0"/>
                      <a:pt x="411" y="3"/>
                    </a:cubicBezTo>
                    <a:cubicBezTo>
                      <a:pt x="411" y="4"/>
                      <a:pt x="422" y="25"/>
                      <a:pt x="426" y="54"/>
                    </a:cubicBezTo>
                    <a:cubicBezTo>
                      <a:pt x="433" y="92"/>
                      <a:pt x="425" y="125"/>
                      <a:pt x="405" y="149"/>
                    </a:cubicBezTo>
                    <a:cubicBezTo>
                      <a:pt x="376" y="182"/>
                      <a:pt x="332" y="191"/>
                      <a:pt x="300" y="192"/>
                    </a:cubicBezTo>
                    <a:cubicBezTo>
                      <a:pt x="297" y="192"/>
                      <a:pt x="293" y="192"/>
                      <a:pt x="289" y="192"/>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8" name="Google Shape;1048;p37"/>
              <p:cNvSpPr/>
              <p:nvPr/>
            </p:nvSpPr>
            <p:spPr>
              <a:xfrm>
                <a:off x="1019675" y="-1576712"/>
                <a:ext cx="109800" cy="48240"/>
              </a:xfrm>
              <a:custGeom>
                <a:avLst/>
                <a:gdLst/>
                <a:ahLst/>
                <a:cxnLst/>
                <a:rect l="l" t="t" r="r" b="b"/>
                <a:pathLst>
                  <a:path w="305" h="134" extrusionOk="0">
                    <a:moveTo>
                      <a:pt x="6" y="134"/>
                    </a:moveTo>
                    <a:lnTo>
                      <a:pt x="6" y="134"/>
                    </a:lnTo>
                    <a:cubicBezTo>
                      <a:pt x="4" y="134"/>
                      <a:pt x="2" y="133"/>
                      <a:pt x="1" y="132"/>
                    </a:cubicBezTo>
                    <a:cubicBezTo>
                      <a:pt x="-1" y="129"/>
                      <a:pt x="0" y="125"/>
                      <a:pt x="2" y="123"/>
                    </a:cubicBezTo>
                    <a:cubicBezTo>
                      <a:pt x="148" y="10"/>
                      <a:pt x="296" y="0"/>
                      <a:pt x="298" y="0"/>
                    </a:cubicBezTo>
                    <a:cubicBezTo>
                      <a:pt x="301" y="0"/>
                      <a:pt x="304" y="3"/>
                      <a:pt x="305" y="6"/>
                    </a:cubicBezTo>
                    <a:cubicBezTo>
                      <a:pt x="305" y="10"/>
                      <a:pt x="302" y="13"/>
                      <a:pt x="298" y="13"/>
                    </a:cubicBezTo>
                    <a:cubicBezTo>
                      <a:pt x="297" y="13"/>
                      <a:pt x="152" y="23"/>
                      <a:pt x="10" y="133"/>
                    </a:cubicBezTo>
                    <a:cubicBezTo>
                      <a:pt x="8" y="133"/>
                      <a:pt x="7" y="134"/>
                      <a:pt x="6" y="134"/>
                    </a:cubicBez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9" name="Google Shape;1049;p37"/>
              <p:cNvSpPr/>
              <p:nvPr/>
            </p:nvSpPr>
            <p:spPr>
              <a:xfrm>
                <a:off x="1117595" y="-1864712"/>
                <a:ext cx="83880" cy="32040"/>
              </a:xfrm>
              <a:custGeom>
                <a:avLst/>
                <a:gdLst/>
                <a:ahLst/>
                <a:cxnLst/>
                <a:rect l="l" t="t" r="r" b="b"/>
                <a:pathLst>
                  <a:path w="233" h="89" extrusionOk="0">
                    <a:moveTo>
                      <a:pt x="227" y="89"/>
                    </a:moveTo>
                    <a:lnTo>
                      <a:pt x="227" y="89"/>
                    </a:lnTo>
                    <a:cubicBezTo>
                      <a:pt x="226" y="89"/>
                      <a:pt x="226" y="89"/>
                      <a:pt x="226" y="89"/>
                    </a:cubicBezTo>
                    <a:cubicBezTo>
                      <a:pt x="220" y="89"/>
                      <a:pt x="74" y="82"/>
                      <a:pt x="2" y="9"/>
                    </a:cubicBezTo>
                    <a:cubicBezTo>
                      <a:pt x="-1" y="7"/>
                      <a:pt x="-1" y="3"/>
                      <a:pt x="2" y="1"/>
                    </a:cubicBezTo>
                    <a:cubicBezTo>
                      <a:pt x="4" y="-1"/>
                      <a:pt x="8" y="-1"/>
                      <a:pt x="10" y="1"/>
                    </a:cubicBezTo>
                    <a:cubicBezTo>
                      <a:pt x="80" y="71"/>
                      <a:pt x="225" y="78"/>
                      <a:pt x="227" y="78"/>
                    </a:cubicBezTo>
                    <a:cubicBezTo>
                      <a:pt x="230" y="78"/>
                      <a:pt x="233" y="81"/>
                      <a:pt x="232" y="84"/>
                    </a:cubicBezTo>
                    <a:cubicBezTo>
                      <a:pt x="232" y="87"/>
                      <a:pt x="230" y="89"/>
                      <a:pt x="227" y="8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0" name="Google Shape;1050;p37"/>
              <p:cNvSpPr/>
              <p:nvPr/>
            </p:nvSpPr>
            <p:spPr>
              <a:xfrm>
                <a:off x="1211915" y="-1358912"/>
                <a:ext cx="426240" cy="542880"/>
              </a:xfrm>
              <a:custGeom>
                <a:avLst/>
                <a:gdLst/>
                <a:ahLst/>
                <a:cxnLst/>
                <a:rect l="l" t="t" r="r" b="b"/>
                <a:pathLst>
                  <a:path w="1184" h="1508" extrusionOk="0">
                    <a:moveTo>
                      <a:pt x="0" y="903"/>
                    </a:moveTo>
                    <a:lnTo>
                      <a:pt x="615" y="1508"/>
                    </a:lnTo>
                    <a:lnTo>
                      <a:pt x="1184" y="1508"/>
                    </a:lnTo>
                    <a:lnTo>
                      <a:pt x="1184" y="366"/>
                    </a:lnTo>
                    <a:lnTo>
                      <a:pt x="656" y="0"/>
                    </a:lnTo>
                    <a:lnTo>
                      <a:pt x="0" y="90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37"/>
              <p:cNvSpPr/>
              <p:nvPr/>
            </p:nvSpPr>
            <p:spPr>
              <a:xfrm>
                <a:off x="1211915" y="-1358912"/>
                <a:ext cx="307080" cy="430560"/>
              </a:xfrm>
              <a:custGeom>
                <a:avLst/>
                <a:gdLst/>
                <a:ahLst/>
                <a:cxnLst/>
                <a:rect l="l" t="t" r="r" b="b"/>
                <a:pathLst>
                  <a:path w="853" h="1196" extrusionOk="0">
                    <a:moveTo>
                      <a:pt x="0" y="903"/>
                    </a:moveTo>
                    <a:lnTo>
                      <a:pt x="298" y="1196"/>
                    </a:lnTo>
                    <a:lnTo>
                      <a:pt x="853" y="137"/>
                    </a:lnTo>
                    <a:lnTo>
                      <a:pt x="656" y="0"/>
                    </a:lnTo>
                    <a:lnTo>
                      <a:pt x="0" y="90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2" name="Google Shape;1052;p37"/>
              <p:cNvSpPr/>
              <p:nvPr/>
            </p:nvSpPr>
            <p:spPr>
              <a:xfrm>
                <a:off x="1128395" y="-1437392"/>
                <a:ext cx="402840" cy="481680"/>
              </a:xfrm>
              <a:custGeom>
                <a:avLst/>
                <a:gdLst/>
                <a:ahLst/>
                <a:cxnLst/>
                <a:rect l="l" t="t" r="r" b="b"/>
                <a:pathLst>
                  <a:path w="1119" h="1338" extrusionOk="0">
                    <a:moveTo>
                      <a:pt x="310" y="1338"/>
                    </a:moveTo>
                    <a:lnTo>
                      <a:pt x="1119" y="225"/>
                    </a:lnTo>
                    <a:lnTo>
                      <a:pt x="810" y="0"/>
                    </a:lnTo>
                    <a:lnTo>
                      <a:pt x="0" y="1114"/>
                    </a:lnTo>
                    <a:lnTo>
                      <a:pt x="310" y="133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37"/>
              <p:cNvSpPr/>
              <p:nvPr/>
            </p:nvSpPr>
            <p:spPr>
              <a:xfrm>
                <a:off x="1395875" y="-1365032"/>
                <a:ext cx="63720" cy="64080"/>
              </a:xfrm>
              <a:custGeom>
                <a:avLst/>
                <a:gdLst/>
                <a:ahLst/>
                <a:cxnLst/>
                <a:rect l="l" t="t" r="r" b="b"/>
                <a:pathLst>
                  <a:path w="177" h="178" extrusionOk="0">
                    <a:moveTo>
                      <a:pt x="0" y="89"/>
                    </a:moveTo>
                    <a:lnTo>
                      <a:pt x="0" y="89"/>
                    </a:lnTo>
                    <a:cubicBezTo>
                      <a:pt x="0" y="137"/>
                      <a:pt x="40" y="178"/>
                      <a:pt x="88" y="178"/>
                    </a:cubicBezTo>
                    <a:cubicBezTo>
                      <a:pt x="137" y="178"/>
                      <a:pt x="177" y="138"/>
                      <a:pt x="177" y="89"/>
                    </a:cubicBezTo>
                    <a:cubicBezTo>
                      <a:pt x="177" y="41"/>
                      <a:pt x="137" y="0"/>
                      <a:pt x="88" y="0"/>
                    </a:cubicBezTo>
                    <a:cubicBezTo>
                      <a:pt x="40" y="0"/>
                      <a:pt x="0" y="40"/>
                      <a:pt x="0" y="89"/>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4" name="Google Shape;1054;p37"/>
              <p:cNvSpPr/>
              <p:nvPr/>
            </p:nvSpPr>
            <p:spPr>
              <a:xfrm>
                <a:off x="1084115" y="-1727192"/>
                <a:ext cx="20880" cy="78480"/>
              </a:xfrm>
              <a:custGeom>
                <a:avLst/>
                <a:gdLst/>
                <a:ahLst/>
                <a:cxnLst/>
                <a:rect l="l" t="t" r="r" b="b"/>
                <a:pathLst>
                  <a:path w="58" h="218" extrusionOk="0">
                    <a:moveTo>
                      <a:pt x="52" y="218"/>
                    </a:moveTo>
                    <a:lnTo>
                      <a:pt x="52" y="218"/>
                    </a:lnTo>
                    <a:cubicBezTo>
                      <a:pt x="50" y="218"/>
                      <a:pt x="48" y="217"/>
                      <a:pt x="47" y="216"/>
                    </a:cubicBezTo>
                    <a:cubicBezTo>
                      <a:pt x="30" y="186"/>
                      <a:pt x="17" y="143"/>
                      <a:pt x="9" y="85"/>
                    </a:cubicBezTo>
                    <a:cubicBezTo>
                      <a:pt x="2" y="41"/>
                      <a:pt x="0" y="7"/>
                      <a:pt x="0" y="6"/>
                    </a:cubicBezTo>
                    <a:cubicBezTo>
                      <a:pt x="0" y="3"/>
                      <a:pt x="3" y="0"/>
                      <a:pt x="6" y="0"/>
                    </a:cubicBezTo>
                    <a:cubicBezTo>
                      <a:pt x="9" y="0"/>
                      <a:pt x="12" y="2"/>
                      <a:pt x="13" y="6"/>
                    </a:cubicBezTo>
                    <a:cubicBezTo>
                      <a:pt x="13" y="7"/>
                      <a:pt x="19" y="144"/>
                      <a:pt x="57" y="209"/>
                    </a:cubicBezTo>
                    <a:cubicBezTo>
                      <a:pt x="59" y="212"/>
                      <a:pt x="58" y="216"/>
                      <a:pt x="55" y="217"/>
                    </a:cubicBezTo>
                    <a:cubicBezTo>
                      <a:pt x="54" y="218"/>
                      <a:pt x="53" y="218"/>
                      <a:pt x="52" y="218"/>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5" name="Google Shape;1055;p37"/>
              <p:cNvSpPr/>
              <p:nvPr/>
            </p:nvSpPr>
            <p:spPr>
              <a:xfrm>
                <a:off x="816995" y="-1302752"/>
                <a:ext cx="24120" cy="42480"/>
              </a:xfrm>
              <a:custGeom>
                <a:avLst/>
                <a:gdLst/>
                <a:ahLst/>
                <a:cxnLst/>
                <a:rect l="l" t="t" r="r" b="b"/>
                <a:pathLst>
                  <a:path w="67" h="118" extrusionOk="0">
                    <a:moveTo>
                      <a:pt x="60" y="118"/>
                    </a:moveTo>
                    <a:lnTo>
                      <a:pt x="60" y="118"/>
                    </a:lnTo>
                    <a:cubicBezTo>
                      <a:pt x="57" y="118"/>
                      <a:pt x="54" y="115"/>
                      <a:pt x="54" y="112"/>
                    </a:cubicBezTo>
                    <a:cubicBezTo>
                      <a:pt x="54" y="53"/>
                      <a:pt x="2" y="11"/>
                      <a:pt x="2" y="10"/>
                    </a:cubicBezTo>
                    <a:cubicBezTo>
                      <a:pt x="-1" y="8"/>
                      <a:pt x="-1" y="5"/>
                      <a:pt x="1" y="2"/>
                    </a:cubicBezTo>
                    <a:cubicBezTo>
                      <a:pt x="3" y="-1"/>
                      <a:pt x="7" y="-1"/>
                      <a:pt x="9" y="1"/>
                    </a:cubicBezTo>
                    <a:cubicBezTo>
                      <a:pt x="12" y="4"/>
                      <a:pt x="67" y="47"/>
                      <a:pt x="67" y="112"/>
                    </a:cubicBezTo>
                    <a:cubicBezTo>
                      <a:pt x="67" y="115"/>
                      <a:pt x="64" y="118"/>
                      <a:pt x="60" y="1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6" name="Google Shape;1056;p37"/>
              <p:cNvSpPr/>
              <p:nvPr/>
            </p:nvSpPr>
            <p:spPr>
              <a:xfrm>
                <a:off x="1165835" y="-1069832"/>
                <a:ext cx="95040" cy="70560"/>
              </a:xfrm>
              <a:custGeom>
                <a:avLst/>
                <a:gdLst/>
                <a:ahLst/>
                <a:cxnLst/>
                <a:rect l="l" t="t" r="r" b="b"/>
                <a:pathLst>
                  <a:path w="264" h="196" extrusionOk="0">
                    <a:moveTo>
                      <a:pt x="258" y="196"/>
                    </a:moveTo>
                    <a:lnTo>
                      <a:pt x="258" y="196"/>
                    </a:lnTo>
                    <a:cubicBezTo>
                      <a:pt x="256" y="196"/>
                      <a:pt x="255" y="195"/>
                      <a:pt x="254" y="194"/>
                    </a:cubicBezTo>
                    <a:cubicBezTo>
                      <a:pt x="2" y="11"/>
                      <a:pt x="2" y="11"/>
                      <a:pt x="2" y="11"/>
                    </a:cubicBezTo>
                    <a:cubicBezTo>
                      <a:pt x="-1" y="9"/>
                      <a:pt x="-2" y="5"/>
                      <a:pt x="1" y="3"/>
                    </a:cubicBezTo>
                    <a:cubicBezTo>
                      <a:pt x="2" y="0"/>
                      <a:pt x="6" y="0"/>
                      <a:pt x="9" y="1"/>
                    </a:cubicBezTo>
                    <a:cubicBezTo>
                      <a:pt x="261" y="185"/>
                      <a:pt x="261" y="185"/>
                      <a:pt x="261" y="185"/>
                    </a:cubicBezTo>
                    <a:cubicBezTo>
                      <a:pt x="264" y="186"/>
                      <a:pt x="264" y="190"/>
                      <a:pt x="262" y="193"/>
                    </a:cubicBezTo>
                    <a:cubicBezTo>
                      <a:pt x="261" y="195"/>
                      <a:pt x="259" y="196"/>
                      <a:pt x="258" y="196"/>
                    </a:cubicBez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57" name="Google Shape;1057;p37"/>
            <p:cNvGrpSpPr/>
            <p:nvPr/>
          </p:nvGrpSpPr>
          <p:grpSpPr>
            <a:xfrm>
              <a:off x="6465634" y="1469090"/>
              <a:ext cx="588349" cy="636887"/>
              <a:chOff x="-2902616" y="-1512160"/>
              <a:chExt cx="588349" cy="636887"/>
            </a:xfrm>
          </p:grpSpPr>
          <p:sp>
            <p:nvSpPr>
              <p:cNvPr id="1058" name="Google Shape;1058;p37"/>
              <p:cNvSpPr/>
              <p:nvPr/>
            </p:nvSpPr>
            <p:spPr>
              <a:xfrm>
                <a:off x="-2902616" y="-1254170"/>
                <a:ext cx="219673" cy="378896"/>
              </a:xfrm>
              <a:custGeom>
                <a:avLst/>
                <a:gdLst/>
                <a:ahLst/>
                <a:cxnLst/>
                <a:rect l="l" t="t" r="r" b="b"/>
                <a:pathLst>
                  <a:path w="258" h="445" extrusionOk="0">
                    <a:moveTo>
                      <a:pt x="245" y="412"/>
                    </a:moveTo>
                    <a:lnTo>
                      <a:pt x="245" y="412"/>
                    </a:lnTo>
                    <a:cubicBezTo>
                      <a:pt x="108" y="444"/>
                      <a:pt x="108" y="444"/>
                      <a:pt x="108" y="444"/>
                    </a:cubicBezTo>
                    <a:cubicBezTo>
                      <a:pt x="99" y="447"/>
                      <a:pt x="90" y="441"/>
                      <a:pt x="89" y="432"/>
                    </a:cubicBezTo>
                    <a:cubicBezTo>
                      <a:pt x="0" y="52"/>
                      <a:pt x="0" y="52"/>
                      <a:pt x="0" y="52"/>
                    </a:cubicBezTo>
                    <a:cubicBezTo>
                      <a:pt x="-2" y="43"/>
                      <a:pt x="3" y="34"/>
                      <a:pt x="12" y="32"/>
                    </a:cubicBezTo>
                    <a:cubicBezTo>
                      <a:pt x="149" y="0"/>
                      <a:pt x="149" y="0"/>
                      <a:pt x="149" y="0"/>
                    </a:cubicBezTo>
                    <a:cubicBezTo>
                      <a:pt x="158" y="-2"/>
                      <a:pt x="167" y="4"/>
                      <a:pt x="169" y="12"/>
                    </a:cubicBezTo>
                    <a:cubicBezTo>
                      <a:pt x="257" y="392"/>
                      <a:pt x="257" y="392"/>
                      <a:pt x="257" y="392"/>
                    </a:cubicBezTo>
                    <a:cubicBezTo>
                      <a:pt x="260" y="402"/>
                      <a:pt x="254" y="410"/>
                      <a:pt x="245"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9" name="Google Shape;1059;p37"/>
              <p:cNvSpPr/>
              <p:nvPr/>
            </p:nvSpPr>
            <p:spPr>
              <a:xfrm>
                <a:off x="-2757870" y="-1512160"/>
                <a:ext cx="443603" cy="578988"/>
              </a:xfrm>
              <a:custGeom>
                <a:avLst/>
                <a:gdLst/>
                <a:ahLst/>
                <a:cxnLst/>
                <a:rect l="l" t="t" r="r" b="b"/>
                <a:pathLst>
                  <a:path w="521" h="680" extrusionOk="0">
                    <a:moveTo>
                      <a:pt x="521" y="447"/>
                    </a:moveTo>
                    <a:lnTo>
                      <a:pt x="521" y="447"/>
                    </a:lnTo>
                    <a:cubicBezTo>
                      <a:pt x="522" y="505"/>
                      <a:pt x="477" y="519"/>
                      <a:pt x="477" y="519"/>
                    </a:cubicBezTo>
                    <a:cubicBezTo>
                      <a:pt x="477" y="519"/>
                      <a:pt x="517" y="530"/>
                      <a:pt x="516" y="564"/>
                    </a:cubicBezTo>
                    <a:cubicBezTo>
                      <a:pt x="515" y="599"/>
                      <a:pt x="488" y="620"/>
                      <a:pt x="463" y="625"/>
                    </a:cubicBezTo>
                    <a:cubicBezTo>
                      <a:pt x="256" y="673"/>
                      <a:pt x="256" y="673"/>
                      <a:pt x="256" y="673"/>
                    </a:cubicBezTo>
                    <a:cubicBezTo>
                      <a:pt x="222" y="681"/>
                      <a:pt x="186" y="682"/>
                      <a:pt x="152" y="676"/>
                    </a:cubicBezTo>
                    <a:cubicBezTo>
                      <a:pt x="150" y="675"/>
                      <a:pt x="148" y="674"/>
                      <a:pt x="146" y="674"/>
                    </a:cubicBezTo>
                    <a:cubicBezTo>
                      <a:pt x="131" y="672"/>
                      <a:pt x="121" y="661"/>
                      <a:pt x="117" y="647"/>
                    </a:cubicBezTo>
                    <a:cubicBezTo>
                      <a:pt x="47" y="347"/>
                      <a:pt x="47" y="347"/>
                      <a:pt x="47" y="347"/>
                    </a:cubicBezTo>
                    <a:cubicBezTo>
                      <a:pt x="44" y="333"/>
                      <a:pt x="45" y="319"/>
                      <a:pt x="48" y="305"/>
                    </a:cubicBezTo>
                    <a:cubicBezTo>
                      <a:pt x="56" y="275"/>
                      <a:pt x="69" y="219"/>
                      <a:pt x="63" y="192"/>
                    </a:cubicBezTo>
                    <a:cubicBezTo>
                      <a:pt x="54" y="154"/>
                      <a:pt x="-26" y="51"/>
                      <a:pt x="8" y="16"/>
                    </a:cubicBezTo>
                    <a:cubicBezTo>
                      <a:pt x="42" y="-18"/>
                      <a:pt x="111" y="5"/>
                      <a:pt x="142" y="52"/>
                    </a:cubicBezTo>
                    <a:cubicBezTo>
                      <a:pt x="174" y="99"/>
                      <a:pt x="186" y="202"/>
                      <a:pt x="209" y="217"/>
                    </a:cubicBezTo>
                    <a:cubicBezTo>
                      <a:pt x="409" y="170"/>
                      <a:pt x="409" y="170"/>
                      <a:pt x="409" y="170"/>
                    </a:cubicBezTo>
                    <a:cubicBezTo>
                      <a:pt x="409" y="170"/>
                      <a:pt x="465" y="154"/>
                      <a:pt x="477" y="212"/>
                    </a:cubicBezTo>
                    <a:cubicBezTo>
                      <a:pt x="486" y="255"/>
                      <a:pt x="460" y="281"/>
                      <a:pt x="460" y="281"/>
                    </a:cubicBezTo>
                    <a:cubicBezTo>
                      <a:pt x="460" y="281"/>
                      <a:pt x="502" y="278"/>
                      <a:pt x="508" y="325"/>
                    </a:cubicBezTo>
                    <a:cubicBezTo>
                      <a:pt x="515" y="377"/>
                      <a:pt x="481" y="400"/>
                      <a:pt x="481" y="400"/>
                    </a:cubicBezTo>
                    <a:cubicBezTo>
                      <a:pt x="481" y="400"/>
                      <a:pt x="521" y="405"/>
                      <a:pt x="521" y="4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60" name="Google Shape;1060;p37"/>
            <p:cNvGrpSpPr/>
            <p:nvPr/>
          </p:nvGrpSpPr>
          <p:grpSpPr>
            <a:xfrm>
              <a:off x="5947847" y="3865732"/>
              <a:ext cx="381447" cy="413806"/>
              <a:chOff x="-2556078" y="607957"/>
              <a:chExt cx="381447" cy="413806"/>
            </a:xfrm>
          </p:grpSpPr>
          <p:sp>
            <p:nvSpPr>
              <p:cNvPr id="1061" name="Google Shape;1061;p37"/>
              <p:cNvSpPr/>
              <p:nvPr/>
            </p:nvSpPr>
            <p:spPr>
              <a:xfrm>
                <a:off x="-2556078" y="779951"/>
                <a:ext cx="136231" cy="241813"/>
              </a:xfrm>
              <a:custGeom>
                <a:avLst/>
                <a:gdLst/>
                <a:ahLst/>
                <a:cxnLst/>
                <a:rect l="l" t="t" r="r" b="b"/>
                <a:pathLst>
                  <a:path w="160" h="284" extrusionOk="0">
                    <a:moveTo>
                      <a:pt x="135" y="271"/>
                    </a:moveTo>
                    <a:lnTo>
                      <a:pt x="135" y="271"/>
                    </a:lnTo>
                    <a:cubicBezTo>
                      <a:pt x="86" y="283"/>
                      <a:pt x="86" y="283"/>
                      <a:pt x="86" y="283"/>
                    </a:cubicBezTo>
                    <a:cubicBezTo>
                      <a:pt x="69" y="287"/>
                      <a:pt x="52" y="276"/>
                      <a:pt x="48" y="259"/>
                    </a:cubicBezTo>
                    <a:cubicBezTo>
                      <a:pt x="0" y="51"/>
                      <a:pt x="0" y="51"/>
                      <a:pt x="0" y="51"/>
                    </a:cubicBezTo>
                    <a:cubicBezTo>
                      <a:pt x="-4" y="33"/>
                      <a:pt x="7" y="16"/>
                      <a:pt x="24" y="12"/>
                    </a:cubicBezTo>
                    <a:cubicBezTo>
                      <a:pt x="72" y="1"/>
                      <a:pt x="72" y="1"/>
                      <a:pt x="72" y="1"/>
                    </a:cubicBezTo>
                    <a:cubicBezTo>
                      <a:pt x="89" y="-3"/>
                      <a:pt x="106" y="8"/>
                      <a:pt x="111" y="25"/>
                    </a:cubicBezTo>
                    <a:cubicBezTo>
                      <a:pt x="159" y="233"/>
                      <a:pt x="159" y="233"/>
                      <a:pt x="159" y="233"/>
                    </a:cubicBezTo>
                    <a:cubicBezTo>
                      <a:pt x="163" y="251"/>
                      <a:pt x="153" y="268"/>
                      <a:pt x="135" y="2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37"/>
              <p:cNvSpPr/>
              <p:nvPr/>
            </p:nvSpPr>
            <p:spPr>
              <a:xfrm>
                <a:off x="-2464973" y="607957"/>
                <a:ext cx="290343" cy="379748"/>
              </a:xfrm>
              <a:custGeom>
                <a:avLst/>
                <a:gdLst/>
                <a:ahLst/>
                <a:cxnLst/>
                <a:rect l="l" t="t" r="r" b="b"/>
                <a:pathLst>
                  <a:path w="341" h="446" extrusionOk="0">
                    <a:moveTo>
                      <a:pt x="341" y="292"/>
                    </a:moveTo>
                    <a:lnTo>
                      <a:pt x="341" y="292"/>
                    </a:lnTo>
                    <a:cubicBezTo>
                      <a:pt x="342" y="330"/>
                      <a:pt x="313" y="340"/>
                      <a:pt x="313" y="340"/>
                    </a:cubicBezTo>
                    <a:cubicBezTo>
                      <a:pt x="313" y="340"/>
                      <a:pt x="338" y="347"/>
                      <a:pt x="338" y="370"/>
                    </a:cubicBezTo>
                    <a:cubicBezTo>
                      <a:pt x="338" y="392"/>
                      <a:pt x="320" y="405"/>
                      <a:pt x="304" y="409"/>
                    </a:cubicBezTo>
                    <a:cubicBezTo>
                      <a:pt x="167" y="441"/>
                      <a:pt x="167" y="441"/>
                      <a:pt x="167" y="441"/>
                    </a:cubicBezTo>
                    <a:cubicBezTo>
                      <a:pt x="146" y="446"/>
                      <a:pt x="122" y="447"/>
                      <a:pt x="99" y="443"/>
                    </a:cubicBezTo>
                    <a:cubicBezTo>
                      <a:pt x="98" y="443"/>
                      <a:pt x="97" y="442"/>
                      <a:pt x="95" y="442"/>
                    </a:cubicBezTo>
                    <a:cubicBezTo>
                      <a:pt x="86" y="440"/>
                      <a:pt x="78" y="433"/>
                      <a:pt x="77" y="424"/>
                    </a:cubicBezTo>
                    <a:cubicBezTo>
                      <a:pt x="30" y="227"/>
                      <a:pt x="30" y="227"/>
                      <a:pt x="30" y="227"/>
                    </a:cubicBezTo>
                    <a:cubicBezTo>
                      <a:pt x="29" y="218"/>
                      <a:pt x="29" y="209"/>
                      <a:pt x="31" y="200"/>
                    </a:cubicBezTo>
                    <a:cubicBezTo>
                      <a:pt x="37" y="179"/>
                      <a:pt x="45" y="143"/>
                      <a:pt x="40" y="125"/>
                    </a:cubicBezTo>
                    <a:cubicBezTo>
                      <a:pt x="35" y="100"/>
                      <a:pt x="-18" y="32"/>
                      <a:pt x="5" y="10"/>
                    </a:cubicBezTo>
                    <a:cubicBezTo>
                      <a:pt x="27" y="-12"/>
                      <a:pt x="72" y="3"/>
                      <a:pt x="93" y="33"/>
                    </a:cubicBezTo>
                    <a:cubicBezTo>
                      <a:pt x="114" y="64"/>
                      <a:pt x="121" y="132"/>
                      <a:pt x="136" y="141"/>
                    </a:cubicBezTo>
                    <a:cubicBezTo>
                      <a:pt x="268" y="111"/>
                      <a:pt x="268" y="111"/>
                      <a:pt x="268" y="111"/>
                    </a:cubicBezTo>
                    <a:cubicBezTo>
                      <a:pt x="268" y="111"/>
                      <a:pt x="305" y="100"/>
                      <a:pt x="313" y="138"/>
                    </a:cubicBezTo>
                    <a:cubicBezTo>
                      <a:pt x="318" y="167"/>
                      <a:pt x="301" y="183"/>
                      <a:pt x="301" y="183"/>
                    </a:cubicBezTo>
                    <a:cubicBezTo>
                      <a:pt x="301" y="183"/>
                      <a:pt x="329" y="182"/>
                      <a:pt x="333" y="213"/>
                    </a:cubicBezTo>
                    <a:cubicBezTo>
                      <a:pt x="338" y="247"/>
                      <a:pt x="315" y="261"/>
                      <a:pt x="315" y="261"/>
                    </a:cubicBezTo>
                    <a:cubicBezTo>
                      <a:pt x="315" y="261"/>
                      <a:pt x="341" y="265"/>
                      <a:pt x="341" y="2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63" name="Google Shape;1063;p37"/>
            <p:cNvGrpSpPr/>
            <p:nvPr/>
          </p:nvGrpSpPr>
          <p:grpSpPr>
            <a:xfrm>
              <a:off x="8257196" y="2615057"/>
              <a:ext cx="433386" cy="448715"/>
              <a:chOff x="-1026029" y="-916143"/>
              <a:chExt cx="433386" cy="448715"/>
            </a:xfrm>
          </p:grpSpPr>
          <p:sp>
            <p:nvSpPr>
              <p:cNvPr id="1064" name="Google Shape;1064;p37"/>
              <p:cNvSpPr/>
              <p:nvPr/>
            </p:nvSpPr>
            <p:spPr>
              <a:xfrm>
                <a:off x="-1026029" y="-773099"/>
                <a:ext cx="141340" cy="266505"/>
              </a:xfrm>
              <a:custGeom>
                <a:avLst/>
                <a:gdLst/>
                <a:ahLst/>
                <a:cxnLst/>
                <a:rect l="l" t="t" r="r" b="b"/>
                <a:pathLst>
                  <a:path w="166" h="313" extrusionOk="0">
                    <a:moveTo>
                      <a:pt x="109" y="313"/>
                    </a:moveTo>
                    <a:lnTo>
                      <a:pt x="109" y="313"/>
                    </a:lnTo>
                    <a:cubicBezTo>
                      <a:pt x="10" y="297"/>
                      <a:pt x="10" y="297"/>
                      <a:pt x="10" y="297"/>
                    </a:cubicBezTo>
                    <a:cubicBezTo>
                      <a:pt x="3" y="296"/>
                      <a:pt x="-1" y="289"/>
                      <a:pt x="0" y="283"/>
                    </a:cubicBezTo>
                    <a:cubicBezTo>
                      <a:pt x="44" y="10"/>
                      <a:pt x="44" y="10"/>
                      <a:pt x="44" y="10"/>
                    </a:cubicBezTo>
                    <a:cubicBezTo>
                      <a:pt x="45" y="3"/>
                      <a:pt x="51" y="-1"/>
                      <a:pt x="58" y="0"/>
                    </a:cubicBezTo>
                    <a:cubicBezTo>
                      <a:pt x="157" y="16"/>
                      <a:pt x="157" y="16"/>
                      <a:pt x="157" y="16"/>
                    </a:cubicBezTo>
                    <a:cubicBezTo>
                      <a:pt x="163" y="17"/>
                      <a:pt x="167" y="23"/>
                      <a:pt x="166" y="29"/>
                    </a:cubicBezTo>
                    <a:cubicBezTo>
                      <a:pt x="122" y="303"/>
                      <a:pt x="122" y="303"/>
                      <a:pt x="122" y="303"/>
                    </a:cubicBezTo>
                    <a:cubicBezTo>
                      <a:pt x="121" y="309"/>
                      <a:pt x="115" y="314"/>
                      <a:pt x="109" y="3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37"/>
              <p:cNvSpPr/>
              <p:nvPr/>
            </p:nvSpPr>
            <p:spPr>
              <a:xfrm>
                <a:off x="-894906" y="-916143"/>
                <a:ext cx="302263" cy="448715"/>
              </a:xfrm>
              <a:custGeom>
                <a:avLst/>
                <a:gdLst/>
                <a:ahLst/>
                <a:cxnLst/>
                <a:rect l="l" t="t" r="r" b="b"/>
                <a:pathLst>
                  <a:path w="355" h="527" extrusionOk="0">
                    <a:moveTo>
                      <a:pt x="320" y="424"/>
                    </a:moveTo>
                    <a:lnTo>
                      <a:pt x="320" y="424"/>
                    </a:lnTo>
                    <a:cubicBezTo>
                      <a:pt x="305" y="463"/>
                      <a:pt x="271" y="460"/>
                      <a:pt x="271" y="460"/>
                    </a:cubicBezTo>
                    <a:cubicBezTo>
                      <a:pt x="271" y="460"/>
                      <a:pt x="294" y="477"/>
                      <a:pt x="285" y="500"/>
                    </a:cubicBezTo>
                    <a:cubicBezTo>
                      <a:pt x="275" y="522"/>
                      <a:pt x="252" y="529"/>
                      <a:pt x="233" y="526"/>
                    </a:cubicBezTo>
                    <a:cubicBezTo>
                      <a:pt x="85" y="501"/>
                      <a:pt x="85" y="501"/>
                      <a:pt x="85" y="501"/>
                    </a:cubicBezTo>
                    <a:cubicBezTo>
                      <a:pt x="60" y="498"/>
                      <a:pt x="37" y="489"/>
                      <a:pt x="16" y="475"/>
                    </a:cubicBezTo>
                    <a:cubicBezTo>
                      <a:pt x="14" y="474"/>
                      <a:pt x="13" y="474"/>
                      <a:pt x="12" y="473"/>
                    </a:cubicBezTo>
                    <a:cubicBezTo>
                      <a:pt x="3" y="467"/>
                      <a:pt x="-1" y="457"/>
                      <a:pt x="0" y="447"/>
                    </a:cubicBezTo>
                    <a:cubicBezTo>
                      <a:pt x="35" y="231"/>
                      <a:pt x="35" y="231"/>
                      <a:pt x="35" y="231"/>
                    </a:cubicBezTo>
                    <a:cubicBezTo>
                      <a:pt x="37" y="221"/>
                      <a:pt x="41" y="212"/>
                      <a:pt x="47" y="204"/>
                    </a:cubicBezTo>
                    <a:cubicBezTo>
                      <a:pt x="61" y="187"/>
                      <a:pt x="84" y="153"/>
                      <a:pt x="87" y="134"/>
                    </a:cubicBezTo>
                    <a:cubicBezTo>
                      <a:pt x="92" y="106"/>
                      <a:pt x="67" y="17"/>
                      <a:pt x="98" y="3"/>
                    </a:cubicBezTo>
                    <a:cubicBezTo>
                      <a:pt x="130" y="-10"/>
                      <a:pt x="169" y="24"/>
                      <a:pt x="177" y="63"/>
                    </a:cubicBezTo>
                    <a:cubicBezTo>
                      <a:pt x="185" y="102"/>
                      <a:pt x="165" y="173"/>
                      <a:pt x="177" y="189"/>
                    </a:cubicBezTo>
                    <a:cubicBezTo>
                      <a:pt x="321" y="213"/>
                      <a:pt x="321" y="213"/>
                      <a:pt x="321" y="213"/>
                    </a:cubicBezTo>
                    <a:cubicBezTo>
                      <a:pt x="321" y="213"/>
                      <a:pt x="362" y="217"/>
                      <a:pt x="354" y="258"/>
                    </a:cubicBezTo>
                    <a:cubicBezTo>
                      <a:pt x="348" y="289"/>
                      <a:pt x="324" y="299"/>
                      <a:pt x="324" y="299"/>
                    </a:cubicBezTo>
                    <a:cubicBezTo>
                      <a:pt x="324" y="299"/>
                      <a:pt x="353" y="308"/>
                      <a:pt x="345" y="340"/>
                    </a:cubicBezTo>
                    <a:cubicBezTo>
                      <a:pt x="334" y="378"/>
                      <a:pt x="306" y="383"/>
                      <a:pt x="306" y="383"/>
                    </a:cubicBezTo>
                    <a:cubicBezTo>
                      <a:pt x="306" y="383"/>
                      <a:pt x="331" y="397"/>
                      <a:pt x="320" y="4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66" name="Google Shape;1066;p37"/>
            <p:cNvSpPr/>
            <p:nvPr/>
          </p:nvSpPr>
          <p:spPr>
            <a:xfrm>
              <a:off x="7944619" y="1230385"/>
              <a:ext cx="166032" cy="166885"/>
            </a:xfrm>
            <a:custGeom>
              <a:avLst/>
              <a:gdLst/>
              <a:ahLst/>
              <a:cxnLst/>
              <a:rect l="l" t="t" r="r" b="b"/>
              <a:pathLst>
                <a:path w="195" h="196" extrusionOk="0">
                  <a:moveTo>
                    <a:pt x="195" y="78"/>
                  </a:moveTo>
                  <a:lnTo>
                    <a:pt x="195" y="42"/>
                  </a:lnTo>
                  <a:lnTo>
                    <a:pt x="160" y="42"/>
                  </a:lnTo>
                  <a:lnTo>
                    <a:pt x="165" y="0"/>
                  </a:lnTo>
                  <a:lnTo>
                    <a:pt x="127" y="0"/>
                  </a:lnTo>
                  <a:lnTo>
                    <a:pt x="121" y="42"/>
                  </a:lnTo>
                  <a:lnTo>
                    <a:pt x="87" y="42"/>
                  </a:lnTo>
                  <a:lnTo>
                    <a:pt x="92" y="0"/>
                  </a:lnTo>
                  <a:lnTo>
                    <a:pt x="54" y="0"/>
                  </a:lnTo>
                  <a:lnTo>
                    <a:pt x="49" y="42"/>
                  </a:lnTo>
                  <a:lnTo>
                    <a:pt x="9" y="42"/>
                  </a:lnTo>
                  <a:lnTo>
                    <a:pt x="9" y="78"/>
                  </a:lnTo>
                  <a:lnTo>
                    <a:pt x="45" y="78"/>
                  </a:lnTo>
                  <a:lnTo>
                    <a:pt x="39" y="118"/>
                  </a:lnTo>
                  <a:lnTo>
                    <a:pt x="0" y="118"/>
                  </a:lnTo>
                  <a:lnTo>
                    <a:pt x="0" y="155"/>
                  </a:lnTo>
                  <a:lnTo>
                    <a:pt x="35" y="155"/>
                  </a:lnTo>
                  <a:lnTo>
                    <a:pt x="30" y="196"/>
                  </a:lnTo>
                  <a:lnTo>
                    <a:pt x="68" y="196"/>
                  </a:lnTo>
                  <a:lnTo>
                    <a:pt x="73" y="155"/>
                  </a:lnTo>
                  <a:lnTo>
                    <a:pt x="108" y="155"/>
                  </a:lnTo>
                  <a:lnTo>
                    <a:pt x="103" y="196"/>
                  </a:lnTo>
                  <a:lnTo>
                    <a:pt x="141" y="196"/>
                  </a:lnTo>
                  <a:lnTo>
                    <a:pt x="146" y="155"/>
                  </a:lnTo>
                  <a:lnTo>
                    <a:pt x="186" y="155"/>
                  </a:lnTo>
                  <a:lnTo>
                    <a:pt x="186" y="118"/>
                  </a:lnTo>
                  <a:lnTo>
                    <a:pt x="150" y="118"/>
                  </a:lnTo>
                  <a:lnTo>
                    <a:pt x="156" y="78"/>
                  </a:lnTo>
                  <a:lnTo>
                    <a:pt x="195" y="78"/>
                  </a:lnTo>
                  <a:moveTo>
                    <a:pt x="112" y="118"/>
                  </a:moveTo>
                  <a:lnTo>
                    <a:pt x="77" y="118"/>
                  </a:lnTo>
                  <a:lnTo>
                    <a:pt x="83" y="78"/>
                  </a:lnTo>
                  <a:lnTo>
                    <a:pt x="118" y="78"/>
                  </a:lnTo>
                  <a:lnTo>
                    <a:pt x="112" y="118"/>
                  </a:lnTo>
                  <a:close/>
                </a:path>
              </a:pathLst>
            </a:custGeom>
            <a:solidFill>
              <a:schemeClr val="dk1"/>
            </a:solidFill>
            <a:ln>
              <a:noFill/>
            </a:ln>
          </p:spPr>
          <p:txBody>
            <a:bodyPr spcFirstLastPara="1" wrap="square" lIns="90000" tIns="25550" rIns="90000" bIns="25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7" name="Google Shape;1067;p37"/>
            <p:cNvSpPr/>
            <p:nvPr/>
          </p:nvSpPr>
          <p:spPr>
            <a:xfrm>
              <a:off x="7184955" y="4440759"/>
              <a:ext cx="166883" cy="167736"/>
            </a:xfrm>
            <a:custGeom>
              <a:avLst/>
              <a:gdLst/>
              <a:ahLst/>
              <a:cxnLst/>
              <a:rect l="l" t="t" r="r" b="b"/>
              <a:pathLst>
                <a:path w="196" h="197" extrusionOk="0">
                  <a:moveTo>
                    <a:pt x="196" y="78"/>
                  </a:moveTo>
                  <a:lnTo>
                    <a:pt x="196" y="42"/>
                  </a:lnTo>
                  <a:lnTo>
                    <a:pt x="160" y="42"/>
                  </a:lnTo>
                  <a:lnTo>
                    <a:pt x="165" y="0"/>
                  </a:lnTo>
                  <a:lnTo>
                    <a:pt x="128" y="0"/>
                  </a:lnTo>
                  <a:lnTo>
                    <a:pt x="122" y="42"/>
                  </a:lnTo>
                  <a:lnTo>
                    <a:pt x="87" y="42"/>
                  </a:lnTo>
                  <a:lnTo>
                    <a:pt x="93" y="0"/>
                  </a:lnTo>
                  <a:lnTo>
                    <a:pt x="55" y="0"/>
                  </a:lnTo>
                  <a:lnTo>
                    <a:pt x="49" y="42"/>
                  </a:lnTo>
                  <a:lnTo>
                    <a:pt x="9" y="42"/>
                  </a:lnTo>
                  <a:lnTo>
                    <a:pt x="9" y="78"/>
                  </a:lnTo>
                  <a:lnTo>
                    <a:pt x="45" y="78"/>
                  </a:lnTo>
                  <a:lnTo>
                    <a:pt x="40" y="118"/>
                  </a:lnTo>
                  <a:lnTo>
                    <a:pt x="0" y="118"/>
                  </a:lnTo>
                  <a:lnTo>
                    <a:pt x="0" y="155"/>
                  </a:lnTo>
                  <a:lnTo>
                    <a:pt x="35" y="155"/>
                  </a:lnTo>
                  <a:lnTo>
                    <a:pt x="30" y="197"/>
                  </a:lnTo>
                  <a:lnTo>
                    <a:pt x="69" y="197"/>
                  </a:lnTo>
                  <a:lnTo>
                    <a:pt x="73" y="155"/>
                  </a:lnTo>
                  <a:lnTo>
                    <a:pt x="108" y="155"/>
                  </a:lnTo>
                  <a:lnTo>
                    <a:pt x="103" y="197"/>
                  </a:lnTo>
                  <a:lnTo>
                    <a:pt x="141" y="197"/>
                  </a:lnTo>
                  <a:lnTo>
                    <a:pt x="146" y="155"/>
                  </a:lnTo>
                  <a:lnTo>
                    <a:pt x="186" y="155"/>
                  </a:lnTo>
                  <a:lnTo>
                    <a:pt x="186" y="118"/>
                  </a:lnTo>
                  <a:lnTo>
                    <a:pt x="151" y="118"/>
                  </a:lnTo>
                  <a:lnTo>
                    <a:pt x="156" y="78"/>
                  </a:lnTo>
                  <a:lnTo>
                    <a:pt x="196" y="78"/>
                  </a:lnTo>
                  <a:moveTo>
                    <a:pt x="113" y="118"/>
                  </a:moveTo>
                  <a:lnTo>
                    <a:pt x="78" y="118"/>
                  </a:lnTo>
                  <a:lnTo>
                    <a:pt x="83" y="78"/>
                  </a:lnTo>
                  <a:lnTo>
                    <a:pt x="117" y="78"/>
                  </a:lnTo>
                  <a:lnTo>
                    <a:pt x="113" y="118"/>
                  </a:ln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68" name="Google Shape;1068;p37"/>
            <p:cNvGrpSpPr/>
            <p:nvPr/>
          </p:nvGrpSpPr>
          <p:grpSpPr>
            <a:xfrm>
              <a:off x="7237663" y="804065"/>
              <a:ext cx="431527" cy="426319"/>
              <a:chOff x="6247175" y="3396570"/>
              <a:chExt cx="208800" cy="206280"/>
            </a:xfrm>
          </p:grpSpPr>
          <p:sp>
            <p:nvSpPr>
              <p:cNvPr id="1069" name="Google Shape;1069;p37"/>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37"/>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1" name="Google Shape;1071;p37"/>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2" name="Google Shape;1072;p37"/>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3" name="Google Shape;1073;p37"/>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4" name="Google Shape;1074;p37"/>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75" name="Google Shape;1075;p37"/>
            <p:cNvGrpSpPr/>
            <p:nvPr/>
          </p:nvGrpSpPr>
          <p:grpSpPr>
            <a:xfrm>
              <a:off x="5947852" y="1090253"/>
              <a:ext cx="612895" cy="37572"/>
              <a:chOff x="-1664786" y="3669878"/>
              <a:chExt cx="612895" cy="37572"/>
            </a:xfrm>
          </p:grpSpPr>
          <p:sp>
            <p:nvSpPr>
              <p:cNvPr id="1076" name="Google Shape;1076;p37"/>
              <p:cNvSpPr/>
              <p:nvPr/>
            </p:nvSpPr>
            <p:spPr>
              <a:xfrm>
                <a:off x="-1664786" y="3669878"/>
                <a:ext cx="439124" cy="37572"/>
              </a:xfrm>
              <a:custGeom>
                <a:avLst/>
                <a:gdLst/>
                <a:ahLst/>
                <a:cxnLst/>
                <a:rect l="l" t="t" r="r" b="b"/>
                <a:pathLst>
                  <a:path w="374" h="32" extrusionOk="0">
                    <a:moveTo>
                      <a:pt x="0" y="0"/>
                    </a:moveTo>
                    <a:lnTo>
                      <a:pt x="374" y="0"/>
                    </a:lnTo>
                    <a:lnTo>
                      <a:pt x="374" y="32"/>
                    </a:lnTo>
                    <a:lnTo>
                      <a:pt x="0" y="32"/>
                    </a:lnTo>
                    <a:lnTo>
                      <a:pt x="0"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7" name="Google Shape;1077;p37"/>
              <p:cNvSpPr/>
              <p:nvPr/>
            </p:nvSpPr>
            <p:spPr>
              <a:xfrm>
                <a:off x="-1190438" y="3669878"/>
                <a:ext cx="138547" cy="37572"/>
              </a:xfrm>
              <a:custGeom>
                <a:avLst/>
                <a:gdLst/>
                <a:ahLst/>
                <a:cxnLst/>
                <a:rect l="l" t="t" r="r" b="b"/>
                <a:pathLst>
                  <a:path w="118" h="32" extrusionOk="0">
                    <a:moveTo>
                      <a:pt x="118" y="0"/>
                    </a:moveTo>
                    <a:lnTo>
                      <a:pt x="118" y="32"/>
                    </a:lnTo>
                    <a:lnTo>
                      <a:pt x="0" y="32"/>
                    </a:lnTo>
                    <a:lnTo>
                      <a:pt x="0" y="0"/>
                    </a:lnTo>
                    <a:lnTo>
                      <a:pt x="118" y="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0"/>
          <p:cNvSpPr txBox="1">
            <a:spLocks noGrp="1"/>
          </p:cNvSpPr>
          <p:nvPr>
            <p:ph type="title"/>
          </p:nvPr>
        </p:nvSpPr>
        <p:spPr>
          <a:xfrm>
            <a:off x="4307100" y="445025"/>
            <a:ext cx="412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69" name="Google Shape;769;p30"/>
          <p:cNvSpPr txBox="1">
            <a:spLocks noGrp="1"/>
          </p:cNvSpPr>
          <p:nvPr>
            <p:ph type="title" idx="3"/>
          </p:nvPr>
        </p:nvSpPr>
        <p:spPr>
          <a:xfrm>
            <a:off x="4307100" y="306666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70" name="Google Shape;770;p30"/>
          <p:cNvSpPr txBox="1">
            <a:spLocks noGrp="1"/>
          </p:cNvSpPr>
          <p:nvPr>
            <p:ph type="title" idx="5"/>
          </p:nvPr>
        </p:nvSpPr>
        <p:spPr>
          <a:xfrm>
            <a:off x="4307100" y="361375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71" name="Google Shape;771;p30"/>
          <p:cNvSpPr txBox="1">
            <a:spLocks noGrp="1"/>
          </p:cNvSpPr>
          <p:nvPr>
            <p:ph type="title" idx="6"/>
          </p:nvPr>
        </p:nvSpPr>
        <p:spPr>
          <a:xfrm>
            <a:off x="4307100" y="251958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72" name="Google Shape;772;p30"/>
          <p:cNvSpPr txBox="1">
            <a:spLocks noGrp="1"/>
          </p:cNvSpPr>
          <p:nvPr>
            <p:ph type="title" idx="7"/>
          </p:nvPr>
        </p:nvSpPr>
        <p:spPr>
          <a:xfrm>
            <a:off x="4307100" y="41608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73" name="Google Shape;773;p30"/>
          <p:cNvSpPr txBox="1">
            <a:spLocks noGrp="1"/>
          </p:cNvSpPr>
          <p:nvPr>
            <p:ph type="subTitle" idx="9"/>
          </p:nvPr>
        </p:nvSpPr>
        <p:spPr>
          <a:xfrm>
            <a:off x="5135512" y="25196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Challenges faced </a:t>
            </a:r>
            <a:endParaRPr dirty="0"/>
          </a:p>
        </p:txBody>
      </p:sp>
      <p:sp>
        <p:nvSpPr>
          <p:cNvPr id="774" name="Google Shape;774;p30"/>
          <p:cNvSpPr txBox="1">
            <a:spLocks noGrp="1"/>
          </p:cNvSpPr>
          <p:nvPr>
            <p:ph type="subTitle" idx="13"/>
          </p:nvPr>
        </p:nvSpPr>
        <p:spPr>
          <a:xfrm>
            <a:off x="5135512" y="30667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Code</a:t>
            </a:r>
            <a:endParaRPr dirty="0"/>
          </a:p>
        </p:txBody>
      </p:sp>
      <p:sp>
        <p:nvSpPr>
          <p:cNvPr id="775" name="Google Shape;775;p30"/>
          <p:cNvSpPr txBox="1">
            <a:spLocks noGrp="1"/>
          </p:cNvSpPr>
          <p:nvPr>
            <p:ph type="subTitle" idx="14"/>
          </p:nvPr>
        </p:nvSpPr>
        <p:spPr>
          <a:xfrm>
            <a:off x="5135512" y="36138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Comparison of accuracies</a:t>
            </a:r>
            <a:endParaRPr dirty="0"/>
          </a:p>
        </p:txBody>
      </p:sp>
      <p:sp>
        <p:nvSpPr>
          <p:cNvPr id="776" name="Google Shape;776;p30"/>
          <p:cNvSpPr txBox="1">
            <a:spLocks noGrp="1"/>
          </p:cNvSpPr>
          <p:nvPr>
            <p:ph type="subTitle" idx="15"/>
          </p:nvPr>
        </p:nvSpPr>
        <p:spPr>
          <a:xfrm>
            <a:off x="5135512" y="41609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a:t>
            </a:r>
            <a:r>
              <a:rPr lang="en" dirty="0"/>
              <a:t>esult</a:t>
            </a:r>
            <a:endParaRPr dirty="0"/>
          </a:p>
        </p:txBody>
      </p:sp>
      <p:sp>
        <p:nvSpPr>
          <p:cNvPr id="777" name="Google Shape;777;p30"/>
          <p:cNvSpPr txBox="1">
            <a:spLocks noGrp="1"/>
          </p:cNvSpPr>
          <p:nvPr>
            <p:ph type="title" idx="4"/>
          </p:nvPr>
        </p:nvSpPr>
        <p:spPr>
          <a:xfrm>
            <a:off x="4307100" y="197249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                         </a:t>
            </a:r>
            <a:endParaRPr dirty="0"/>
          </a:p>
        </p:txBody>
      </p:sp>
      <p:sp>
        <p:nvSpPr>
          <p:cNvPr id="778" name="Google Shape;778;p30"/>
          <p:cNvSpPr txBox="1">
            <a:spLocks noGrp="1"/>
          </p:cNvSpPr>
          <p:nvPr>
            <p:ph type="subTitle" idx="8"/>
          </p:nvPr>
        </p:nvSpPr>
        <p:spPr>
          <a:xfrm>
            <a:off x="5135512" y="19725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Importance  </a:t>
            </a:r>
            <a:endParaRPr dirty="0"/>
          </a:p>
        </p:txBody>
      </p:sp>
      <p:sp>
        <p:nvSpPr>
          <p:cNvPr id="779" name="Google Shape;779;p30"/>
          <p:cNvSpPr txBox="1">
            <a:spLocks noGrp="1"/>
          </p:cNvSpPr>
          <p:nvPr>
            <p:ph type="title" idx="2"/>
          </p:nvPr>
        </p:nvSpPr>
        <p:spPr>
          <a:xfrm>
            <a:off x="4307100" y="142540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0" name="Google Shape;780;p30"/>
          <p:cNvSpPr txBox="1">
            <a:spLocks noGrp="1"/>
          </p:cNvSpPr>
          <p:nvPr>
            <p:ph type="subTitle" idx="1"/>
          </p:nvPr>
        </p:nvSpPr>
        <p:spPr>
          <a:xfrm>
            <a:off x="5135512" y="1425400"/>
            <a:ext cx="3293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  </a:t>
            </a:r>
            <a:endParaRPr dirty="0"/>
          </a:p>
        </p:txBody>
      </p:sp>
      <p:grpSp>
        <p:nvGrpSpPr>
          <p:cNvPr id="781" name="Google Shape;781;p30"/>
          <p:cNvGrpSpPr/>
          <p:nvPr/>
        </p:nvGrpSpPr>
        <p:grpSpPr>
          <a:xfrm>
            <a:off x="268032" y="534995"/>
            <a:ext cx="3353276" cy="4608516"/>
            <a:chOff x="268032" y="534995"/>
            <a:chExt cx="3353276" cy="4608516"/>
          </a:xfrm>
        </p:grpSpPr>
        <p:sp>
          <p:nvSpPr>
            <p:cNvPr id="782" name="Google Shape;782;p30"/>
            <p:cNvSpPr/>
            <p:nvPr/>
          </p:nvSpPr>
          <p:spPr>
            <a:xfrm>
              <a:off x="979879" y="2849133"/>
              <a:ext cx="602829" cy="1477838"/>
            </a:xfrm>
            <a:custGeom>
              <a:avLst/>
              <a:gdLst/>
              <a:ahLst/>
              <a:cxnLst/>
              <a:rect l="l" t="t" r="r" b="b"/>
              <a:pathLst>
                <a:path w="897" h="2199" extrusionOk="0">
                  <a:moveTo>
                    <a:pt x="0" y="2199"/>
                  </a:moveTo>
                  <a:lnTo>
                    <a:pt x="0" y="2199"/>
                  </a:lnTo>
                  <a:cubicBezTo>
                    <a:pt x="0" y="2199"/>
                    <a:pt x="78" y="1735"/>
                    <a:pt x="167" y="1262"/>
                  </a:cubicBezTo>
                  <a:cubicBezTo>
                    <a:pt x="222" y="969"/>
                    <a:pt x="897" y="0"/>
                    <a:pt x="897" y="0"/>
                  </a:cubicBezTo>
                  <a:cubicBezTo>
                    <a:pt x="897" y="1429"/>
                    <a:pt x="897" y="1429"/>
                    <a:pt x="897" y="1429"/>
                  </a:cubicBezTo>
                  <a:lnTo>
                    <a:pt x="0" y="2199"/>
                  </a:ln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30"/>
            <p:cNvSpPr/>
            <p:nvPr/>
          </p:nvSpPr>
          <p:spPr>
            <a:xfrm>
              <a:off x="1217114" y="3168356"/>
              <a:ext cx="260083" cy="711701"/>
            </a:xfrm>
            <a:custGeom>
              <a:avLst/>
              <a:gdLst/>
              <a:ahLst/>
              <a:cxnLst/>
              <a:rect l="l" t="t" r="r" b="b"/>
              <a:pathLst>
                <a:path w="387" h="1059" extrusionOk="0">
                  <a:moveTo>
                    <a:pt x="326" y="0"/>
                  </a:moveTo>
                  <a:lnTo>
                    <a:pt x="134" y="929"/>
                  </a:lnTo>
                  <a:lnTo>
                    <a:pt x="0" y="1059"/>
                  </a:lnTo>
                  <a:lnTo>
                    <a:pt x="387" y="938"/>
                  </a:lnTo>
                  <a:lnTo>
                    <a:pt x="32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784;p30"/>
            <p:cNvSpPr/>
            <p:nvPr/>
          </p:nvSpPr>
          <p:spPr>
            <a:xfrm>
              <a:off x="1394535" y="1314171"/>
              <a:ext cx="1321922" cy="2687528"/>
            </a:xfrm>
            <a:custGeom>
              <a:avLst/>
              <a:gdLst/>
              <a:ahLst/>
              <a:cxnLst/>
              <a:rect l="l" t="t" r="r" b="b"/>
              <a:pathLst>
                <a:path w="1967" h="3999" extrusionOk="0">
                  <a:moveTo>
                    <a:pt x="277" y="3999"/>
                  </a:moveTo>
                  <a:lnTo>
                    <a:pt x="277" y="3999"/>
                  </a:lnTo>
                  <a:cubicBezTo>
                    <a:pt x="124" y="3999"/>
                    <a:pt x="0" y="3875"/>
                    <a:pt x="0" y="3722"/>
                  </a:cubicBezTo>
                  <a:cubicBezTo>
                    <a:pt x="0" y="277"/>
                    <a:pt x="0" y="277"/>
                    <a:pt x="0" y="277"/>
                  </a:cubicBezTo>
                  <a:cubicBezTo>
                    <a:pt x="0" y="125"/>
                    <a:pt x="124" y="0"/>
                    <a:pt x="277" y="0"/>
                  </a:cubicBezTo>
                  <a:cubicBezTo>
                    <a:pt x="1689" y="0"/>
                    <a:pt x="1689" y="0"/>
                    <a:pt x="1689" y="0"/>
                  </a:cubicBezTo>
                  <a:cubicBezTo>
                    <a:pt x="1842" y="0"/>
                    <a:pt x="1967" y="125"/>
                    <a:pt x="1967" y="277"/>
                  </a:cubicBezTo>
                  <a:cubicBezTo>
                    <a:pt x="1967" y="3722"/>
                    <a:pt x="1967" y="3722"/>
                    <a:pt x="1967" y="3722"/>
                  </a:cubicBezTo>
                  <a:cubicBezTo>
                    <a:pt x="1967" y="3875"/>
                    <a:pt x="1842" y="3999"/>
                    <a:pt x="1689" y="3999"/>
                  </a:cubicBezTo>
                  <a:lnTo>
                    <a:pt x="277" y="399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30"/>
            <p:cNvSpPr/>
            <p:nvPr/>
          </p:nvSpPr>
          <p:spPr>
            <a:xfrm>
              <a:off x="1381094" y="1300730"/>
              <a:ext cx="1348132" cy="2714410"/>
            </a:xfrm>
            <a:custGeom>
              <a:avLst/>
              <a:gdLst/>
              <a:ahLst/>
              <a:cxnLst/>
              <a:rect l="l" t="t" r="r" b="b"/>
              <a:pathLst>
                <a:path w="2006" h="4039" extrusionOk="0">
                  <a:moveTo>
                    <a:pt x="1709" y="40"/>
                  </a:moveTo>
                  <a:lnTo>
                    <a:pt x="1709" y="40"/>
                  </a:lnTo>
                  <a:cubicBezTo>
                    <a:pt x="1851" y="40"/>
                    <a:pt x="1966" y="155"/>
                    <a:pt x="1966" y="297"/>
                  </a:cubicBezTo>
                  <a:cubicBezTo>
                    <a:pt x="1966" y="3742"/>
                    <a:pt x="1966" y="3742"/>
                    <a:pt x="1966" y="3742"/>
                  </a:cubicBezTo>
                  <a:cubicBezTo>
                    <a:pt x="1966" y="3884"/>
                    <a:pt x="1851" y="3999"/>
                    <a:pt x="1709" y="3999"/>
                  </a:cubicBezTo>
                  <a:cubicBezTo>
                    <a:pt x="297" y="3999"/>
                    <a:pt x="297" y="3999"/>
                    <a:pt x="297" y="3999"/>
                  </a:cubicBezTo>
                  <a:cubicBezTo>
                    <a:pt x="155" y="3999"/>
                    <a:pt x="40" y="3884"/>
                    <a:pt x="40" y="3742"/>
                  </a:cubicBezTo>
                  <a:cubicBezTo>
                    <a:pt x="40" y="297"/>
                    <a:pt x="40" y="297"/>
                    <a:pt x="40" y="297"/>
                  </a:cubicBezTo>
                  <a:cubicBezTo>
                    <a:pt x="40" y="155"/>
                    <a:pt x="155" y="40"/>
                    <a:pt x="297" y="40"/>
                  </a:cubicBezTo>
                  <a:cubicBezTo>
                    <a:pt x="1709" y="40"/>
                    <a:pt x="1709" y="40"/>
                    <a:pt x="1709" y="40"/>
                  </a:cubicBezTo>
                  <a:moveTo>
                    <a:pt x="1709" y="0"/>
                  </a:moveTo>
                  <a:lnTo>
                    <a:pt x="1709" y="0"/>
                  </a:lnTo>
                  <a:cubicBezTo>
                    <a:pt x="297" y="0"/>
                    <a:pt x="297" y="0"/>
                    <a:pt x="297" y="0"/>
                  </a:cubicBezTo>
                  <a:cubicBezTo>
                    <a:pt x="133" y="0"/>
                    <a:pt x="0" y="133"/>
                    <a:pt x="0" y="297"/>
                  </a:cubicBezTo>
                  <a:cubicBezTo>
                    <a:pt x="0" y="3742"/>
                    <a:pt x="0" y="3742"/>
                    <a:pt x="0" y="3742"/>
                  </a:cubicBezTo>
                  <a:cubicBezTo>
                    <a:pt x="0" y="3906"/>
                    <a:pt x="133" y="4039"/>
                    <a:pt x="297" y="4039"/>
                  </a:cubicBezTo>
                  <a:cubicBezTo>
                    <a:pt x="1709" y="4039"/>
                    <a:pt x="1709" y="4039"/>
                    <a:pt x="1709" y="4039"/>
                  </a:cubicBezTo>
                  <a:cubicBezTo>
                    <a:pt x="1873" y="4039"/>
                    <a:pt x="2006" y="3906"/>
                    <a:pt x="2006" y="3742"/>
                  </a:cubicBezTo>
                  <a:cubicBezTo>
                    <a:pt x="2006" y="297"/>
                    <a:pt x="2006" y="297"/>
                    <a:pt x="2006" y="297"/>
                  </a:cubicBezTo>
                  <a:cubicBezTo>
                    <a:pt x="2006" y="133"/>
                    <a:pt x="1873" y="0"/>
                    <a:pt x="170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30"/>
            <p:cNvSpPr/>
            <p:nvPr/>
          </p:nvSpPr>
          <p:spPr>
            <a:xfrm>
              <a:off x="1847498" y="1386752"/>
              <a:ext cx="300406" cy="92743"/>
            </a:xfrm>
            <a:custGeom>
              <a:avLst/>
              <a:gdLst/>
              <a:ahLst/>
              <a:cxnLst/>
              <a:rect l="l" t="t" r="r" b="b"/>
              <a:pathLst>
                <a:path w="447" h="138" extrusionOk="0">
                  <a:moveTo>
                    <a:pt x="432" y="138"/>
                  </a:moveTo>
                  <a:lnTo>
                    <a:pt x="432" y="138"/>
                  </a:lnTo>
                  <a:cubicBezTo>
                    <a:pt x="15" y="138"/>
                    <a:pt x="15" y="138"/>
                    <a:pt x="15" y="138"/>
                  </a:cubicBezTo>
                  <a:cubicBezTo>
                    <a:pt x="7" y="138"/>
                    <a:pt x="0" y="131"/>
                    <a:pt x="0" y="123"/>
                  </a:cubicBezTo>
                  <a:cubicBezTo>
                    <a:pt x="0" y="15"/>
                    <a:pt x="0" y="15"/>
                    <a:pt x="0" y="15"/>
                  </a:cubicBezTo>
                  <a:cubicBezTo>
                    <a:pt x="0" y="7"/>
                    <a:pt x="7" y="0"/>
                    <a:pt x="15" y="0"/>
                  </a:cubicBezTo>
                  <a:cubicBezTo>
                    <a:pt x="432" y="0"/>
                    <a:pt x="432" y="0"/>
                    <a:pt x="432" y="0"/>
                  </a:cubicBezTo>
                  <a:cubicBezTo>
                    <a:pt x="441" y="0"/>
                    <a:pt x="447" y="7"/>
                    <a:pt x="447" y="15"/>
                  </a:cubicBezTo>
                  <a:cubicBezTo>
                    <a:pt x="447" y="123"/>
                    <a:pt x="447" y="123"/>
                    <a:pt x="447" y="123"/>
                  </a:cubicBezTo>
                  <a:cubicBezTo>
                    <a:pt x="447" y="131"/>
                    <a:pt x="441" y="138"/>
                    <a:pt x="432" y="138"/>
                  </a:cubicBezTo>
                  <a:close/>
                </a:path>
              </a:pathLst>
            </a:custGeom>
            <a:solidFill>
              <a:schemeClr val="dk1"/>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30"/>
            <p:cNvSpPr/>
            <p:nvPr/>
          </p:nvSpPr>
          <p:spPr>
            <a:xfrm>
              <a:off x="2170754" y="1386752"/>
              <a:ext cx="92071" cy="92743"/>
            </a:xfrm>
            <a:custGeom>
              <a:avLst/>
              <a:gdLst/>
              <a:ahLst/>
              <a:cxnLst/>
              <a:rect l="l" t="t" r="r" b="b"/>
              <a:pathLst>
                <a:path w="137" h="138" extrusionOk="0">
                  <a:moveTo>
                    <a:pt x="124" y="138"/>
                  </a:moveTo>
                  <a:lnTo>
                    <a:pt x="124" y="138"/>
                  </a:lnTo>
                  <a:cubicBezTo>
                    <a:pt x="13" y="138"/>
                    <a:pt x="13" y="138"/>
                    <a:pt x="13" y="138"/>
                  </a:cubicBezTo>
                  <a:cubicBezTo>
                    <a:pt x="5" y="138"/>
                    <a:pt x="0" y="132"/>
                    <a:pt x="0" y="125"/>
                  </a:cubicBezTo>
                  <a:cubicBezTo>
                    <a:pt x="0" y="13"/>
                    <a:pt x="0" y="13"/>
                    <a:pt x="0" y="13"/>
                  </a:cubicBezTo>
                  <a:cubicBezTo>
                    <a:pt x="0" y="6"/>
                    <a:pt x="5" y="0"/>
                    <a:pt x="13" y="0"/>
                  </a:cubicBezTo>
                  <a:cubicBezTo>
                    <a:pt x="124" y="0"/>
                    <a:pt x="124" y="0"/>
                    <a:pt x="124" y="0"/>
                  </a:cubicBezTo>
                  <a:cubicBezTo>
                    <a:pt x="131" y="0"/>
                    <a:pt x="137" y="6"/>
                    <a:pt x="137" y="13"/>
                  </a:cubicBezTo>
                  <a:cubicBezTo>
                    <a:pt x="137" y="125"/>
                    <a:pt x="137" y="125"/>
                    <a:pt x="137" y="125"/>
                  </a:cubicBezTo>
                  <a:cubicBezTo>
                    <a:pt x="137" y="132"/>
                    <a:pt x="131" y="138"/>
                    <a:pt x="124" y="138"/>
                  </a:cubicBezTo>
                  <a:close/>
                </a:path>
              </a:pathLst>
            </a:custGeom>
            <a:solidFill>
              <a:schemeClr val="dk1"/>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30"/>
            <p:cNvSpPr/>
            <p:nvPr/>
          </p:nvSpPr>
          <p:spPr>
            <a:xfrm>
              <a:off x="715091" y="3414999"/>
              <a:ext cx="1762787" cy="1728513"/>
            </a:xfrm>
            <a:custGeom>
              <a:avLst/>
              <a:gdLst/>
              <a:ahLst/>
              <a:cxnLst/>
              <a:rect l="l" t="t" r="r" b="b"/>
              <a:pathLst>
                <a:path w="2623" h="2572" extrusionOk="0">
                  <a:moveTo>
                    <a:pt x="2271" y="1185"/>
                  </a:moveTo>
                  <a:lnTo>
                    <a:pt x="2271" y="1185"/>
                  </a:lnTo>
                  <a:cubicBezTo>
                    <a:pt x="2110" y="1138"/>
                    <a:pt x="2027" y="1108"/>
                    <a:pt x="2027" y="1108"/>
                  </a:cubicBezTo>
                  <a:cubicBezTo>
                    <a:pt x="1785" y="1173"/>
                    <a:pt x="1785" y="1173"/>
                    <a:pt x="1785" y="1173"/>
                  </a:cubicBezTo>
                  <a:cubicBezTo>
                    <a:pt x="1725" y="1326"/>
                    <a:pt x="1677" y="1465"/>
                    <a:pt x="1620" y="1531"/>
                  </a:cubicBezTo>
                  <a:cubicBezTo>
                    <a:pt x="1500" y="1668"/>
                    <a:pt x="1264" y="1766"/>
                    <a:pt x="1230" y="1835"/>
                  </a:cubicBezTo>
                  <a:cubicBezTo>
                    <a:pt x="1212" y="1871"/>
                    <a:pt x="1112" y="2341"/>
                    <a:pt x="1085" y="2572"/>
                  </a:cubicBezTo>
                  <a:cubicBezTo>
                    <a:pt x="0" y="2572"/>
                    <a:pt x="0" y="2572"/>
                    <a:pt x="0" y="2572"/>
                  </a:cubicBezTo>
                  <a:cubicBezTo>
                    <a:pt x="70" y="2354"/>
                    <a:pt x="287" y="1688"/>
                    <a:pt x="351" y="1495"/>
                  </a:cubicBezTo>
                  <a:cubicBezTo>
                    <a:pt x="460" y="1170"/>
                    <a:pt x="493" y="939"/>
                    <a:pt x="539" y="860"/>
                  </a:cubicBezTo>
                  <a:cubicBezTo>
                    <a:pt x="583" y="780"/>
                    <a:pt x="1104" y="462"/>
                    <a:pt x="1220" y="374"/>
                  </a:cubicBezTo>
                  <a:cubicBezTo>
                    <a:pt x="1355" y="272"/>
                    <a:pt x="1712" y="42"/>
                    <a:pt x="1797" y="6"/>
                  </a:cubicBezTo>
                  <a:cubicBezTo>
                    <a:pt x="1902" y="-39"/>
                    <a:pt x="1993" y="156"/>
                    <a:pt x="1900" y="304"/>
                  </a:cubicBezTo>
                  <a:cubicBezTo>
                    <a:pt x="1834" y="410"/>
                    <a:pt x="1805" y="470"/>
                    <a:pt x="1586" y="616"/>
                  </a:cubicBezTo>
                  <a:cubicBezTo>
                    <a:pt x="1486" y="759"/>
                    <a:pt x="1378" y="894"/>
                    <a:pt x="1378" y="894"/>
                  </a:cubicBezTo>
                  <a:cubicBezTo>
                    <a:pt x="2393" y="894"/>
                    <a:pt x="2393" y="894"/>
                    <a:pt x="2393" y="894"/>
                  </a:cubicBezTo>
                  <a:cubicBezTo>
                    <a:pt x="2406" y="903"/>
                    <a:pt x="2419" y="912"/>
                    <a:pt x="2433" y="921"/>
                  </a:cubicBezTo>
                  <a:cubicBezTo>
                    <a:pt x="2519" y="979"/>
                    <a:pt x="2615" y="1027"/>
                    <a:pt x="2622" y="1060"/>
                  </a:cubicBezTo>
                  <a:cubicBezTo>
                    <a:pt x="2637" y="1116"/>
                    <a:pt x="2547" y="1265"/>
                    <a:pt x="2271" y="1185"/>
                  </a:cubicBezTo>
                  <a:close/>
                </a:path>
              </a:pathLst>
            </a:custGeom>
            <a:solidFill>
              <a:srgbClr val="FF918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30"/>
            <p:cNvSpPr/>
            <p:nvPr/>
          </p:nvSpPr>
          <p:spPr>
            <a:xfrm>
              <a:off x="1543730" y="4015811"/>
              <a:ext cx="806460" cy="181454"/>
            </a:xfrm>
            <a:custGeom>
              <a:avLst/>
              <a:gdLst/>
              <a:ahLst/>
              <a:cxnLst/>
              <a:rect l="l" t="t" r="r" b="b"/>
              <a:pathLst>
                <a:path w="1200" h="270" extrusionOk="0">
                  <a:moveTo>
                    <a:pt x="1200" y="27"/>
                  </a:moveTo>
                  <a:lnTo>
                    <a:pt x="1200" y="27"/>
                  </a:lnTo>
                  <a:cubicBezTo>
                    <a:pt x="209" y="27"/>
                    <a:pt x="209" y="27"/>
                    <a:pt x="209" y="27"/>
                  </a:cubicBezTo>
                  <a:cubicBezTo>
                    <a:pt x="137" y="182"/>
                    <a:pt x="0" y="270"/>
                    <a:pt x="0" y="270"/>
                  </a:cubicBezTo>
                  <a:cubicBezTo>
                    <a:pt x="72" y="182"/>
                    <a:pt x="145" y="0"/>
                    <a:pt x="145" y="0"/>
                  </a:cubicBezTo>
                  <a:cubicBezTo>
                    <a:pt x="1160" y="0"/>
                    <a:pt x="1160" y="0"/>
                    <a:pt x="1160" y="0"/>
                  </a:cubicBezTo>
                  <a:cubicBezTo>
                    <a:pt x="1173" y="9"/>
                    <a:pt x="1186" y="18"/>
                    <a:pt x="1200"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790;p30"/>
            <p:cNvSpPr/>
            <p:nvPr/>
          </p:nvSpPr>
          <p:spPr>
            <a:xfrm>
              <a:off x="1762147" y="3408278"/>
              <a:ext cx="204303" cy="174061"/>
            </a:xfrm>
            <a:custGeom>
              <a:avLst/>
              <a:gdLst/>
              <a:ahLst/>
              <a:cxnLst/>
              <a:rect l="l" t="t" r="r" b="b"/>
              <a:pathLst>
                <a:path w="304" h="259" extrusionOk="0">
                  <a:moveTo>
                    <a:pt x="0" y="161"/>
                  </a:moveTo>
                  <a:lnTo>
                    <a:pt x="0" y="161"/>
                  </a:lnTo>
                  <a:cubicBezTo>
                    <a:pt x="0" y="161"/>
                    <a:pt x="25" y="235"/>
                    <a:pt x="83" y="258"/>
                  </a:cubicBezTo>
                  <a:cubicBezTo>
                    <a:pt x="107" y="268"/>
                    <a:pt x="234" y="209"/>
                    <a:pt x="292" y="154"/>
                  </a:cubicBezTo>
                  <a:cubicBezTo>
                    <a:pt x="308" y="138"/>
                    <a:pt x="311" y="69"/>
                    <a:pt x="285" y="24"/>
                  </a:cubicBezTo>
                  <a:cubicBezTo>
                    <a:pt x="277" y="10"/>
                    <a:pt x="265" y="3"/>
                    <a:pt x="257" y="0"/>
                  </a:cubicBezTo>
                  <a:cubicBezTo>
                    <a:pt x="233" y="-9"/>
                    <a:pt x="-11" y="138"/>
                    <a:pt x="0" y="1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30"/>
            <p:cNvSpPr/>
            <p:nvPr/>
          </p:nvSpPr>
          <p:spPr>
            <a:xfrm>
              <a:off x="1088752" y="1548044"/>
              <a:ext cx="385757" cy="385757"/>
            </a:xfrm>
            <a:custGeom>
              <a:avLst/>
              <a:gdLst/>
              <a:ahLst/>
              <a:cxnLst/>
              <a:rect l="l" t="t" r="r" b="b"/>
              <a:pathLst>
                <a:path w="574" h="574" extrusionOk="0">
                  <a:moveTo>
                    <a:pt x="574" y="287"/>
                  </a:moveTo>
                  <a:lnTo>
                    <a:pt x="574" y="287"/>
                  </a:lnTo>
                  <a:cubicBezTo>
                    <a:pt x="574" y="445"/>
                    <a:pt x="445" y="574"/>
                    <a:pt x="287" y="574"/>
                  </a:cubicBezTo>
                  <a:cubicBezTo>
                    <a:pt x="128" y="574"/>
                    <a:pt x="0" y="445"/>
                    <a:pt x="0" y="287"/>
                  </a:cubicBezTo>
                  <a:cubicBezTo>
                    <a:pt x="0" y="128"/>
                    <a:pt x="128" y="0"/>
                    <a:pt x="287" y="0"/>
                  </a:cubicBezTo>
                  <a:cubicBezTo>
                    <a:pt x="445" y="0"/>
                    <a:pt x="574" y="128"/>
                    <a:pt x="574" y="2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30"/>
            <p:cNvSpPr/>
            <p:nvPr/>
          </p:nvSpPr>
          <p:spPr>
            <a:xfrm>
              <a:off x="1160661" y="1671029"/>
              <a:ext cx="241266" cy="139786"/>
            </a:xfrm>
            <a:custGeom>
              <a:avLst/>
              <a:gdLst/>
              <a:ahLst/>
              <a:cxnLst/>
              <a:rect l="l" t="t" r="r" b="b"/>
              <a:pathLst>
                <a:path w="359" h="208" extrusionOk="0">
                  <a:moveTo>
                    <a:pt x="336" y="37"/>
                  </a:moveTo>
                  <a:lnTo>
                    <a:pt x="336" y="37"/>
                  </a:lnTo>
                  <a:cubicBezTo>
                    <a:pt x="277" y="71"/>
                    <a:pt x="277" y="71"/>
                    <a:pt x="277" y="71"/>
                  </a:cubicBezTo>
                  <a:cubicBezTo>
                    <a:pt x="277" y="26"/>
                    <a:pt x="277" y="26"/>
                    <a:pt x="277" y="26"/>
                  </a:cubicBezTo>
                  <a:cubicBezTo>
                    <a:pt x="277" y="12"/>
                    <a:pt x="265" y="0"/>
                    <a:pt x="251" y="0"/>
                  </a:cubicBezTo>
                  <a:cubicBezTo>
                    <a:pt x="27" y="0"/>
                    <a:pt x="27" y="0"/>
                    <a:pt x="27" y="0"/>
                  </a:cubicBezTo>
                  <a:cubicBezTo>
                    <a:pt x="13" y="0"/>
                    <a:pt x="0" y="12"/>
                    <a:pt x="0" y="26"/>
                  </a:cubicBezTo>
                  <a:cubicBezTo>
                    <a:pt x="0" y="181"/>
                    <a:pt x="0" y="181"/>
                    <a:pt x="0" y="181"/>
                  </a:cubicBezTo>
                  <a:cubicBezTo>
                    <a:pt x="0" y="196"/>
                    <a:pt x="13" y="208"/>
                    <a:pt x="27" y="208"/>
                  </a:cubicBezTo>
                  <a:cubicBezTo>
                    <a:pt x="251" y="208"/>
                    <a:pt x="251" y="208"/>
                    <a:pt x="251" y="208"/>
                  </a:cubicBezTo>
                  <a:cubicBezTo>
                    <a:pt x="265" y="208"/>
                    <a:pt x="277" y="196"/>
                    <a:pt x="277" y="181"/>
                  </a:cubicBezTo>
                  <a:cubicBezTo>
                    <a:pt x="277" y="136"/>
                    <a:pt x="277" y="136"/>
                    <a:pt x="277" y="136"/>
                  </a:cubicBezTo>
                  <a:cubicBezTo>
                    <a:pt x="336" y="170"/>
                    <a:pt x="336" y="170"/>
                    <a:pt x="336" y="170"/>
                  </a:cubicBezTo>
                  <a:cubicBezTo>
                    <a:pt x="346" y="176"/>
                    <a:pt x="359" y="169"/>
                    <a:pt x="359" y="156"/>
                  </a:cubicBezTo>
                  <a:cubicBezTo>
                    <a:pt x="359" y="51"/>
                    <a:pt x="359" y="51"/>
                    <a:pt x="359" y="51"/>
                  </a:cubicBezTo>
                  <a:cubicBezTo>
                    <a:pt x="359" y="39"/>
                    <a:pt x="346" y="32"/>
                    <a:pt x="336" y="37"/>
                  </a:cubicBezTo>
                  <a:close/>
                </a:path>
              </a:pathLst>
            </a:custGeom>
            <a:solidFill>
              <a:schemeClr val="accent3"/>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30"/>
            <p:cNvSpPr/>
            <p:nvPr/>
          </p:nvSpPr>
          <p:spPr>
            <a:xfrm>
              <a:off x="2367665" y="1683126"/>
              <a:ext cx="654577" cy="256051"/>
            </a:xfrm>
            <a:custGeom>
              <a:avLst/>
              <a:gdLst/>
              <a:ahLst/>
              <a:cxnLst/>
              <a:rect l="l" t="t" r="r" b="b"/>
              <a:pathLst>
                <a:path w="974" h="381" extrusionOk="0">
                  <a:moveTo>
                    <a:pt x="910" y="0"/>
                  </a:moveTo>
                  <a:lnTo>
                    <a:pt x="910" y="0"/>
                  </a:lnTo>
                  <a:cubicBezTo>
                    <a:pt x="64" y="0"/>
                    <a:pt x="64" y="0"/>
                    <a:pt x="64" y="0"/>
                  </a:cubicBezTo>
                  <a:cubicBezTo>
                    <a:pt x="29" y="0"/>
                    <a:pt x="0" y="29"/>
                    <a:pt x="0" y="64"/>
                  </a:cubicBezTo>
                  <a:cubicBezTo>
                    <a:pt x="0" y="217"/>
                    <a:pt x="0" y="217"/>
                    <a:pt x="0" y="217"/>
                  </a:cubicBezTo>
                  <a:cubicBezTo>
                    <a:pt x="0" y="253"/>
                    <a:pt x="29" y="282"/>
                    <a:pt x="64" y="282"/>
                  </a:cubicBezTo>
                  <a:cubicBezTo>
                    <a:pt x="140" y="282"/>
                    <a:pt x="140" y="282"/>
                    <a:pt x="140" y="282"/>
                  </a:cubicBezTo>
                  <a:cubicBezTo>
                    <a:pt x="91" y="358"/>
                    <a:pt x="91" y="358"/>
                    <a:pt x="91" y="358"/>
                  </a:cubicBezTo>
                  <a:cubicBezTo>
                    <a:pt x="83" y="371"/>
                    <a:pt x="98" y="387"/>
                    <a:pt x="112" y="379"/>
                  </a:cubicBezTo>
                  <a:cubicBezTo>
                    <a:pt x="287" y="282"/>
                    <a:pt x="287" y="282"/>
                    <a:pt x="287" y="282"/>
                  </a:cubicBezTo>
                  <a:cubicBezTo>
                    <a:pt x="910" y="282"/>
                    <a:pt x="910" y="282"/>
                    <a:pt x="910" y="282"/>
                  </a:cubicBezTo>
                  <a:cubicBezTo>
                    <a:pt x="946" y="282"/>
                    <a:pt x="974" y="253"/>
                    <a:pt x="974" y="217"/>
                  </a:cubicBezTo>
                  <a:cubicBezTo>
                    <a:pt x="974" y="64"/>
                    <a:pt x="974" y="64"/>
                    <a:pt x="974" y="64"/>
                  </a:cubicBezTo>
                  <a:cubicBezTo>
                    <a:pt x="974" y="29"/>
                    <a:pt x="946" y="0"/>
                    <a:pt x="91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30"/>
            <p:cNvSpPr/>
            <p:nvPr/>
          </p:nvSpPr>
          <p:spPr>
            <a:xfrm>
              <a:off x="2364977" y="1679766"/>
              <a:ext cx="660625" cy="262772"/>
            </a:xfrm>
            <a:custGeom>
              <a:avLst/>
              <a:gdLst/>
              <a:ahLst/>
              <a:cxnLst/>
              <a:rect l="l" t="t" r="r" b="b"/>
              <a:pathLst>
                <a:path w="983" h="391" extrusionOk="0">
                  <a:moveTo>
                    <a:pt x="108" y="391"/>
                  </a:moveTo>
                  <a:lnTo>
                    <a:pt x="108" y="391"/>
                  </a:lnTo>
                  <a:cubicBezTo>
                    <a:pt x="103" y="391"/>
                    <a:pt x="98" y="389"/>
                    <a:pt x="94" y="385"/>
                  </a:cubicBezTo>
                  <a:cubicBezTo>
                    <a:pt x="88" y="378"/>
                    <a:pt x="87" y="369"/>
                    <a:pt x="92" y="361"/>
                  </a:cubicBezTo>
                  <a:cubicBezTo>
                    <a:pt x="136" y="291"/>
                    <a:pt x="136" y="291"/>
                    <a:pt x="136" y="291"/>
                  </a:cubicBezTo>
                  <a:cubicBezTo>
                    <a:pt x="68" y="291"/>
                    <a:pt x="68" y="291"/>
                    <a:pt x="68" y="291"/>
                  </a:cubicBezTo>
                  <a:cubicBezTo>
                    <a:pt x="30" y="291"/>
                    <a:pt x="0" y="260"/>
                    <a:pt x="0" y="222"/>
                  </a:cubicBezTo>
                  <a:cubicBezTo>
                    <a:pt x="0" y="69"/>
                    <a:pt x="0" y="69"/>
                    <a:pt x="0" y="69"/>
                  </a:cubicBezTo>
                  <a:cubicBezTo>
                    <a:pt x="0" y="31"/>
                    <a:pt x="30" y="0"/>
                    <a:pt x="68" y="0"/>
                  </a:cubicBezTo>
                  <a:cubicBezTo>
                    <a:pt x="914" y="0"/>
                    <a:pt x="914" y="0"/>
                    <a:pt x="914" y="0"/>
                  </a:cubicBezTo>
                  <a:cubicBezTo>
                    <a:pt x="952" y="0"/>
                    <a:pt x="983" y="31"/>
                    <a:pt x="983" y="69"/>
                  </a:cubicBezTo>
                  <a:cubicBezTo>
                    <a:pt x="983" y="222"/>
                    <a:pt x="983" y="222"/>
                    <a:pt x="983" y="222"/>
                  </a:cubicBezTo>
                  <a:cubicBezTo>
                    <a:pt x="983" y="260"/>
                    <a:pt x="952" y="291"/>
                    <a:pt x="914" y="291"/>
                  </a:cubicBezTo>
                  <a:cubicBezTo>
                    <a:pt x="293" y="291"/>
                    <a:pt x="293" y="291"/>
                    <a:pt x="293" y="291"/>
                  </a:cubicBezTo>
                  <a:cubicBezTo>
                    <a:pt x="118" y="388"/>
                    <a:pt x="118" y="388"/>
                    <a:pt x="118" y="388"/>
                  </a:cubicBezTo>
                  <a:cubicBezTo>
                    <a:pt x="115" y="390"/>
                    <a:pt x="111" y="391"/>
                    <a:pt x="108" y="391"/>
                  </a:cubicBezTo>
                  <a:moveTo>
                    <a:pt x="68" y="10"/>
                  </a:moveTo>
                  <a:lnTo>
                    <a:pt x="68" y="10"/>
                  </a:lnTo>
                  <a:cubicBezTo>
                    <a:pt x="35" y="10"/>
                    <a:pt x="9" y="37"/>
                    <a:pt x="9" y="69"/>
                  </a:cubicBezTo>
                  <a:cubicBezTo>
                    <a:pt x="9" y="222"/>
                    <a:pt x="9" y="222"/>
                    <a:pt x="9" y="222"/>
                  </a:cubicBezTo>
                  <a:cubicBezTo>
                    <a:pt x="9" y="256"/>
                    <a:pt x="35" y="283"/>
                    <a:pt x="68" y="283"/>
                  </a:cubicBezTo>
                  <a:cubicBezTo>
                    <a:pt x="152" y="283"/>
                    <a:pt x="152" y="283"/>
                    <a:pt x="152" y="283"/>
                  </a:cubicBezTo>
                  <a:cubicBezTo>
                    <a:pt x="99" y="366"/>
                    <a:pt x="99" y="366"/>
                    <a:pt x="99" y="366"/>
                  </a:cubicBezTo>
                  <a:cubicBezTo>
                    <a:pt x="96" y="371"/>
                    <a:pt x="98" y="376"/>
                    <a:pt x="101" y="379"/>
                  </a:cubicBezTo>
                  <a:cubicBezTo>
                    <a:pt x="103" y="381"/>
                    <a:pt x="108" y="383"/>
                    <a:pt x="113" y="380"/>
                  </a:cubicBezTo>
                  <a:cubicBezTo>
                    <a:pt x="290" y="283"/>
                    <a:pt x="290" y="283"/>
                    <a:pt x="290" y="283"/>
                  </a:cubicBezTo>
                  <a:cubicBezTo>
                    <a:pt x="914" y="283"/>
                    <a:pt x="914" y="283"/>
                    <a:pt x="914" y="283"/>
                  </a:cubicBezTo>
                  <a:cubicBezTo>
                    <a:pt x="947" y="283"/>
                    <a:pt x="974" y="256"/>
                    <a:pt x="974" y="222"/>
                  </a:cubicBezTo>
                  <a:cubicBezTo>
                    <a:pt x="974" y="69"/>
                    <a:pt x="974" y="69"/>
                    <a:pt x="974" y="69"/>
                  </a:cubicBezTo>
                  <a:cubicBezTo>
                    <a:pt x="974" y="37"/>
                    <a:pt x="947" y="10"/>
                    <a:pt x="914" y="10"/>
                  </a:cubicBezTo>
                  <a:lnTo>
                    <a:pt x="68"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795;p30"/>
            <p:cNvSpPr/>
            <p:nvPr/>
          </p:nvSpPr>
          <p:spPr>
            <a:xfrm>
              <a:off x="2418741" y="1720761"/>
              <a:ext cx="553097" cy="20162"/>
            </a:xfrm>
            <a:custGeom>
              <a:avLst/>
              <a:gdLst/>
              <a:ahLst/>
              <a:cxnLst/>
              <a:rect l="l" t="t" r="r" b="b"/>
              <a:pathLst>
                <a:path w="823" h="30" extrusionOk="0">
                  <a:moveTo>
                    <a:pt x="808" y="30"/>
                  </a:moveTo>
                  <a:lnTo>
                    <a:pt x="808" y="30"/>
                  </a:lnTo>
                  <a:cubicBezTo>
                    <a:pt x="15" y="30"/>
                    <a:pt x="15" y="30"/>
                    <a:pt x="15" y="30"/>
                  </a:cubicBezTo>
                  <a:cubicBezTo>
                    <a:pt x="6" y="30"/>
                    <a:pt x="0" y="23"/>
                    <a:pt x="0" y="15"/>
                  </a:cubicBezTo>
                  <a:lnTo>
                    <a:pt x="0" y="15"/>
                  </a:lnTo>
                  <a:cubicBezTo>
                    <a:pt x="0" y="7"/>
                    <a:pt x="6" y="0"/>
                    <a:pt x="15" y="0"/>
                  </a:cubicBezTo>
                  <a:cubicBezTo>
                    <a:pt x="808" y="0"/>
                    <a:pt x="808" y="0"/>
                    <a:pt x="808" y="0"/>
                  </a:cubicBezTo>
                  <a:cubicBezTo>
                    <a:pt x="816" y="0"/>
                    <a:pt x="823" y="7"/>
                    <a:pt x="823" y="15"/>
                  </a:cubicBezTo>
                  <a:lnTo>
                    <a:pt x="823" y="15"/>
                  </a:lnTo>
                  <a:cubicBezTo>
                    <a:pt x="823" y="23"/>
                    <a:pt x="816" y="30"/>
                    <a:pt x="808" y="3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30"/>
            <p:cNvSpPr/>
            <p:nvPr/>
          </p:nvSpPr>
          <p:spPr>
            <a:xfrm>
              <a:off x="2418741" y="1767132"/>
              <a:ext cx="270836" cy="19489"/>
            </a:xfrm>
            <a:custGeom>
              <a:avLst/>
              <a:gdLst/>
              <a:ahLst/>
              <a:cxnLst/>
              <a:rect l="l" t="t" r="r" b="b"/>
              <a:pathLst>
                <a:path w="403" h="29" extrusionOk="0">
                  <a:moveTo>
                    <a:pt x="388" y="29"/>
                  </a:moveTo>
                  <a:lnTo>
                    <a:pt x="388" y="29"/>
                  </a:lnTo>
                  <a:cubicBezTo>
                    <a:pt x="15" y="29"/>
                    <a:pt x="15" y="29"/>
                    <a:pt x="15" y="29"/>
                  </a:cubicBezTo>
                  <a:cubicBezTo>
                    <a:pt x="6" y="29"/>
                    <a:pt x="0" y="22"/>
                    <a:pt x="0" y="14"/>
                  </a:cubicBezTo>
                  <a:lnTo>
                    <a:pt x="0" y="14"/>
                  </a:lnTo>
                  <a:cubicBezTo>
                    <a:pt x="0" y="6"/>
                    <a:pt x="6" y="0"/>
                    <a:pt x="15" y="0"/>
                  </a:cubicBezTo>
                  <a:cubicBezTo>
                    <a:pt x="388" y="0"/>
                    <a:pt x="388" y="0"/>
                    <a:pt x="388" y="0"/>
                  </a:cubicBezTo>
                  <a:cubicBezTo>
                    <a:pt x="397" y="0"/>
                    <a:pt x="403" y="6"/>
                    <a:pt x="403" y="14"/>
                  </a:cubicBezTo>
                  <a:lnTo>
                    <a:pt x="403" y="14"/>
                  </a:lnTo>
                  <a:cubicBezTo>
                    <a:pt x="403" y="22"/>
                    <a:pt x="397" y="29"/>
                    <a:pt x="388"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30"/>
            <p:cNvSpPr/>
            <p:nvPr/>
          </p:nvSpPr>
          <p:spPr>
            <a:xfrm>
              <a:off x="2709739" y="1767132"/>
              <a:ext cx="262099" cy="19489"/>
            </a:xfrm>
            <a:custGeom>
              <a:avLst/>
              <a:gdLst/>
              <a:ahLst/>
              <a:cxnLst/>
              <a:rect l="l" t="t" r="r" b="b"/>
              <a:pathLst>
                <a:path w="390" h="29" extrusionOk="0">
                  <a:moveTo>
                    <a:pt x="375" y="29"/>
                  </a:moveTo>
                  <a:lnTo>
                    <a:pt x="375" y="29"/>
                  </a:lnTo>
                  <a:cubicBezTo>
                    <a:pt x="15" y="29"/>
                    <a:pt x="15" y="29"/>
                    <a:pt x="15" y="29"/>
                  </a:cubicBezTo>
                  <a:cubicBezTo>
                    <a:pt x="7" y="29"/>
                    <a:pt x="0" y="22"/>
                    <a:pt x="0" y="14"/>
                  </a:cubicBezTo>
                  <a:lnTo>
                    <a:pt x="0" y="14"/>
                  </a:lnTo>
                  <a:cubicBezTo>
                    <a:pt x="0" y="6"/>
                    <a:pt x="7" y="0"/>
                    <a:pt x="15" y="0"/>
                  </a:cubicBezTo>
                  <a:cubicBezTo>
                    <a:pt x="375" y="0"/>
                    <a:pt x="375" y="0"/>
                    <a:pt x="375" y="0"/>
                  </a:cubicBezTo>
                  <a:cubicBezTo>
                    <a:pt x="383" y="0"/>
                    <a:pt x="390" y="6"/>
                    <a:pt x="390" y="14"/>
                  </a:cubicBezTo>
                  <a:lnTo>
                    <a:pt x="390" y="14"/>
                  </a:lnTo>
                  <a:cubicBezTo>
                    <a:pt x="390" y="22"/>
                    <a:pt x="383" y="29"/>
                    <a:pt x="37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30"/>
            <p:cNvSpPr/>
            <p:nvPr/>
          </p:nvSpPr>
          <p:spPr>
            <a:xfrm>
              <a:off x="2418741" y="1812832"/>
              <a:ext cx="153227" cy="19489"/>
            </a:xfrm>
            <a:custGeom>
              <a:avLst/>
              <a:gdLst/>
              <a:ahLst/>
              <a:cxnLst/>
              <a:rect l="l" t="t" r="r" b="b"/>
              <a:pathLst>
                <a:path w="228" h="29" extrusionOk="0">
                  <a:moveTo>
                    <a:pt x="214" y="29"/>
                  </a:moveTo>
                  <a:lnTo>
                    <a:pt x="214" y="29"/>
                  </a:lnTo>
                  <a:cubicBezTo>
                    <a:pt x="15" y="29"/>
                    <a:pt x="15" y="29"/>
                    <a:pt x="15" y="29"/>
                  </a:cubicBezTo>
                  <a:cubicBezTo>
                    <a:pt x="6" y="29"/>
                    <a:pt x="0" y="23"/>
                    <a:pt x="0" y="14"/>
                  </a:cubicBezTo>
                  <a:lnTo>
                    <a:pt x="0" y="14"/>
                  </a:lnTo>
                  <a:cubicBezTo>
                    <a:pt x="0" y="6"/>
                    <a:pt x="6" y="0"/>
                    <a:pt x="15" y="0"/>
                  </a:cubicBezTo>
                  <a:cubicBezTo>
                    <a:pt x="214" y="0"/>
                    <a:pt x="214" y="0"/>
                    <a:pt x="214" y="0"/>
                  </a:cubicBezTo>
                  <a:cubicBezTo>
                    <a:pt x="222" y="0"/>
                    <a:pt x="228" y="6"/>
                    <a:pt x="228" y="14"/>
                  </a:cubicBezTo>
                  <a:lnTo>
                    <a:pt x="228" y="14"/>
                  </a:lnTo>
                  <a:cubicBezTo>
                    <a:pt x="228" y="23"/>
                    <a:pt x="222" y="29"/>
                    <a:pt x="214"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9" name="Google Shape;799;p30"/>
            <p:cNvSpPr/>
            <p:nvPr/>
          </p:nvSpPr>
          <p:spPr>
            <a:xfrm>
              <a:off x="2590786" y="1812832"/>
              <a:ext cx="203631" cy="19489"/>
            </a:xfrm>
            <a:custGeom>
              <a:avLst/>
              <a:gdLst/>
              <a:ahLst/>
              <a:cxnLst/>
              <a:rect l="l" t="t" r="r" b="b"/>
              <a:pathLst>
                <a:path w="303" h="29" extrusionOk="0">
                  <a:moveTo>
                    <a:pt x="288" y="29"/>
                  </a:moveTo>
                  <a:lnTo>
                    <a:pt x="288" y="29"/>
                  </a:lnTo>
                  <a:cubicBezTo>
                    <a:pt x="15" y="29"/>
                    <a:pt x="15" y="29"/>
                    <a:pt x="15" y="29"/>
                  </a:cubicBezTo>
                  <a:cubicBezTo>
                    <a:pt x="6" y="29"/>
                    <a:pt x="0" y="23"/>
                    <a:pt x="0" y="14"/>
                  </a:cubicBezTo>
                  <a:lnTo>
                    <a:pt x="0" y="14"/>
                  </a:lnTo>
                  <a:cubicBezTo>
                    <a:pt x="0" y="6"/>
                    <a:pt x="6" y="0"/>
                    <a:pt x="15" y="0"/>
                  </a:cubicBezTo>
                  <a:cubicBezTo>
                    <a:pt x="288" y="0"/>
                    <a:pt x="288" y="0"/>
                    <a:pt x="288" y="0"/>
                  </a:cubicBezTo>
                  <a:cubicBezTo>
                    <a:pt x="296" y="0"/>
                    <a:pt x="303" y="6"/>
                    <a:pt x="303" y="14"/>
                  </a:cubicBezTo>
                  <a:lnTo>
                    <a:pt x="303" y="14"/>
                  </a:lnTo>
                  <a:cubicBezTo>
                    <a:pt x="303" y="23"/>
                    <a:pt x="296" y="29"/>
                    <a:pt x="288"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00" name="Google Shape;800;p30"/>
            <p:cNvGrpSpPr/>
            <p:nvPr/>
          </p:nvGrpSpPr>
          <p:grpSpPr>
            <a:xfrm>
              <a:off x="2438231" y="3382068"/>
              <a:ext cx="538985" cy="405246"/>
              <a:chOff x="2438231" y="3382068"/>
              <a:chExt cx="538985" cy="405246"/>
            </a:xfrm>
          </p:grpSpPr>
          <p:sp>
            <p:nvSpPr>
              <p:cNvPr id="801" name="Google Shape;801;p30"/>
              <p:cNvSpPr/>
              <p:nvPr/>
            </p:nvSpPr>
            <p:spPr>
              <a:xfrm>
                <a:off x="2442935" y="3441881"/>
                <a:ext cx="484548" cy="341401"/>
              </a:xfrm>
              <a:custGeom>
                <a:avLst/>
                <a:gdLst/>
                <a:ahLst/>
                <a:cxnLst/>
                <a:rect l="l" t="t" r="r" b="b"/>
                <a:pathLst>
                  <a:path w="721" h="508" extrusionOk="0">
                    <a:moveTo>
                      <a:pt x="687" y="508"/>
                    </a:moveTo>
                    <a:lnTo>
                      <a:pt x="687" y="508"/>
                    </a:lnTo>
                    <a:cubicBezTo>
                      <a:pt x="34" y="508"/>
                      <a:pt x="34" y="508"/>
                      <a:pt x="34" y="508"/>
                    </a:cubicBezTo>
                    <a:cubicBezTo>
                      <a:pt x="15" y="508"/>
                      <a:pt x="0" y="493"/>
                      <a:pt x="0" y="474"/>
                    </a:cubicBezTo>
                    <a:cubicBezTo>
                      <a:pt x="0" y="34"/>
                      <a:pt x="0" y="34"/>
                      <a:pt x="0" y="34"/>
                    </a:cubicBezTo>
                    <a:cubicBezTo>
                      <a:pt x="0" y="16"/>
                      <a:pt x="15" y="0"/>
                      <a:pt x="34" y="0"/>
                    </a:cubicBezTo>
                    <a:cubicBezTo>
                      <a:pt x="687" y="0"/>
                      <a:pt x="687" y="0"/>
                      <a:pt x="687" y="0"/>
                    </a:cubicBezTo>
                    <a:cubicBezTo>
                      <a:pt x="705" y="0"/>
                      <a:pt x="721" y="16"/>
                      <a:pt x="721" y="34"/>
                    </a:cubicBezTo>
                    <a:cubicBezTo>
                      <a:pt x="720" y="474"/>
                      <a:pt x="720" y="474"/>
                      <a:pt x="720" y="474"/>
                    </a:cubicBezTo>
                    <a:cubicBezTo>
                      <a:pt x="720" y="493"/>
                      <a:pt x="705" y="508"/>
                      <a:pt x="687" y="50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30"/>
              <p:cNvSpPr/>
              <p:nvPr/>
            </p:nvSpPr>
            <p:spPr>
              <a:xfrm>
                <a:off x="2438903" y="3437848"/>
                <a:ext cx="491941" cy="349466"/>
              </a:xfrm>
              <a:custGeom>
                <a:avLst/>
                <a:gdLst/>
                <a:ahLst/>
                <a:cxnLst/>
                <a:rect l="l" t="t" r="r" b="b"/>
                <a:pathLst>
                  <a:path w="732" h="520" extrusionOk="0">
                    <a:moveTo>
                      <a:pt x="693" y="520"/>
                    </a:moveTo>
                    <a:lnTo>
                      <a:pt x="693" y="520"/>
                    </a:lnTo>
                    <a:lnTo>
                      <a:pt x="693" y="520"/>
                    </a:lnTo>
                    <a:cubicBezTo>
                      <a:pt x="40" y="520"/>
                      <a:pt x="40" y="520"/>
                      <a:pt x="40" y="520"/>
                    </a:cubicBezTo>
                    <a:cubicBezTo>
                      <a:pt x="29" y="520"/>
                      <a:pt x="19" y="516"/>
                      <a:pt x="12" y="508"/>
                    </a:cubicBezTo>
                    <a:cubicBezTo>
                      <a:pt x="4" y="501"/>
                      <a:pt x="0" y="490"/>
                      <a:pt x="0" y="480"/>
                    </a:cubicBezTo>
                    <a:cubicBezTo>
                      <a:pt x="0" y="40"/>
                      <a:pt x="0" y="40"/>
                      <a:pt x="0" y="40"/>
                    </a:cubicBezTo>
                    <a:cubicBezTo>
                      <a:pt x="0" y="29"/>
                      <a:pt x="4" y="19"/>
                      <a:pt x="12" y="11"/>
                    </a:cubicBezTo>
                    <a:cubicBezTo>
                      <a:pt x="19" y="4"/>
                      <a:pt x="29" y="0"/>
                      <a:pt x="40" y="0"/>
                    </a:cubicBezTo>
                    <a:lnTo>
                      <a:pt x="40" y="0"/>
                    </a:lnTo>
                    <a:cubicBezTo>
                      <a:pt x="693" y="0"/>
                      <a:pt x="693" y="0"/>
                      <a:pt x="693" y="0"/>
                    </a:cubicBezTo>
                    <a:cubicBezTo>
                      <a:pt x="704" y="0"/>
                      <a:pt x="714" y="4"/>
                      <a:pt x="721" y="12"/>
                    </a:cubicBezTo>
                    <a:cubicBezTo>
                      <a:pt x="728" y="19"/>
                      <a:pt x="732" y="29"/>
                      <a:pt x="732" y="40"/>
                    </a:cubicBezTo>
                    <a:cubicBezTo>
                      <a:pt x="732" y="480"/>
                      <a:pt x="732" y="480"/>
                      <a:pt x="732" y="480"/>
                    </a:cubicBezTo>
                    <a:cubicBezTo>
                      <a:pt x="732" y="491"/>
                      <a:pt x="728" y="501"/>
                      <a:pt x="721" y="508"/>
                    </a:cubicBezTo>
                    <a:cubicBezTo>
                      <a:pt x="713" y="516"/>
                      <a:pt x="704" y="520"/>
                      <a:pt x="693" y="520"/>
                    </a:cubicBezTo>
                    <a:moveTo>
                      <a:pt x="40" y="12"/>
                    </a:moveTo>
                    <a:lnTo>
                      <a:pt x="40" y="12"/>
                    </a:lnTo>
                    <a:cubicBezTo>
                      <a:pt x="33" y="12"/>
                      <a:pt x="26" y="15"/>
                      <a:pt x="20" y="20"/>
                    </a:cubicBezTo>
                    <a:cubicBezTo>
                      <a:pt x="15" y="25"/>
                      <a:pt x="12" y="32"/>
                      <a:pt x="12" y="40"/>
                    </a:cubicBezTo>
                    <a:cubicBezTo>
                      <a:pt x="12" y="480"/>
                      <a:pt x="12" y="480"/>
                      <a:pt x="12" y="480"/>
                    </a:cubicBezTo>
                    <a:cubicBezTo>
                      <a:pt x="12" y="487"/>
                      <a:pt x="15" y="494"/>
                      <a:pt x="20" y="500"/>
                    </a:cubicBezTo>
                    <a:cubicBezTo>
                      <a:pt x="25" y="505"/>
                      <a:pt x="32" y="508"/>
                      <a:pt x="40" y="508"/>
                    </a:cubicBezTo>
                    <a:cubicBezTo>
                      <a:pt x="693" y="508"/>
                      <a:pt x="693" y="508"/>
                      <a:pt x="693" y="508"/>
                    </a:cubicBezTo>
                    <a:lnTo>
                      <a:pt x="693" y="508"/>
                    </a:lnTo>
                    <a:cubicBezTo>
                      <a:pt x="700" y="508"/>
                      <a:pt x="707" y="505"/>
                      <a:pt x="712" y="500"/>
                    </a:cubicBezTo>
                    <a:cubicBezTo>
                      <a:pt x="717" y="494"/>
                      <a:pt x="721" y="487"/>
                      <a:pt x="721" y="480"/>
                    </a:cubicBezTo>
                    <a:cubicBezTo>
                      <a:pt x="721" y="40"/>
                      <a:pt x="721" y="40"/>
                      <a:pt x="721" y="40"/>
                    </a:cubicBezTo>
                    <a:cubicBezTo>
                      <a:pt x="721" y="32"/>
                      <a:pt x="717" y="25"/>
                      <a:pt x="712" y="21"/>
                    </a:cubicBezTo>
                    <a:cubicBezTo>
                      <a:pt x="707" y="15"/>
                      <a:pt x="700" y="12"/>
                      <a:pt x="693" y="12"/>
                    </a:cubicBezTo>
                    <a:cubicBezTo>
                      <a:pt x="40" y="12"/>
                      <a:pt x="40" y="12"/>
                      <a:pt x="4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3" name="Google Shape;803;p30"/>
              <p:cNvSpPr/>
              <p:nvPr/>
            </p:nvSpPr>
            <p:spPr>
              <a:xfrm>
                <a:off x="2711083" y="3589060"/>
                <a:ext cx="219760" cy="159948"/>
              </a:xfrm>
              <a:custGeom>
                <a:avLst/>
                <a:gdLst/>
                <a:ahLst/>
                <a:cxnLst/>
                <a:rect l="l" t="t" r="r" b="b"/>
                <a:pathLst>
                  <a:path w="327" h="238" extrusionOk="0">
                    <a:moveTo>
                      <a:pt x="321" y="238"/>
                    </a:moveTo>
                    <a:lnTo>
                      <a:pt x="321" y="238"/>
                    </a:lnTo>
                    <a:cubicBezTo>
                      <a:pt x="320" y="238"/>
                      <a:pt x="319" y="237"/>
                      <a:pt x="318" y="236"/>
                    </a:cubicBezTo>
                    <a:cubicBezTo>
                      <a:pt x="3" y="11"/>
                      <a:pt x="3" y="11"/>
                      <a:pt x="3" y="11"/>
                    </a:cubicBezTo>
                    <a:cubicBezTo>
                      <a:pt x="1" y="9"/>
                      <a:pt x="0" y="5"/>
                      <a:pt x="1" y="2"/>
                    </a:cubicBezTo>
                    <a:cubicBezTo>
                      <a:pt x="4" y="-1"/>
                      <a:pt x="8" y="-1"/>
                      <a:pt x="10" y="1"/>
                    </a:cubicBezTo>
                    <a:cubicBezTo>
                      <a:pt x="325" y="226"/>
                      <a:pt x="325" y="226"/>
                      <a:pt x="325" y="226"/>
                    </a:cubicBezTo>
                    <a:cubicBezTo>
                      <a:pt x="328" y="228"/>
                      <a:pt x="328" y="232"/>
                      <a:pt x="326" y="235"/>
                    </a:cubicBezTo>
                    <a:cubicBezTo>
                      <a:pt x="325" y="236"/>
                      <a:pt x="323" y="238"/>
                      <a:pt x="321" y="238"/>
                    </a:cubicBezTo>
                    <a:close/>
                  </a:path>
                </a:pathLst>
              </a:custGeom>
              <a:solidFill>
                <a:schemeClr val="dk1"/>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30"/>
              <p:cNvSpPr/>
              <p:nvPr/>
            </p:nvSpPr>
            <p:spPr>
              <a:xfrm>
                <a:off x="2438231" y="3588388"/>
                <a:ext cx="225809" cy="160620"/>
              </a:xfrm>
              <a:custGeom>
                <a:avLst/>
                <a:gdLst/>
                <a:ahLst/>
                <a:cxnLst/>
                <a:rect l="l" t="t" r="r" b="b"/>
                <a:pathLst>
                  <a:path w="336" h="239" extrusionOk="0">
                    <a:moveTo>
                      <a:pt x="7" y="239"/>
                    </a:moveTo>
                    <a:lnTo>
                      <a:pt x="7" y="239"/>
                    </a:lnTo>
                    <a:cubicBezTo>
                      <a:pt x="5" y="239"/>
                      <a:pt x="3" y="237"/>
                      <a:pt x="2" y="236"/>
                    </a:cubicBezTo>
                    <a:cubicBezTo>
                      <a:pt x="0" y="233"/>
                      <a:pt x="0" y="229"/>
                      <a:pt x="3" y="227"/>
                    </a:cubicBezTo>
                    <a:cubicBezTo>
                      <a:pt x="327" y="1"/>
                      <a:pt x="327" y="1"/>
                      <a:pt x="327" y="1"/>
                    </a:cubicBezTo>
                    <a:cubicBezTo>
                      <a:pt x="330" y="-1"/>
                      <a:pt x="333" y="0"/>
                      <a:pt x="335" y="3"/>
                    </a:cubicBezTo>
                    <a:cubicBezTo>
                      <a:pt x="337" y="6"/>
                      <a:pt x="336" y="10"/>
                      <a:pt x="334" y="11"/>
                    </a:cubicBezTo>
                    <a:cubicBezTo>
                      <a:pt x="10" y="237"/>
                      <a:pt x="10" y="237"/>
                      <a:pt x="10" y="237"/>
                    </a:cubicBezTo>
                    <a:cubicBezTo>
                      <a:pt x="9" y="238"/>
                      <a:pt x="8" y="239"/>
                      <a:pt x="7" y="239"/>
                    </a:cubicBezTo>
                    <a:close/>
                  </a:path>
                </a:pathLst>
              </a:custGeom>
              <a:solidFill>
                <a:schemeClr val="dk1"/>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805;p30"/>
              <p:cNvSpPr/>
              <p:nvPr/>
            </p:nvSpPr>
            <p:spPr>
              <a:xfrm>
                <a:off x="2476537" y="3462042"/>
                <a:ext cx="423392" cy="149867"/>
              </a:xfrm>
              <a:custGeom>
                <a:avLst/>
                <a:gdLst/>
                <a:ahLst/>
                <a:cxnLst/>
                <a:rect l="l" t="t" r="r" b="b"/>
                <a:pathLst>
                  <a:path w="630" h="223" extrusionOk="0">
                    <a:moveTo>
                      <a:pt x="315" y="223"/>
                    </a:moveTo>
                    <a:lnTo>
                      <a:pt x="315" y="223"/>
                    </a:lnTo>
                    <a:cubicBezTo>
                      <a:pt x="308" y="223"/>
                      <a:pt x="301" y="221"/>
                      <a:pt x="295" y="217"/>
                    </a:cubicBezTo>
                    <a:cubicBezTo>
                      <a:pt x="3" y="11"/>
                      <a:pt x="3" y="11"/>
                      <a:pt x="3" y="11"/>
                    </a:cubicBezTo>
                    <a:cubicBezTo>
                      <a:pt x="0" y="9"/>
                      <a:pt x="0" y="5"/>
                      <a:pt x="1" y="3"/>
                    </a:cubicBezTo>
                    <a:cubicBezTo>
                      <a:pt x="4" y="-1"/>
                      <a:pt x="7" y="-1"/>
                      <a:pt x="10" y="1"/>
                    </a:cubicBezTo>
                    <a:cubicBezTo>
                      <a:pt x="302" y="207"/>
                      <a:pt x="302" y="207"/>
                      <a:pt x="302" y="207"/>
                    </a:cubicBezTo>
                    <a:cubicBezTo>
                      <a:pt x="310" y="212"/>
                      <a:pt x="320" y="212"/>
                      <a:pt x="327" y="207"/>
                    </a:cubicBezTo>
                    <a:cubicBezTo>
                      <a:pt x="620" y="1"/>
                      <a:pt x="620" y="1"/>
                      <a:pt x="620" y="1"/>
                    </a:cubicBezTo>
                    <a:cubicBezTo>
                      <a:pt x="623" y="-1"/>
                      <a:pt x="627" y="-1"/>
                      <a:pt x="628" y="3"/>
                    </a:cubicBezTo>
                    <a:cubicBezTo>
                      <a:pt x="631" y="5"/>
                      <a:pt x="630" y="9"/>
                      <a:pt x="627" y="11"/>
                    </a:cubicBezTo>
                    <a:cubicBezTo>
                      <a:pt x="334" y="217"/>
                      <a:pt x="334" y="217"/>
                      <a:pt x="334" y="217"/>
                    </a:cubicBezTo>
                    <a:cubicBezTo>
                      <a:pt x="329" y="221"/>
                      <a:pt x="322" y="223"/>
                      <a:pt x="315" y="223"/>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30"/>
              <p:cNvSpPr/>
              <p:nvPr/>
            </p:nvSpPr>
            <p:spPr>
              <a:xfrm>
                <a:off x="2715788" y="3466074"/>
                <a:ext cx="180109" cy="157260"/>
              </a:xfrm>
              <a:custGeom>
                <a:avLst/>
                <a:gdLst/>
                <a:ahLst/>
                <a:cxnLst/>
                <a:rect l="l" t="t" r="r" b="b"/>
                <a:pathLst>
                  <a:path w="268" h="234" extrusionOk="0">
                    <a:moveTo>
                      <a:pt x="268" y="0"/>
                    </a:moveTo>
                    <a:lnTo>
                      <a:pt x="0" y="188"/>
                    </a:lnTo>
                    <a:lnTo>
                      <a:pt x="62" y="234"/>
                    </a:lnTo>
                    <a:lnTo>
                      <a:pt x="268"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807;p30"/>
              <p:cNvSpPr/>
              <p:nvPr/>
            </p:nvSpPr>
            <p:spPr>
              <a:xfrm>
                <a:off x="2479898" y="3466074"/>
                <a:ext cx="180109" cy="157260"/>
              </a:xfrm>
              <a:custGeom>
                <a:avLst/>
                <a:gdLst/>
                <a:ahLst/>
                <a:cxnLst/>
                <a:rect l="l" t="t" r="r" b="b"/>
                <a:pathLst>
                  <a:path w="268" h="234" extrusionOk="0">
                    <a:moveTo>
                      <a:pt x="0" y="0"/>
                    </a:moveTo>
                    <a:lnTo>
                      <a:pt x="268" y="188"/>
                    </a:lnTo>
                    <a:lnTo>
                      <a:pt x="205" y="234"/>
                    </a:lnTo>
                    <a:lnTo>
                      <a:pt x="0" y="0"/>
                    </a:ln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808;p30"/>
              <p:cNvSpPr/>
              <p:nvPr/>
            </p:nvSpPr>
            <p:spPr>
              <a:xfrm>
                <a:off x="2838101" y="3382068"/>
                <a:ext cx="139114" cy="138442"/>
              </a:xfrm>
              <a:custGeom>
                <a:avLst/>
                <a:gdLst/>
                <a:ahLst/>
                <a:cxnLst/>
                <a:rect l="l" t="t" r="r" b="b"/>
                <a:pathLst>
                  <a:path w="207" h="206" extrusionOk="0">
                    <a:moveTo>
                      <a:pt x="207" y="103"/>
                    </a:moveTo>
                    <a:lnTo>
                      <a:pt x="207" y="103"/>
                    </a:lnTo>
                    <a:cubicBezTo>
                      <a:pt x="207" y="160"/>
                      <a:pt x="161" y="206"/>
                      <a:pt x="104" y="206"/>
                    </a:cubicBezTo>
                    <a:cubicBezTo>
                      <a:pt x="47" y="206"/>
                      <a:pt x="0" y="160"/>
                      <a:pt x="0" y="103"/>
                    </a:cubicBezTo>
                    <a:cubicBezTo>
                      <a:pt x="0" y="46"/>
                      <a:pt x="47" y="0"/>
                      <a:pt x="104" y="0"/>
                    </a:cubicBezTo>
                    <a:cubicBezTo>
                      <a:pt x="161" y="0"/>
                      <a:pt x="207" y="46"/>
                      <a:pt x="207" y="103"/>
                    </a:cubicBezTo>
                    <a:close/>
                  </a:path>
                </a:pathLst>
              </a:custGeom>
              <a:solidFill>
                <a:schemeClr val="accent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30"/>
              <p:cNvSpPr/>
              <p:nvPr/>
            </p:nvSpPr>
            <p:spPr>
              <a:xfrm>
                <a:off x="2867671" y="3425079"/>
                <a:ext cx="79974" cy="59140"/>
              </a:xfrm>
              <a:custGeom>
                <a:avLst/>
                <a:gdLst/>
                <a:ahLst/>
                <a:cxnLst/>
                <a:rect l="l" t="t" r="r" b="b"/>
                <a:pathLst>
                  <a:path w="119" h="88" extrusionOk="0">
                    <a:moveTo>
                      <a:pt x="49" y="88"/>
                    </a:moveTo>
                    <a:lnTo>
                      <a:pt x="49" y="88"/>
                    </a:lnTo>
                    <a:lnTo>
                      <a:pt x="49" y="88"/>
                    </a:lnTo>
                    <a:cubicBezTo>
                      <a:pt x="46" y="88"/>
                      <a:pt x="44" y="86"/>
                      <a:pt x="42" y="84"/>
                    </a:cubicBezTo>
                    <a:cubicBezTo>
                      <a:pt x="3" y="39"/>
                      <a:pt x="3" y="39"/>
                      <a:pt x="3" y="39"/>
                    </a:cubicBezTo>
                    <a:cubicBezTo>
                      <a:pt x="-1" y="34"/>
                      <a:pt x="0" y="29"/>
                      <a:pt x="4" y="25"/>
                    </a:cubicBezTo>
                    <a:cubicBezTo>
                      <a:pt x="8" y="22"/>
                      <a:pt x="14" y="22"/>
                      <a:pt x="17" y="26"/>
                    </a:cubicBezTo>
                    <a:cubicBezTo>
                      <a:pt x="49" y="63"/>
                      <a:pt x="49" y="63"/>
                      <a:pt x="49" y="63"/>
                    </a:cubicBezTo>
                    <a:cubicBezTo>
                      <a:pt x="103" y="4"/>
                      <a:pt x="103" y="4"/>
                      <a:pt x="103" y="4"/>
                    </a:cubicBezTo>
                    <a:cubicBezTo>
                      <a:pt x="107" y="-1"/>
                      <a:pt x="113" y="-1"/>
                      <a:pt x="117" y="3"/>
                    </a:cubicBezTo>
                    <a:cubicBezTo>
                      <a:pt x="120" y="6"/>
                      <a:pt x="120" y="13"/>
                      <a:pt x="117" y="17"/>
                    </a:cubicBezTo>
                    <a:cubicBezTo>
                      <a:pt x="56" y="85"/>
                      <a:pt x="56" y="85"/>
                      <a:pt x="56" y="85"/>
                    </a:cubicBezTo>
                    <a:cubicBezTo>
                      <a:pt x="55" y="86"/>
                      <a:pt x="52" y="88"/>
                      <a:pt x="49"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10" name="Google Shape;810;p30"/>
            <p:cNvSpPr/>
            <p:nvPr/>
          </p:nvSpPr>
          <p:spPr>
            <a:xfrm>
              <a:off x="2399252" y="1425059"/>
              <a:ext cx="192206" cy="191534"/>
            </a:xfrm>
            <a:custGeom>
              <a:avLst/>
              <a:gdLst/>
              <a:ahLst/>
              <a:cxnLst/>
              <a:rect l="l" t="t" r="r" b="b"/>
              <a:pathLst>
                <a:path w="286" h="285" extrusionOk="0">
                  <a:moveTo>
                    <a:pt x="286" y="126"/>
                  </a:moveTo>
                  <a:lnTo>
                    <a:pt x="183" y="126"/>
                  </a:lnTo>
                  <a:lnTo>
                    <a:pt x="256" y="54"/>
                  </a:lnTo>
                  <a:lnTo>
                    <a:pt x="232" y="30"/>
                  </a:lnTo>
                  <a:lnTo>
                    <a:pt x="160" y="103"/>
                  </a:lnTo>
                  <a:lnTo>
                    <a:pt x="160" y="0"/>
                  </a:lnTo>
                  <a:lnTo>
                    <a:pt x="126" y="0"/>
                  </a:lnTo>
                  <a:lnTo>
                    <a:pt x="126" y="103"/>
                  </a:lnTo>
                  <a:lnTo>
                    <a:pt x="54" y="30"/>
                  </a:lnTo>
                  <a:lnTo>
                    <a:pt x="31" y="54"/>
                  </a:lnTo>
                  <a:lnTo>
                    <a:pt x="103" y="126"/>
                  </a:lnTo>
                  <a:lnTo>
                    <a:pt x="0" y="126"/>
                  </a:lnTo>
                  <a:lnTo>
                    <a:pt x="0" y="159"/>
                  </a:lnTo>
                  <a:lnTo>
                    <a:pt x="103" y="159"/>
                  </a:lnTo>
                  <a:lnTo>
                    <a:pt x="31" y="231"/>
                  </a:lnTo>
                  <a:lnTo>
                    <a:pt x="54" y="255"/>
                  </a:lnTo>
                  <a:lnTo>
                    <a:pt x="126" y="182"/>
                  </a:lnTo>
                  <a:lnTo>
                    <a:pt x="126" y="285"/>
                  </a:lnTo>
                  <a:lnTo>
                    <a:pt x="160" y="285"/>
                  </a:lnTo>
                  <a:lnTo>
                    <a:pt x="160" y="182"/>
                  </a:lnTo>
                  <a:lnTo>
                    <a:pt x="232" y="255"/>
                  </a:lnTo>
                  <a:lnTo>
                    <a:pt x="256" y="231"/>
                  </a:lnTo>
                  <a:lnTo>
                    <a:pt x="183" y="159"/>
                  </a:lnTo>
                  <a:lnTo>
                    <a:pt x="286" y="159"/>
                  </a:lnTo>
                  <a:lnTo>
                    <a:pt x="286" y="12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30"/>
            <p:cNvSpPr/>
            <p:nvPr/>
          </p:nvSpPr>
          <p:spPr>
            <a:xfrm>
              <a:off x="1585398" y="855161"/>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30"/>
            <p:cNvSpPr/>
            <p:nvPr/>
          </p:nvSpPr>
          <p:spPr>
            <a:xfrm>
              <a:off x="2796434" y="2832331"/>
              <a:ext cx="198255" cy="198255"/>
            </a:xfrm>
            <a:custGeom>
              <a:avLst/>
              <a:gdLst/>
              <a:ahLst/>
              <a:cxnLst/>
              <a:rect l="l" t="t" r="r" b="b"/>
              <a:pathLst>
                <a:path w="295" h="295" extrusionOk="0">
                  <a:moveTo>
                    <a:pt x="295" y="131"/>
                  </a:moveTo>
                  <a:lnTo>
                    <a:pt x="189" y="131"/>
                  </a:lnTo>
                  <a:lnTo>
                    <a:pt x="264" y="55"/>
                  </a:lnTo>
                  <a:lnTo>
                    <a:pt x="240" y="31"/>
                  </a:lnTo>
                  <a:lnTo>
                    <a:pt x="165" y="107"/>
                  </a:lnTo>
                  <a:lnTo>
                    <a:pt x="165" y="0"/>
                  </a:lnTo>
                  <a:lnTo>
                    <a:pt x="131" y="0"/>
                  </a:lnTo>
                  <a:lnTo>
                    <a:pt x="131" y="107"/>
                  </a:lnTo>
                  <a:lnTo>
                    <a:pt x="55" y="31"/>
                  </a:lnTo>
                  <a:lnTo>
                    <a:pt x="31" y="55"/>
                  </a:lnTo>
                  <a:lnTo>
                    <a:pt x="107" y="131"/>
                  </a:lnTo>
                  <a:lnTo>
                    <a:pt x="0" y="131"/>
                  </a:lnTo>
                  <a:lnTo>
                    <a:pt x="0" y="164"/>
                  </a:lnTo>
                  <a:lnTo>
                    <a:pt x="107" y="164"/>
                  </a:lnTo>
                  <a:lnTo>
                    <a:pt x="31" y="240"/>
                  </a:lnTo>
                  <a:lnTo>
                    <a:pt x="55" y="264"/>
                  </a:lnTo>
                  <a:lnTo>
                    <a:pt x="131" y="188"/>
                  </a:lnTo>
                  <a:lnTo>
                    <a:pt x="131" y="295"/>
                  </a:lnTo>
                  <a:lnTo>
                    <a:pt x="165" y="295"/>
                  </a:lnTo>
                  <a:lnTo>
                    <a:pt x="165" y="188"/>
                  </a:lnTo>
                  <a:lnTo>
                    <a:pt x="240" y="264"/>
                  </a:lnTo>
                  <a:lnTo>
                    <a:pt x="264" y="240"/>
                  </a:lnTo>
                  <a:lnTo>
                    <a:pt x="189" y="164"/>
                  </a:lnTo>
                  <a:lnTo>
                    <a:pt x="295" y="164"/>
                  </a:lnTo>
                  <a:lnTo>
                    <a:pt x="295" y="13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30"/>
            <p:cNvSpPr/>
            <p:nvPr/>
          </p:nvSpPr>
          <p:spPr>
            <a:xfrm>
              <a:off x="1102193" y="2275202"/>
              <a:ext cx="358875" cy="358875"/>
            </a:xfrm>
            <a:custGeom>
              <a:avLst/>
              <a:gdLst/>
              <a:ahLst/>
              <a:cxnLst/>
              <a:rect l="l" t="t" r="r" b="b"/>
              <a:pathLst>
                <a:path w="534" h="534" extrusionOk="0">
                  <a:moveTo>
                    <a:pt x="534" y="236"/>
                  </a:moveTo>
                  <a:lnTo>
                    <a:pt x="341" y="236"/>
                  </a:lnTo>
                  <a:lnTo>
                    <a:pt x="477" y="99"/>
                  </a:lnTo>
                  <a:lnTo>
                    <a:pt x="434" y="56"/>
                  </a:lnTo>
                  <a:lnTo>
                    <a:pt x="298" y="192"/>
                  </a:lnTo>
                  <a:lnTo>
                    <a:pt x="298" y="0"/>
                  </a:lnTo>
                  <a:lnTo>
                    <a:pt x="236" y="0"/>
                  </a:lnTo>
                  <a:lnTo>
                    <a:pt x="236" y="192"/>
                  </a:lnTo>
                  <a:lnTo>
                    <a:pt x="100" y="56"/>
                  </a:lnTo>
                  <a:lnTo>
                    <a:pt x="56" y="99"/>
                  </a:lnTo>
                  <a:lnTo>
                    <a:pt x="192" y="236"/>
                  </a:lnTo>
                  <a:lnTo>
                    <a:pt x="0" y="236"/>
                  </a:lnTo>
                  <a:lnTo>
                    <a:pt x="0" y="297"/>
                  </a:lnTo>
                  <a:lnTo>
                    <a:pt x="192" y="297"/>
                  </a:lnTo>
                  <a:lnTo>
                    <a:pt x="56" y="434"/>
                  </a:lnTo>
                  <a:lnTo>
                    <a:pt x="100" y="477"/>
                  </a:lnTo>
                  <a:lnTo>
                    <a:pt x="236" y="340"/>
                  </a:lnTo>
                  <a:lnTo>
                    <a:pt x="236" y="534"/>
                  </a:lnTo>
                  <a:lnTo>
                    <a:pt x="298" y="534"/>
                  </a:lnTo>
                  <a:lnTo>
                    <a:pt x="298" y="340"/>
                  </a:lnTo>
                  <a:lnTo>
                    <a:pt x="434" y="477"/>
                  </a:lnTo>
                  <a:lnTo>
                    <a:pt x="477" y="434"/>
                  </a:lnTo>
                  <a:lnTo>
                    <a:pt x="341" y="297"/>
                  </a:lnTo>
                  <a:lnTo>
                    <a:pt x="534" y="297"/>
                  </a:lnTo>
                  <a:lnTo>
                    <a:pt x="534" y="23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4" name="Google Shape;814;p30"/>
            <p:cNvSpPr/>
            <p:nvPr/>
          </p:nvSpPr>
          <p:spPr>
            <a:xfrm>
              <a:off x="1038348" y="2945908"/>
              <a:ext cx="431456" cy="47044"/>
            </a:xfrm>
            <a:custGeom>
              <a:avLst/>
              <a:gdLst/>
              <a:ahLst/>
              <a:cxnLst/>
              <a:rect l="l" t="t" r="r" b="b"/>
              <a:pathLst>
                <a:path w="642" h="70" extrusionOk="0">
                  <a:moveTo>
                    <a:pt x="642" y="70"/>
                  </a:moveTo>
                  <a:lnTo>
                    <a:pt x="0" y="70"/>
                  </a:lnTo>
                  <a:lnTo>
                    <a:pt x="0" y="0"/>
                  </a:lnTo>
                  <a:lnTo>
                    <a:pt x="642" y="0"/>
                  </a:lnTo>
                  <a:lnTo>
                    <a:pt x="642" y="7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30"/>
            <p:cNvSpPr/>
            <p:nvPr/>
          </p:nvSpPr>
          <p:spPr>
            <a:xfrm>
              <a:off x="1520209" y="2945908"/>
              <a:ext cx="99463" cy="47044"/>
            </a:xfrm>
            <a:custGeom>
              <a:avLst/>
              <a:gdLst/>
              <a:ahLst/>
              <a:cxnLst/>
              <a:rect l="l" t="t" r="r" b="b"/>
              <a:pathLst>
                <a:path w="148" h="70" extrusionOk="0">
                  <a:moveTo>
                    <a:pt x="148" y="70"/>
                  </a:moveTo>
                  <a:lnTo>
                    <a:pt x="0" y="70"/>
                  </a:lnTo>
                  <a:lnTo>
                    <a:pt x="0" y="0"/>
                  </a:lnTo>
                  <a:lnTo>
                    <a:pt x="148" y="0"/>
                  </a:lnTo>
                  <a:lnTo>
                    <a:pt x="148" y="7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30"/>
            <p:cNvSpPr/>
            <p:nvPr/>
          </p:nvSpPr>
          <p:spPr>
            <a:xfrm>
              <a:off x="2299788" y="4330331"/>
              <a:ext cx="434816" cy="46371"/>
            </a:xfrm>
            <a:custGeom>
              <a:avLst/>
              <a:gdLst/>
              <a:ahLst/>
              <a:cxnLst/>
              <a:rect l="l" t="t" r="r" b="b"/>
              <a:pathLst>
                <a:path w="647" h="69" extrusionOk="0">
                  <a:moveTo>
                    <a:pt x="647" y="69"/>
                  </a:moveTo>
                  <a:lnTo>
                    <a:pt x="0" y="69"/>
                  </a:lnTo>
                  <a:lnTo>
                    <a:pt x="0" y="0"/>
                  </a:lnTo>
                  <a:lnTo>
                    <a:pt x="647" y="0"/>
                  </a:lnTo>
                  <a:lnTo>
                    <a:pt x="647" y="6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30"/>
            <p:cNvSpPr/>
            <p:nvPr/>
          </p:nvSpPr>
          <p:spPr>
            <a:xfrm>
              <a:off x="2799122" y="4330331"/>
              <a:ext cx="240594" cy="46371"/>
            </a:xfrm>
            <a:custGeom>
              <a:avLst/>
              <a:gdLst/>
              <a:ahLst/>
              <a:cxnLst/>
              <a:rect l="l" t="t" r="r" b="b"/>
              <a:pathLst>
                <a:path w="358" h="69" extrusionOk="0">
                  <a:moveTo>
                    <a:pt x="358" y="69"/>
                  </a:moveTo>
                  <a:lnTo>
                    <a:pt x="0" y="69"/>
                  </a:lnTo>
                  <a:lnTo>
                    <a:pt x="0" y="0"/>
                  </a:lnTo>
                  <a:lnTo>
                    <a:pt x="358" y="0"/>
                  </a:lnTo>
                  <a:lnTo>
                    <a:pt x="358" y="69"/>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30"/>
            <p:cNvSpPr/>
            <p:nvPr/>
          </p:nvSpPr>
          <p:spPr>
            <a:xfrm>
              <a:off x="2477210" y="1078281"/>
              <a:ext cx="434816" cy="47043"/>
            </a:xfrm>
            <a:custGeom>
              <a:avLst/>
              <a:gdLst/>
              <a:ahLst/>
              <a:cxnLst/>
              <a:rect l="l" t="t" r="r" b="b"/>
              <a:pathLst>
                <a:path w="647" h="70" extrusionOk="0">
                  <a:moveTo>
                    <a:pt x="647" y="70"/>
                  </a:moveTo>
                  <a:lnTo>
                    <a:pt x="0" y="70"/>
                  </a:lnTo>
                  <a:lnTo>
                    <a:pt x="0" y="0"/>
                  </a:lnTo>
                  <a:lnTo>
                    <a:pt x="647" y="0"/>
                  </a:lnTo>
                  <a:lnTo>
                    <a:pt x="647" y="70"/>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19" name="Google Shape;819;p30"/>
            <p:cNvGrpSpPr/>
            <p:nvPr/>
          </p:nvGrpSpPr>
          <p:grpSpPr>
            <a:xfrm>
              <a:off x="268032" y="3223012"/>
              <a:ext cx="744756" cy="544617"/>
              <a:chOff x="5490815" y="4285770"/>
              <a:chExt cx="360360" cy="263520"/>
            </a:xfrm>
          </p:grpSpPr>
          <p:sp>
            <p:nvSpPr>
              <p:cNvPr id="820" name="Google Shape;820;p30"/>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30"/>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2" name="Google Shape;822;p30"/>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823;p30"/>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24" name="Google Shape;824;p30"/>
            <p:cNvGrpSpPr/>
            <p:nvPr/>
          </p:nvGrpSpPr>
          <p:grpSpPr>
            <a:xfrm>
              <a:off x="2869855" y="2083516"/>
              <a:ext cx="751452" cy="550569"/>
              <a:chOff x="2869855" y="2083516"/>
              <a:chExt cx="751452" cy="550569"/>
            </a:xfrm>
          </p:grpSpPr>
          <p:sp>
            <p:nvSpPr>
              <p:cNvPr id="825" name="Google Shape;825;p30"/>
              <p:cNvSpPr/>
              <p:nvPr/>
            </p:nvSpPr>
            <p:spPr>
              <a:xfrm>
                <a:off x="2872832" y="2086492"/>
                <a:ext cx="745500" cy="544617"/>
              </a:xfrm>
              <a:custGeom>
                <a:avLst/>
                <a:gdLst/>
                <a:ahLst/>
                <a:cxnLst/>
                <a:rect l="l" t="t" r="r" b="b"/>
                <a:pathLst>
                  <a:path w="1002" h="732" extrusionOk="0">
                    <a:moveTo>
                      <a:pt x="0" y="49"/>
                    </a:moveTo>
                    <a:lnTo>
                      <a:pt x="0" y="49"/>
                    </a:lnTo>
                    <a:cubicBezTo>
                      <a:pt x="0" y="514"/>
                      <a:pt x="0" y="514"/>
                      <a:pt x="0" y="514"/>
                    </a:cubicBezTo>
                    <a:cubicBezTo>
                      <a:pt x="0" y="541"/>
                      <a:pt x="22" y="562"/>
                      <a:pt x="49" y="562"/>
                    </a:cubicBezTo>
                    <a:cubicBezTo>
                      <a:pt x="780" y="562"/>
                      <a:pt x="780" y="562"/>
                      <a:pt x="780" y="562"/>
                    </a:cubicBezTo>
                    <a:cubicBezTo>
                      <a:pt x="794" y="562"/>
                      <a:pt x="806" y="568"/>
                      <a:pt x="815" y="577"/>
                    </a:cubicBezTo>
                    <a:cubicBezTo>
                      <a:pt x="964" y="726"/>
                      <a:pt x="964" y="726"/>
                      <a:pt x="964" y="726"/>
                    </a:cubicBezTo>
                    <a:cubicBezTo>
                      <a:pt x="978" y="740"/>
                      <a:pt x="1002" y="730"/>
                      <a:pt x="1002" y="710"/>
                    </a:cubicBezTo>
                    <a:cubicBezTo>
                      <a:pt x="1002" y="49"/>
                      <a:pt x="1002" y="49"/>
                      <a:pt x="1002" y="49"/>
                    </a:cubicBezTo>
                    <a:cubicBezTo>
                      <a:pt x="1002" y="22"/>
                      <a:pt x="979" y="0"/>
                      <a:pt x="952" y="0"/>
                    </a:cubicBezTo>
                    <a:cubicBezTo>
                      <a:pt x="49" y="0"/>
                      <a:pt x="49" y="0"/>
                      <a:pt x="49" y="0"/>
                    </a:cubicBezTo>
                    <a:cubicBezTo>
                      <a:pt x="22" y="0"/>
                      <a:pt x="0" y="22"/>
                      <a:pt x="0" y="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30"/>
              <p:cNvSpPr/>
              <p:nvPr/>
            </p:nvSpPr>
            <p:spPr>
              <a:xfrm>
                <a:off x="2869855" y="2083516"/>
                <a:ext cx="751452" cy="550569"/>
              </a:xfrm>
              <a:custGeom>
                <a:avLst/>
                <a:gdLst/>
                <a:ahLst/>
                <a:cxnLst/>
                <a:rect l="l" t="t" r="r" b="b"/>
                <a:pathLst>
                  <a:path w="1010" h="740" extrusionOk="0">
                    <a:moveTo>
                      <a:pt x="983" y="740"/>
                    </a:moveTo>
                    <a:lnTo>
                      <a:pt x="983" y="740"/>
                    </a:lnTo>
                    <a:cubicBezTo>
                      <a:pt x="976" y="740"/>
                      <a:pt x="970" y="738"/>
                      <a:pt x="966" y="733"/>
                    </a:cubicBezTo>
                    <a:cubicBezTo>
                      <a:pt x="816" y="584"/>
                      <a:pt x="816" y="584"/>
                      <a:pt x="816" y="584"/>
                    </a:cubicBezTo>
                    <a:cubicBezTo>
                      <a:pt x="808" y="575"/>
                      <a:pt x="796" y="570"/>
                      <a:pt x="784" y="570"/>
                    </a:cubicBezTo>
                    <a:cubicBezTo>
                      <a:pt x="53" y="570"/>
                      <a:pt x="53" y="570"/>
                      <a:pt x="53" y="570"/>
                    </a:cubicBezTo>
                    <a:cubicBezTo>
                      <a:pt x="24" y="570"/>
                      <a:pt x="0" y="547"/>
                      <a:pt x="0" y="518"/>
                    </a:cubicBezTo>
                    <a:cubicBezTo>
                      <a:pt x="0" y="53"/>
                      <a:pt x="0" y="53"/>
                      <a:pt x="0" y="53"/>
                    </a:cubicBezTo>
                    <a:cubicBezTo>
                      <a:pt x="0" y="24"/>
                      <a:pt x="24" y="0"/>
                      <a:pt x="53" y="0"/>
                    </a:cubicBezTo>
                    <a:cubicBezTo>
                      <a:pt x="956" y="0"/>
                      <a:pt x="956" y="0"/>
                      <a:pt x="956" y="0"/>
                    </a:cubicBezTo>
                    <a:cubicBezTo>
                      <a:pt x="986" y="0"/>
                      <a:pt x="1010" y="24"/>
                      <a:pt x="1010" y="53"/>
                    </a:cubicBezTo>
                    <a:cubicBezTo>
                      <a:pt x="1010" y="714"/>
                      <a:pt x="1010" y="714"/>
                      <a:pt x="1010" y="714"/>
                    </a:cubicBezTo>
                    <a:cubicBezTo>
                      <a:pt x="1010" y="725"/>
                      <a:pt x="1003" y="734"/>
                      <a:pt x="993" y="738"/>
                    </a:cubicBezTo>
                    <a:cubicBezTo>
                      <a:pt x="990" y="740"/>
                      <a:pt x="986" y="740"/>
                      <a:pt x="983" y="740"/>
                    </a:cubicBezTo>
                    <a:moveTo>
                      <a:pt x="53" y="8"/>
                    </a:moveTo>
                    <a:lnTo>
                      <a:pt x="53" y="8"/>
                    </a:lnTo>
                    <a:cubicBezTo>
                      <a:pt x="28" y="8"/>
                      <a:pt x="8" y="28"/>
                      <a:pt x="8" y="53"/>
                    </a:cubicBezTo>
                    <a:cubicBezTo>
                      <a:pt x="8" y="518"/>
                      <a:pt x="8" y="518"/>
                      <a:pt x="8" y="518"/>
                    </a:cubicBezTo>
                    <a:cubicBezTo>
                      <a:pt x="8" y="542"/>
                      <a:pt x="28" y="562"/>
                      <a:pt x="53" y="562"/>
                    </a:cubicBezTo>
                    <a:cubicBezTo>
                      <a:pt x="784" y="562"/>
                      <a:pt x="784" y="562"/>
                      <a:pt x="784" y="562"/>
                    </a:cubicBezTo>
                    <a:cubicBezTo>
                      <a:pt x="798" y="562"/>
                      <a:pt x="812" y="568"/>
                      <a:pt x="822" y="578"/>
                    </a:cubicBezTo>
                    <a:cubicBezTo>
                      <a:pt x="971" y="727"/>
                      <a:pt x="971" y="727"/>
                      <a:pt x="971" y="727"/>
                    </a:cubicBezTo>
                    <a:cubicBezTo>
                      <a:pt x="977" y="733"/>
                      <a:pt x="985" y="733"/>
                      <a:pt x="990" y="731"/>
                    </a:cubicBezTo>
                    <a:cubicBezTo>
                      <a:pt x="996" y="729"/>
                      <a:pt x="1002" y="723"/>
                      <a:pt x="1002" y="714"/>
                    </a:cubicBezTo>
                    <a:cubicBezTo>
                      <a:pt x="1002" y="53"/>
                      <a:pt x="1002" y="53"/>
                      <a:pt x="1002" y="53"/>
                    </a:cubicBezTo>
                    <a:cubicBezTo>
                      <a:pt x="1002" y="28"/>
                      <a:pt x="981" y="8"/>
                      <a:pt x="956" y="8"/>
                    </a:cubicBezTo>
                    <a:lnTo>
                      <a:pt x="53"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7" name="Google Shape;827;p30"/>
              <p:cNvSpPr/>
              <p:nvPr/>
            </p:nvSpPr>
            <p:spPr>
              <a:xfrm>
                <a:off x="3099755" y="2151965"/>
                <a:ext cx="290909" cy="290909"/>
              </a:xfrm>
              <a:custGeom>
                <a:avLst/>
                <a:gdLst/>
                <a:ahLst/>
                <a:cxnLst/>
                <a:rect l="l" t="t" r="r" b="b"/>
                <a:pathLst>
                  <a:path w="391" h="391" extrusionOk="0">
                    <a:moveTo>
                      <a:pt x="391" y="195"/>
                    </a:moveTo>
                    <a:lnTo>
                      <a:pt x="391" y="195"/>
                    </a:lnTo>
                    <a:cubicBezTo>
                      <a:pt x="391" y="303"/>
                      <a:pt x="304" y="391"/>
                      <a:pt x="196" y="391"/>
                    </a:cubicBezTo>
                    <a:cubicBezTo>
                      <a:pt x="88" y="391"/>
                      <a:pt x="0" y="303"/>
                      <a:pt x="0" y="195"/>
                    </a:cubicBezTo>
                    <a:cubicBezTo>
                      <a:pt x="0" y="87"/>
                      <a:pt x="88" y="0"/>
                      <a:pt x="196" y="0"/>
                    </a:cubicBezTo>
                    <a:cubicBezTo>
                      <a:pt x="304" y="0"/>
                      <a:pt x="391" y="87"/>
                      <a:pt x="391" y="19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30"/>
              <p:cNvSpPr/>
              <p:nvPr/>
            </p:nvSpPr>
            <p:spPr>
              <a:xfrm>
                <a:off x="3095291" y="2147501"/>
                <a:ext cx="299837" cy="299837"/>
              </a:xfrm>
              <a:custGeom>
                <a:avLst/>
                <a:gdLst/>
                <a:ahLst/>
                <a:cxnLst/>
                <a:rect l="l" t="t" r="r" b="b"/>
                <a:pathLst>
                  <a:path w="403" h="403" extrusionOk="0">
                    <a:moveTo>
                      <a:pt x="202" y="403"/>
                    </a:moveTo>
                    <a:lnTo>
                      <a:pt x="202" y="403"/>
                    </a:lnTo>
                    <a:cubicBezTo>
                      <a:pt x="91" y="403"/>
                      <a:pt x="0" y="312"/>
                      <a:pt x="0" y="201"/>
                    </a:cubicBezTo>
                    <a:cubicBezTo>
                      <a:pt x="0" y="90"/>
                      <a:pt x="91" y="0"/>
                      <a:pt x="202" y="0"/>
                    </a:cubicBezTo>
                    <a:cubicBezTo>
                      <a:pt x="313" y="0"/>
                      <a:pt x="403" y="90"/>
                      <a:pt x="403" y="201"/>
                    </a:cubicBezTo>
                    <a:cubicBezTo>
                      <a:pt x="403" y="312"/>
                      <a:pt x="313" y="403"/>
                      <a:pt x="202" y="403"/>
                    </a:cubicBezTo>
                    <a:moveTo>
                      <a:pt x="202" y="11"/>
                    </a:moveTo>
                    <a:lnTo>
                      <a:pt x="202" y="11"/>
                    </a:lnTo>
                    <a:cubicBezTo>
                      <a:pt x="97" y="11"/>
                      <a:pt x="13" y="96"/>
                      <a:pt x="13" y="201"/>
                    </a:cubicBezTo>
                    <a:cubicBezTo>
                      <a:pt x="13" y="306"/>
                      <a:pt x="97" y="391"/>
                      <a:pt x="202" y="391"/>
                    </a:cubicBezTo>
                    <a:cubicBezTo>
                      <a:pt x="307" y="391"/>
                      <a:pt x="392" y="306"/>
                      <a:pt x="392" y="201"/>
                    </a:cubicBezTo>
                    <a:cubicBezTo>
                      <a:pt x="392" y="96"/>
                      <a:pt x="307" y="11"/>
                      <a:pt x="202"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9" name="Google Shape;829;p30"/>
              <p:cNvSpPr/>
              <p:nvPr/>
            </p:nvSpPr>
            <p:spPr>
              <a:xfrm>
                <a:off x="3180852" y="2337224"/>
                <a:ext cx="130202" cy="50593"/>
              </a:xfrm>
              <a:custGeom>
                <a:avLst/>
                <a:gdLst/>
                <a:ahLst/>
                <a:cxnLst/>
                <a:rect l="l" t="t" r="r" b="b"/>
                <a:pathLst>
                  <a:path w="175" h="68" extrusionOk="0">
                    <a:moveTo>
                      <a:pt x="174" y="10"/>
                    </a:moveTo>
                    <a:lnTo>
                      <a:pt x="174" y="10"/>
                    </a:lnTo>
                    <a:cubicBezTo>
                      <a:pt x="173" y="12"/>
                      <a:pt x="173" y="12"/>
                      <a:pt x="173" y="14"/>
                    </a:cubicBezTo>
                    <a:cubicBezTo>
                      <a:pt x="172" y="15"/>
                      <a:pt x="172" y="16"/>
                      <a:pt x="171" y="17"/>
                    </a:cubicBezTo>
                    <a:cubicBezTo>
                      <a:pt x="171" y="19"/>
                      <a:pt x="170" y="22"/>
                      <a:pt x="169" y="24"/>
                    </a:cubicBezTo>
                    <a:cubicBezTo>
                      <a:pt x="167" y="28"/>
                      <a:pt x="165" y="33"/>
                      <a:pt x="161" y="36"/>
                    </a:cubicBezTo>
                    <a:cubicBezTo>
                      <a:pt x="156" y="43"/>
                      <a:pt x="148" y="50"/>
                      <a:pt x="141" y="55"/>
                    </a:cubicBezTo>
                    <a:cubicBezTo>
                      <a:pt x="124" y="64"/>
                      <a:pt x="105" y="68"/>
                      <a:pt x="87" y="68"/>
                    </a:cubicBezTo>
                    <a:cubicBezTo>
                      <a:pt x="69" y="68"/>
                      <a:pt x="50" y="64"/>
                      <a:pt x="34" y="55"/>
                    </a:cubicBezTo>
                    <a:cubicBezTo>
                      <a:pt x="25" y="50"/>
                      <a:pt x="18" y="43"/>
                      <a:pt x="12" y="36"/>
                    </a:cubicBezTo>
                    <a:cubicBezTo>
                      <a:pt x="9" y="33"/>
                      <a:pt x="7" y="28"/>
                      <a:pt x="4" y="24"/>
                    </a:cubicBezTo>
                    <a:cubicBezTo>
                      <a:pt x="4" y="22"/>
                      <a:pt x="3" y="19"/>
                      <a:pt x="2" y="17"/>
                    </a:cubicBezTo>
                    <a:cubicBezTo>
                      <a:pt x="1" y="16"/>
                      <a:pt x="1" y="15"/>
                      <a:pt x="1" y="14"/>
                    </a:cubicBezTo>
                    <a:cubicBezTo>
                      <a:pt x="0" y="12"/>
                      <a:pt x="0" y="12"/>
                      <a:pt x="0" y="10"/>
                    </a:cubicBezTo>
                    <a:cubicBezTo>
                      <a:pt x="-1" y="6"/>
                      <a:pt x="2" y="2"/>
                      <a:pt x="6" y="1"/>
                    </a:cubicBezTo>
                    <a:cubicBezTo>
                      <a:pt x="9" y="0"/>
                      <a:pt x="12" y="2"/>
                      <a:pt x="14" y="4"/>
                    </a:cubicBezTo>
                    <a:cubicBezTo>
                      <a:pt x="15" y="6"/>
                      <a:pt x="15" y="6"/>
                      <a:pt x="15" y="6"/>
                    </a:cubicBezTo>
                    <a:cubicBezTo>
                      <a:pt x="16" y="7"/>
                      <a:pt x="17" y="9"/>
                      <a:pt x="18" y="10"/>
                    </a:cubicBezTo>
                    <a:cubicBezTo>
                      <a:pt x="19" y="11"/>
                      <a:pt x="20" y="12"/>
                      <a:pt x="21" y="14"/>
                    </a:cubicBezTo>
                    <a:cubicBezTo>
                      <a:pt x="24" y="16"/>
                      <a:pt x="26" y="19"/>
                      <a:pt x="28" y="22"/>
                    </a:cubicBezTo>
                    <a:cubicBezTo>
                      <a:pt x="34" y="26"/>
                      <a:pt x="39" y="30"/>
                      <a:pt x="45" y="33"/>
                    </a:cubicBezTo>
                    <a:cubicBezTo>
                      <a:pt x="58" y="38"/>
                      <a:pt x="72" y="40"/>
                      <a:pt x="87" y="40"/>
                    </a:cubicBezTo>
                    <a:cubicBezTo>
                      <a:pt x="102" y="40"/>
                      <a:pt x="116" y="38"/>
                      <a:pt x="128" y="33"/>
                    </a:cubicBezTo>
                    <a:cubicBezTo>
                      <a:pt x="134" y="30"/>
                      <a:pt x="141" y="26"/>
                      <a:pt x="145" y="22"/>
                    </a:cubicBezTo>
                    <a:cubicBezTo>
                      <a:pt x="148" y="19"/>
                      <a:pt x="151" y="16"/>
                      <a:pt x="153" y="14"/>
                    </a:cubicBezTo>
                    <a:cubicBezTo>
                      <a:pt x="154" y="12"/>
                      <a:pt x="154" y="11"/>
                      <a:pt x="156" y="10"/>
                    </a:cubicBezTo>
                    <a:cubicBezTo>
                      <a:pt x="157" y="9"/>
                      <a:pt x="158" y="7"/>
                      <a:pt x="158" y="6"/>
                    </a:cubicBezTo>
                    <a:cubicBezTo>
                      <a:pt x="160" y="4"/>
                      <a:pt x="160" y="4"/>
                      <a:pt x="160" y="4"/>
                    </a:cubicBezTo>
                    <a:cubicBezTo>
                      <a:pt x="162" y="0"/>
                      <a:pt x="168" y="0"/>
                      <a:pt x="171" y="2"/>
                    </a:cubicBezTo>
                    <a:cubicBezTo>
                      <a:pt x="173" y="4"/>
                      <a:pt x="175" y="7"/>
                      <a:pt x="174"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0" name="Google Shape;830;p30"/>
              <p:cNvSpPr/>
              <p:nvPr/>
            </p:nvSpPr>
            <p:spPr>
              <a:xfrm>
                <a:off x="3145884" y="2239759"/>
                <a:ext cx="71425" cy="28272"/>
              </a:xfrm>
              <a:custGeom>
                <a:avLst/>
                <a:gdLst/>
                <a:ahLst/>
                <a:cxnLst/>
                <a:rect l="l" t="t" r="r" b="b"/>
                <a:pathLst>
                  <a:path w="96" h="38" extrusionOk="0">
                    <a:moveTo>
                      <a:pt x="8" y="38"/>
                    </a:moveTo>
                    <a:lnTo>
                      <a:pt x="8" y="38"/>
                    </a:lnTo>
                    <a:cubicBezTo>
                      <a:pt x="6" y="38"/>
                      <a:pt x="6" y="38"/>
                      <a:pt x="4" y="37"/>
                    </a:cubicBezTo>
                    <a:cubicBezTo>
                      <a:pt x="0" y="35"/>
                      <a:pt x="-1" y="31"/>
                      <a:pt x="1" y="27"/>
                    </a:cubicBezTo>
                    <a:cubicBezTo>
                      <a:pt x="7" y="16"/>
                      <a:pt x="24" y="3"/>
                      <a:pt x="44" y="1"/>
                    </a:cubicBezTo>
                    <a:cubicBezTo>
                      <a:pt x="58" y="0"/>
                      <a:pt x="76" y="2"/>
                      <a:pt x="94" y="22"/>
                    </a:cubicBezTo>
                    <a:cubicBezTo>
                      <a:pt x="97" y="25"/>
                      <a:pt x="96" y="30"/>
                      <a:pt x="93" y="33"/>
                    </a:cubicBezTo>
                    <a:cubicBezTo>
                      <a:pt x="90" y="36"/>
                      <a:pt x="85" y="35"/>
                      <a:pt x="82" y="32"/>
                    </a:cubicBezTo>
                    <a:cubicBezTo>
                      <a:pt x="71" y="20"/>
                      <a:pt x="59" y="15"/>
                      <a:pt x="46" y="17"/>
                    </a:cubicBezTo>
                    <a:cubicBezTo>
                      <a:pt x="30" y="18"/>
                      <a:pt x="18" y="28"/>
                      <a:pt x="15" y="34"/>
                    </a:cubicBezTo>
                    <a:cubicBezTo>
                      <a:pt x="13" y="37"/>
                      <a:pt x="11" y="38"/>
                      <a:pt x="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1" name="Google Shape;831;p30"/>
              <p:cNvSpPr/>
              <p:nvPr/>
            </p:nvSpPr>
            <p:spPr>
              <a:xfrm>
                <a:off x="3273854" y="2239759"/>
                <a:ext cx="71425" cy="28272"/>
              </a:xfrm>
              <a:custGeom>
                <a:avLst/>
                <a:gdLst/>
                <a:ahLst/>
                <a:cxnLst/>
                <a:rect l="l" t="t" r="r" b="b"/>
                <a:pathLst>
                  <a:path w="96" h="38" extrusionOk="0">
                    <a:moveTo>
                      <a:pt x="88" y="38"/>
                    </a:moveTo>
                    <a:lnTo>
                      <a:pt x="88" y="38"/>
                    </a:lnTo>
                    <a:cubicBezTo>
                      <a:pt x="85" y="38"/>
                      <a:pt x="82" y="37"/>
                      <a:pt x="81" y="34"/>
                    </a:cubicBezTo>
                    <a:cubicBezTo>
                      <a:pt x="77" y="28"/>
                      <a:pt x="65" y="18"/>
                      <a:pt x="50" y="17"/>
                    </a:cubicBezTo>
                    <a:cubicBezTo>
                      <a:pt x="36" y="15"/>
                      <a:pt x="24" y="20"/>
                      <a:pt x="14" y="32"/>
                    </a:cubicBezTo>
                    <a:cubicBezTo>
                      <a:pt x="11" y="35"/>
                      <a:pt x="6" y="36"/>
                      <a:pt x="2" y="33"/>
                    </a:cubicBezTo>
                    <a:cubicBezTo>
                      <a:pt x="-1" y="30"/>
                      <a:pt x="-1" y="25"/>
                      <a:pt x="2" y="22"/>
                    </a:cubicBezTo>
                    <a:cubicBezTo>
                      <a:pt x="19" y="2"/>
                      <a:pt x="39" y="0"/>
                      <a:pt x="51" y="1"/>
                    </a:cubicBezTo>
                    <a:cubicBezTo>
                      <a:pt x="71" y="3"/>
                      <a:pt x="88" y="16"/>
                      <a:pt x="94" y="27"/>
                    </a:cubicBezTo>
                    <a:cubicBezTo>
                      <a:pt x="97" y="31"/>
                      <a:pt x="95" y="35"/>
                      <a:pt x="91" y="37"/>
                    </a:cubicBezTo>
                    <a:cubicBezTo>
                      <a:pt x="91" y="38"/>
                      <a:pt x="89" y="38"/>
                      <a:pt x="88"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32" name="Google Shape;832;p30"/>
            <p:cNvGrpSpPr/>
            <p:nvPr/>
          </p:nvGrpSpPr>
          <p:grpSpPr>
            <a:xfrm>
              <a:off x="606813" y="888640"/>
              <a:ext cx="431527" cy="426319"/>
              <a:chOff x="6247175" y="3396570"/>
              <a:chExt cx="208800" cy="206280"/>
            </a:xfrm>
          </p:grpSpPr>
          <p:sp>
            <p:nvSpPr>
              <p:cNvPr id="833" name="Google Shape;833;p30"/>
              <p:cNvSpPr/>
              <p:nvPr/>
            </p:nvSpPr>
            <p:spPr>
              <a:xfrm>
                <a:off x="6251495" y="3398010"/>
                <a:ext cx="203400" cy="203040"/>
              </a:xfrm>
              <a:custGeom>
                <a:avLst/>
                <a:gdLst/>
                <a:ahLst/>
                <a:cxnLst/>
                <a:rect l="l" t="t" r="r" b="b"/>
                <a:pathLst>
                  <a:path w="565" h="564" extrusionOk="0">
                    <a:moveTo>
                      <a:pt x="554" y="206"/>
                    </a:moveTo>
                    <a:lnTo>
                      <a:pt x="554" y="206"/>
                    </a:lnTo>
                    <a:cubicBezTo>
                      <a:pt x="596" y="356"/>
                      <a:pt x="509" y="512"/>
                      <a:pt x="359" y="554"/>
                    </a:cubicBezTo>
                    <a:cubicBezTo>
                      <a:pt x="209" y="596"/>
                      <a:pt x="53" y="509"/>
                      <a:pt x="10" y="359"/>
                    </a:cubicBezTo>
                    <a:cubicBezTo>
                      <a:pt x="-31" y="209"/>
                      <a:pt x="56" y="53"/>
                      <a:pt x="206" y="11"/>
                    </a:cubicBezTo>
                    <a:cubicBezTo>
                      <a:pt x="356" y="-31"/>
                      <a:pt x="512" y="57"/>
                      <a:pt x="554" y="2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30"/>
              <p:cNvSpPr/>
              <p:nvPr/>
            </p:nvSpPr>
            <p:spPr>
              <a:xfrm>
                <a:off x="6250055" y="3396570"/>
                <a:ext cx="205920" cy="206280"/>
              </a:xfrm>
              <a:custGeom>
                <a:avLst/>
                <a:gdLst/>
                <a:ahLst/>
                <a:cxnLst/>
                <a:rect l="l" t="t" r="r" b="b"/>
                <a:pathLst>
                  <a:path w="572" h="573" extrusionOk="0">
                    <a:moveTo>
                      <a:pt x="286" y="573"/>
                    </a:moveTo>
                    <a:lnTo>
                      <a:pt x="286" y="573"/>
                    </a:lnTo>
                    <a:cubicBezTo>
                      <a:pt x="237" y="573"/>
                      <a:pt x="189" y="561"/>
                      <a:pt x="146" y="536"/>
                    </a:cubicBezTo>
                    <a:cubicBezTo>
                      <a:pt x="79" y="499"/>
                      <a:pt x="31" y="438"/>
                      <a:pt x="11" y="364"/>
                    </a:cubicBezTo>
                    <a:cubicBezTo>
                      <a:pt x="-10" y="291"/>
                      <a:pt x="0" y="213"/>
                      <a:pt x="37" y="147"/>
                    </a:cubicBezTo>
                    <a:cubicBezTo>
                      <a:pt x="74" y="80"/>
                      <a:pt x="135" y="32"/>
                      <a:pt x="209" y="11"/>
                    </a:cubicBezTo>
                    <a:cubicBezTo>
                      <a:pt x="282" y="-10"/>
                      <a:pt x="360" y="0"/>
                      <a:pt x="426" y="38"/>
                    </a:cubicBezTo>
                    <a:cubicBezTo>
                      <a:pt x="493" y="75"/>
                      <a:pt x="541" y="136"/>
                      <a:pt x="562" y="209"/>
                    </a:cubicBezTo>
                    <a:lnTo>
                      <a:pt x="562" y="209"/>
                    </a:lnTo>
                    <a:cubicBezTo>
                      <a:pt x="582" y="283"/>
                      <a:pt x="573" y="360"/>
                      <a:pt x="536" y="427"/>
                    </a:cubicBezTo>
                    <a:cubicBezTo>
                      <a:pt x="498" y="493"/>
                      <a:pt x="437" y="541"/>
                      <a:pt x="363" y="562"/>
                    </a:cubicBezTo>
                    <a:cubicBezTo>
                      <a:pt x="338" y="569"/>
                      <a:pt x="312" y="573"/>
                      <a:pt x="286" y="573"/>
                    </a:cubicBezTo>
                    <a:moveTo>
                      <a:pt x="287" y="8"/>
                    </a:moveTo>
                    <a:lnTo>
                      <a:pt x="287" y="8"/>
                    </a:lnTo>
                    <a:cubicBezTo>
                      <a:pt x="261" y="8"/>
                      <a:pt x="236" y="12"/>
                      <a:pt x="211" y="19"/>
                    </a:cubicBezTo>
                    <a:cubicBezTo>
                      <a:pt x="140" y="39"/>
                      <a:pt x="80" y="86"/>
                      <a:pt x="44" y="151"/>
                    </a:cubicBezTo>
                    <a:cubicBezTo>
                      <a:pt x="7" y="216"/>
                      <a:pt x="-2" y="291"/>
                      <a:pt x="18" y="362"/>
                    </a:cubicBezTo>
                    <a:cubicBezTo>
                      <a:pt x="38" y="434"/>
                      <a:pt x="86" y="493"/>
                      <a:pt x="150" y="529"/>
                    </a:cubicBezTo>
                    <a:cubicBezTo>
                      <a:pt x="215" y="565"/>
                      <a:pt x="290" y="575"/>
                      <a:pt x="361" y="554"/>
                    </a:cubicBezTo>
                    <a:cubicBezTo>
                      <a:pt x="433" y="534"/>
                      <a:pt x="493" y="488"/>
                      <a:pt x="529" y="423"/>
                    </a:cubicBezTo>
                    <a:cubicBezTo>
                      <a:pt x="565" y="358"/>
                      <a:pt x="574" y="283"/>
                      <a:pt x="554" y="212"/>
                    </a:cubicBezTo>
                    <a:lnTo>
                      <a:pt x="554" y="212"/>
                    </a:lnTo>
                    <a:cubicBezTo>
                      <a:pt x="534" y="140"/>
                      <a:pt x="487" y="81"/>
                      <a:pt x="422" y="44"/>
                    </a:cubicBezTo>
                    <a:cubicBezTo>
                      <a:pt x="380" y="21"/>
                      <a:pt x="334" y="8"/>
                      <a:pt x="287"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30"/>
              <p:cNvSpPr/>
              <p:nvPr/>
            </p:nvSpPr>
            <p:spPr>
              <a:xfrm>
                <a:off x="6357695" y="3416730"/>
                <a:ext cx="78480" cy="72000"/>
              </a:xfrm>
              <a:custGeom>
                <a:avLst/>
                <a:gdLst/>
                <a:ahLst/>
                <a:cxnLst/>
                <a:rect l="l" t="t" r="r" b="b"/>
                <a:pathLst>
                  <a:path w="218" h="200" extrusionOk="0">
                    <a:moveTo>
                      <a:pt x="109" y="28"/>
                    </a:moveTo>
                    <a:lnTo>
                      <a:pt x="109" y="28"/>
                    </a:lnTo>
                    <a:cubicBezTo>
                      <a:pt x="42" y="-44"/>
                      <a:pt x="-24" y="39"/>
                      <a:pt x="9" y="98"/>
                    </a:cubicBezTo>
                    <a:cubicBezTo>
                      <a:pt x="33" y="145"/>
                      <a:pt x="108" y="200"/>
                      <a:pt x="108" y="200"/>
                    </a:cubicBezTo>
                    <a:cubicBezTo>
                      <a:pt x="115" y="195"/>
                      <a:pt x="184" y="146"/>
                      <a:pt x="209" y="100"/>
                    </a:cubicBezTo>
                    <a:cubicBezTo>
                      <a:pt x="242" y="42"/>
                      <a:pt x="179" y="-42"/>
                      <a:pt x="109" y="28"/>
                    </a:cubicBezTo>
                    <a:close/>
                  </a:path>
                </a:pathLst>
              </a:custGeom>
              <a:solidFill>
                <a:schemeClr val="accent3"/>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30"/>
              <p:cNvSpPr/>
              <p:nvPr/>
            </p:nvSpPr>
            <p:spPr>
              <a:xfrm>
                <a:off x="6247175" y="3439050"/>
                <a:ext cx="74520" cy="73800"/>
              </a:xfrm>
              <a:custGeom>
                <a:avLst/>
                <a:gdLst/>
                <a:ahLst/>
                <a:cxnLst/>
                <a:rect l="l" t="t" r="r" b="b"/>
                <a:pathLst>
                  <a:path w="207" h="205" extrusionOk="0">
                    <a:moveTo>
                      <a:pt x="84" y="60"/>
                    </a:moveTo>
                    <a:lnTo>
                      <a:pt x="84" y="60"/>
                    </a:lnTo>
                    <a:cubicBezTo>
                      <a:pt x="105" y="-37"/>
                      <a:pt x="204" y="-1"/>
                      <a:pt x="207" y="67"/>
                    </a:cubicBezTo>
                    <a:cubicBezTo>
                      <a:pt x="210" y="119"/>
                      <a:pt x="175" y="205"/>
                      <a:pt x="175" y="205"/>
                    </a:cubicBezTo>
                    <a:cubicBezTo>
                      <a:pt x="166" y="204"/>
                      <a:pt x="83" y="199"/>
                      <a:pt x="36" y="173"/>
                    </a:cubicBezTo>
                    <a:cubicBezTo>
                      <a:pt x="-22" y="140"/>
                      <a:pt x="-12" y="36"/>
                      <a:pt x="84" y="60"/>
                    </a:cubicBezTo>
                    <a:close/>
                  </a:path>
                </a:pathLst>
              </a:custGeom>
              <a:solidFill>
                <a:schemeClr val="accent3"/>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7" name="Google Shape;837;p30"/>
              <p:cNvSpPr/>
              <p:nvPr/>
            </p:nvSpPr>
            <p:spPr>
              <a:xfrm>
                <a:off x="6319535" y="3508890"/>
                <a:ext cx="79920" cy="45720"/>
              </a:xfrm>
              <a:custGeom>
                <a:avLst/>
                <a:gdLst/>
                <a:ahLst/>
                <a:cxnLst/>
                <a:rect l="l" t="t" r="r" b="b"/>
                <a:pathLst>
                  <a:path w="222" h="127" extrusionOk="0">
                    <a:moveTo>
                      <a:pt x="9" y="57"/>
                    </a:moveTo>
                    <a:lnTo>
                      <a:pt x="9" y="57"/>
                    </a:lnTo>
                    <a:cubicBezTo>
                      <a:pt x="2" y="57"/>
                      <a:pt x="-2" y="66"/>
                      <a:pt x="2" y="73"/>
                    </a:cubicBezTo>
                    <a:cubicBezTo>
                      <a:pt x="26" y="116"/>
                      <a:pt x="81" y="138"/>
                      <a:pt x="135" y="123"/>
                    </a:cubicBezTo>
                    <a:cubicBezTo>
                      <a:pt x="189" y="108"/>
                      <a:pt x="224" y="61"/>
                      <a:pt x="222" y="11"/>
                    </a:cubicBezTo>
                    <a:cubicBezTo>
                      <a:pt x="222" y="3"/>
                      <a:pt x="214" y="-3"/>
                      <a:pt x="208" y="2"/>
                    </a:cubicBezTo>
                    <a:cubicBezTo>
                      <a:pt x="180" y="20"/>
                      <a:pt x="149" y="35"/>
                      <a:pt x="113" y="44"/>
                    </a:cubicBezTo>
                    <a:cubicBezTo>
                      <a:pt x="78" y="54"/>
                      <a:pt x="42" y="58"/>
                      <a:pt x="9" y="57"/>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8" name="Google Shape;838;p30"/>
              <p:cNvSpPr/>
              <p:nvPr/>
            </p:nvSpPr>
            <p:spPr>
              <a:xfrm>
                <a:off x="6347615" y="3535170"/>
                <a:ext cx="38160" cy="19800"/>
              </a:xfrm>
              <a:custGeom>
                <a:avLst/>
                <a:gdLst/>
                <a:ahLst/>
                <a:cxnLst/>
                <a:rect l="l" t="t" r="r" b="b"/>
                <a:pathLst>
                  <a:path w="106" h="55" extrusionOk="0">
                    <a:moveTo>
                      <a:pt x="44" y="3"/>
                    </a:moveTo>
                    <a:lnTo>
                      <a:pt x="44" y="3"/>
                    </a:lnTo>
                    <a:cubicBezTo>
                      <a:pt x="20" y="10"/>
                      <a:pt x="3" y="29"/>
                      <a:pt x="0" y="53"/>
                    </a:cubicBezTo>
                    <a:cubicBezTo>
                      <a:pt x="19" y="56"/>
                      <a:pt x="37" y="56"/>
                      <a:pt x="57" y="50"/>
                    </a:cubicBezTo>
                    <a:cubicBezTo>
                      <a:pt x="76" y="45"/>
                      <a:pt x="93" y="36"/>
                      <a:pt x="106" y="23"/>
                    </a:cubicBezTo>
                    <a:cubicBezTo>
                      <a:pt x="92" y="5"/>
                      <a:pt x="68" y="-4"/>
                      <a:pt x="44" y="3"/>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39" name="Google Shape;839;p30"/>
            <p:cNvGrpSpPr/>
            <p:nvPr/>
          </p:nvGrpSpPr>
          <p:grpSpPr>
            <a:xfrm>
              <a:off x="884953" y="534995"/>
              <a:ext cx="217252" cy="217252"/>
              <a:chOff x="6499535" y="3386490"/>
              <a:chExt cx="105120" cy="105120"/>
            </a:xfrm>
          </p:grpSpPr>
          <p:sp>
            <p:nvSpPr>
              <p:cNvPr id="840" name="Google Shape;840;p30"/>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30"/>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2" name="Google Shape;842;p30"/>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843;p30"/>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4" name="Google Shape;844;p30"/>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845;p30"/>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30"/>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1"/>
          <p:cNvSpPr txBox="1">
            <a:spLocks noGrp="1"/>
          </p:cNvSpPr>
          <p:nvPr>
            <p:ph type="title"/>
          </p:nvPr>
        </p:nvSpPr>
        <p:spPr>
          <a:xfrm>
            <a:off x="720000" y="457058"/>
            <a:ext cx="2830200" cy="10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social media?</a:t>
            </a:r>
            <a:endParaRPr dirty="0"/>
          </a:p>
        </p:txBody>
      </p:sp>
      <p:sp>
        <p:nvSpPr>
          <p:cNvPr id="852" name="Google Shape;852;p31"/>
          <p:cNvSpPr txBox="1">
            <a:spLocks noGrp="1"/>
          </p:cNvSpPr>
          <p:nvPr>
            <p:ph type="body" idx="1"/>
          </p:nvPr>
        </p:nvSpPr>
        <p:spPr>
          <a:xfrm>
            <a:off x="720000" y="1487598"/>
            <a:ext cx="4244400" cy="281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Overall, social media is a versatile tool that can enrich your life, facilitate connections, and offer a window into the broader world. It's a platform where you can learn, share, and engage in meaningful ways, enhancing both your online and offline experiences. Here you have some purposes of social media: </a:t>
            </a:r>
            <a:endParaRPr dirty="0"/>
          </a:p>
          <a:p>
            <a:pPr marL="457200" lvl="0" indent="-304800" algn="l" rtl="0">
              <a:spcBef>
                <a:spcPts val="1000"/>
              </a:spcBef>
              <a:spcAft>
                <a:spcPts val="0"/>
              </a:spcAft>
              <a:buSzPts val="1200"/>
              <a:buChar char="●"/>
            </a:pPr>
            <a:r>
              <a:rPr lang="en" b="1" dirty="0"/>
              <a:t>Personal connections</a:t>
            </a:r>
            <a:r>
              <a:rPr lang="en" dirty="0"/>
              <a:t>: Connect with others, share moments, and express yourself</a:t>
            </a:r>
            <a:endParaRPr dirty="0"/>
          </a:p>
          <a:p>
            <a:pPr marL="457200" lvl="0" indent="-304800" algn="l" rtl="0">
              <a:spcBef>
                <a:spcPts val="0"/>
              </a:spcBef>
              <a:spcAft>
                <a:spcPts val="0"/>
              </a:spcAft>
              <a:buSzPts val="1200"/>
              <a:buChar char="●"/>
            </a:pPr>
            <a:r>
              <a:rPr lang="en" b="1" dirty="0"/>
              <a:t>Information and entertainment</a:t>
            </a:r>
            <a:r>
              <a:rPr lang="en" dirty="0"/>
              <a:t>: Stay informed, discover diverse content, and enjoy entertainment</a:t>
            </a:r>
            <a:endParaRPr dirty="0"/>
          </a:p>
          <a:p>
            <a:pPr marL="457200" lvl="0" indent="-304800" algn="l" rtl="0">
              <a:spcBef>
                <a:spcPts val="0"/>
              </a:spcBef>
              <a:spcAft>
                <a:spcPts val="1000"/>
              </a:spcAft>
              <a:buSzPts val="1200"/>
              <a:buChar char="●"/>
            </a:pPr>
            <a:r>
              <a:rPr lang="en" b="1" dirty="0"/>
              <a:t>Learning and social impact</a:t>
            </a:r>
            <a:r>
              <a:rPr lang="en" dirty="0"/>
              <a:t>: Learn, contribute to causes, and engage in diverse communities</a:t>
            </a:r>
            <a:endParaRPr dirty="0"/>
          </a:p>
        </p:txBody>
      </p:sp>
      <p:pic>
        <p:nvPicPr>
          <p:cNvPr id="853" name="Google Shape;853;p31"/>
          <p:cNvPicPr preferRelativeResize="0">
            <a:picLocks noGrp="1"/>
          </p:cNvPicPr>
          <p:nvPr>
            <p:ph type="pic" idx="2"/>
          </p:nvPr>
        </p:nvPicPr>
        <p:blipFill rotWithShape="1">
          <a:blip r:embed="rId3">
            <a:alphaModFix/>
          </a:blip>
          <a:srcRect l="13054" t="24602" r="15060"/>
          <a:stretch/>
        </p:blipFill>
        <p:spPr>
          <a:xfrm>
            <a:off x="5377700" y="901900"/>
            <a:ext cx="3051200" cy="3200399"/>
          </a:xfrm>
          <a:prstGeom prst="rect">
            <a:avLst/>
          </a:prstGeom>
        </p:spPr>
      </p:pic>
      <p:grpSp>
        <p:nvGrpSpPr>
          <p:cNvPr id="854" name="Google Shape;854;p31"/>
          <p:cNvGrpSpPr/>
          <p:nvPr/>
        </p:nvGrpSpPr>
        <p:grpSpPr>
          <a:xfrm>
            <a:off x="6416091" y="3663396"/>
            <a:ext cx="2616306" cy="1372520"/>
            <a:chOff x="6416091" y="3663396"/>
            <a:chExt cx="2616306" cy="1372520"/>
          </a:xfrm>
        </p:grpSpPr>
        <p:grpSp>
          <p:nvGrpSpPr>
            <p:cNvPr id="855" name="Google Shape;855;p31"/>
            <p:cNvGrpSpPr/>
            <p:nvPr/>
          </p:nvGrpSpPr>
          <p:grpSpPr>
            <a:xfrm>
              <a:off x="7717737" y="3663396"/>
              <a:ext cx="1314660" cy="1372520"/>
              <a:chOff x="-1437090" y="-4312447"/>
              <a:chExt cx="997920" cy="1041840"/>
            </a:xfrm>
          </p:grpSpPr>
          <p:sp>
            <p:nvSpPr>
              <p:cNvPr id="856" name="Google Shape;856;p31"/>
              <p:cNvSpPr/>
              <p:nvPr/>
            </p:nvSpPr>
            <p:spPr>
              <a:xfrm>
                <a:off x="-1382730" y="-4278607"/>
                <a:ext cx="943560" cy="1008000"/>
              </a:xfrm>
              <a:custGeom>
                <a:avLst/>
                <a:gdLst/>
                <a:ahLst/>
                <a:cxnLst/>
                <a:rect l="l" t="t" r="r" b="b"/>
                <a:pathLst>
                  <a:path w="2621" h="2800" extrusionOk="0">
                    <a:moveTo>
                      <a:pt x="2618" y="1915"/>
                    </a:moveTo>
                    <a:lnTo>
                      <a:pt x="2618" y="1915"/>
                    </a:lnTo>
                    <a:cubicBezTo>
                      <a:pt x="2368" y="250"/>
                      <a:pt x="2368" y="250"/>
                      <a:pt x="2368" y="250"/>
                    </a:cubicBezTo>
                    <a:cubicBezTo>
                      <a:pt x="2344" y="89"/>
                      <a:pt x="2195" y="-21"/>
                      <a:pt x="2034" y="3"/>
                    </a:cubicBezTo>
                    <a:cubicBezTo>
                      <a:pt x="250" y="271"/>
                      <a:pt x="250" y="271"/>
                      <a:pt x="250" y="271"/>
                    </a:cubicBezTo>
                    <a:cubicBezTo>
                      <a:pt x="90" y="295"/>
                      <a:pt x="-21" y="444"/>
                      <a:pt x="3" y="604"/>
                    </a:cubicBezTo>
                    <a:cubicBezTo>
                      <a:pt x="253" y="2269"/>
                      <a:pt x="253" y="2269"/>
                      <a:pt x="253" y="2269"/>
                    </a:cubicBezTo>
                    <a:cubicBezTo>
                      <a:pt x="277" y="2430"/>
                      <a:pt x="426" y="2540"/>
                      <a:pt x="586" y="2516"/>
                    </a:cubicBezTo>
                    <a:cubicBezTo>
                      <a:pt x="1359" y="2400"/>
                      <a:pt x="1359" y="2400"/>
                      <a:pt x="1359" y="2400"/>
                    </a:cubicBezTo>
                    <a:cubicBezTo>
                      <a:pt x="1370" y="2399"/>
                      <a:pt x="1380" y="2409"/>
                      <a:pt x="1377" y="2421"/>
                    </a:cubicBezTo>
                    <a:cubicBezTo>
                      <a:pt x="1295" y="2766"/>
                      <a:pt x="1295" y="2766"/>
                      <a:pt x="1295" y="2766"/>
                    </a:cubicBezTo>
                    <a:cubicBezTo>
                      <a:pt x="1289" y="2792"/>
                      <a:pt x="1320" y="2811"/>
                      <a:pt x="1340" y="2792"/>
                    </a:cubicBezTo>
                    <a:cubicBezTo>
                      <a:pt x="1837" y="2344"/>
                      <a:pt x="1837" y="2344"/>
                      <a:pt x="1837" y="2344"/>
                    </a:cubicBezTo>
                    <a:cubicBezTo>
                      <a:pt x="1851" y="2332"/>
                      <a:pt x="1867" y="2324"/>
                      <a:pt x="1885" y="2321"/>
                    </a:cubicBezTo>
                    <a:cubicBezTo>
                      <a:pt x="2371" y="2248"/>
                      <a:pt x="2371" y="2248"/>
                      <a:pt x="2371" y="2248"/>
                    </a:cubicBezTo>
                    <a:cubicBezTo>
                      <a:pt x="2532" y="2224"/>
                      <a:pt x="2642" y="2075"/>
                      <a:pt x="2618" y="191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31"/>
              <p:cNvSpPr/>
              <p:nvPr/>
            </p:nvSpPr>
            <p:spPr>
              <a:xfrm>
                <a:off x="-1430250" y="-4305247"/>
                <a:ext cx="929520" cy="993960"/>
              </a:xfrm>
              <a:custGeom>
                <a:avLst/>
                <a:gdLst/>
                <a:ahLst/>
                <a:cxnLst/>
                <a:rect l="l" t="t" r="r" b="b"/>
                <a:pathLst>
                  <a:path w="2582" h="2761" extrusionOk="0">
                    <a:moveTo>
                      <a:pt x="1303" y="2761"/>
                    </a:moveTo>
                    <a:lnTo>
                      <a:pt x="1303" y="2761"/>
                    </a:lnTo>
                    <a:cubicBezTo>
                      <a:pt x="1300" y="2761"/>
                      <a:pt x="1298" y="2760"/>
                      <a:pt x="1296" y="2758"/>
                    </a:cubicBezTo>
                    <a:cubicBezTo>
                      <a:pt x="1295" y="2757"/>
                      <a:pt x="1295" y="2754"/>
                      <a:pt x="1295" y="2752"/>
                    </a:cubicBezTo>
                    <a:cubicBezTo>
                      <a:pt x="1378" y="2406"/>
                      <a:pt x="1378" y="2406"/>
                      <a:pt x="1378" y="2406"/>
                    </a:cubicBezTo>
                    <a:cubicBezTo>
                      <a:pt x="1380" y="2395"/>
                      <a:pt x="1378" y="2384"/>
                      <a:pt x="1371" y="2375"/>
                    </a:cubicBezTo>
                    <a:cubicBezTo>
                      <a:pt x="1364" y="2367"/>
                      <a:pt x="1353" y="2361"/>
                      <a:pt x="1342" y="2361"/>
                    </a:cubicBezTo>
                    <a:cubicBezTo>
                      <a:pt x="1340" y="2361"/>
                      <a:pt x="1338" y="2362"/>
                      <a:pt x="1337" y="2362"/>
                    </a:cubicBezTo>
                    <a:cubicBezTo>
                      <a:pt x="564" y="2478"/>
                      <a:pt x="564" y="2478"/>
                      <a:pt x="564" y="2478"/>
                    </a:cubicBezTo>
                    <a:cubicBezTo>
                      <a:pt x="551" y="2480"/>
                      <a:pt x="537" y="2481"/>
                      <a:pt x="523" y="2481"/>
                    </a:cubicBezTo>
                    <a:cubicBezTo>
                      <a:pt x="459" y="2481"/>
                      <a:pt x="396" y="2457"/>
                      <a:pt x="346" y="2415"/>
                    </a:cubicBezTo>
                    <a:cubicBezTo>
                      <a:pt x="296" y="2372"/>
                      <a:pt x="263" y="2312"/>
                      <a:pt x="253" y="2247"/>
                    </a:cubicBezTo>
                    <a:cubicBezTo>
                      <a:pt x="3" y="582"/>
                      <a:pt x="3" y="582"/>
                      <a:pt x="3" y="582"/>
                    </a:cubicBezTo>
                    <a:cubicBezTo>
                      <a:pt x="-19" y="433"/>
                      <a:pt x="85" y="293"/>
                      <a:pt x="234" y="270"/>
                    </a:cubicBezTo>
                    <a:cubicBezTo>
                      <a:pt x="2018" y="3"/>
                      <a:pt x="2018" y="3"/>
                      <a:pt x="2018" y="3"/>
                    </a:cubicBezTo>
                    <a:cubicBezTo>
                      <a:pt x="2032" y="1"/>
                      <a:pt x="2045" y="0"/>
                      <a:pt x="2059" y="0"/>
                    </a:cubicBezTo>
                    <a:cubicBezTo>
                      <a:pt x="2124" y="0"/>
                      <a:pt x="2187" y="23"/>
                      <a:pt x="2237" y="66"/>
                    </a:cubicBezTo>
                    <a:cubicBezTo>
                      <a:pt x="2287" y="109"/>
                      <a:pt x="2320" y="168"/>
                      <a:pt x="2330" y="233"/>
                    </a:cubicBezTo>
                    <a:cubicBezTo>
                      <a:pt x="2579" y="1898"/>
                      <a:pt x="2579" y="1898"/>
                      <a:pt x="2579" y="1898"/>
                    </a:cubicBezTo>
                    <a:cubicBezTo>
                      <a:pt x="2590" y="1971"/>
                      <a:pt x="2572" y="2043"/>
                      <a:pt x="2529" y="2102"/>
                    </a:cubicBezTo>
                    <a:cubicBezTo>
                      <a:pt x="2486" y="2161"/>
                      <a:pt x="2421" y="2199"/>
                      <a:pt x="2349" y="2210"/>
                    </a:cubicBezTo>
                    <a:cubicBezTo>
                      <a:pt x="1863" y="2283"/>
                      <a:pt x="1863" y="2283"/>
                      <a:pt x="1863" y="2283"/>
                    </a:cubicBezTo>
                    <a:cubicBezTo>
                      <a:pt x="1841" y="2286"/>
                      <a:pt x="1821" y="2295"/>
                      <a:pt x="1805" y="2310"/>
                    </a:cubicBezTo>
                    <a:cubicBezTo>
                      <a:pt x="1308" y="2759"/>
                      <a:pt x="1308" y="2759"/>
                      <a:pt x="1308" y="2759"/>
                    </a:cubicBezTo>
                    <a:cubicBezTo>
                      <a:pt x="1306" y="2760"/>
                      <a:pt x="1305" y="2761"/>
                      <a:pt x="1303" y="27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8" name="Google Shape;858;p31"/>
              <p:cNvSpPr/>
              <p:nvPr/>
            </p:nvSpPr>
            <p:spPr>
              <a:xfrm>
                <a:off x="-1437090" y="-4312447"/>
                <a:ext cx="943560" cy="1008360"/>
              </a:xfrm>
              <a:custGeom>
                <a:avLst/>
                <a:gdLst/>
                <a:ahLst/>
                <a:cxnLst/>
                <a:rect l="l" t="t" r="r" b="b"/>
                <a:pathLst>
                  <a:path w="2621" h="2801" extrusionOk="0">
                    <a:moveTo>
                      <a:pt x="2078" y="40"/>
                    </a:moveTo>
                    <a:lnTo>
                      <a:pt x="2078" y="40"/>
                    </a:lnTo>
                    <a:cubicBezTo>
                      <a:pt x="2139" y="40"/>
                      <a:pt x="2197" y="61"/>
                      <a:pt x="2243" y="101"/>
                    </a:cubicBezTo>
                    <a:cubicBezTo>
                      <a:pt x="2290" y="140"/>
                      <a:pt x="2320" y="196"/>
                      <a:pt x="2330" y="256"/>
                    </a:cubicBezTo>
                    <a:cubicBezTo>
                      <a:pt x="2579" y="1922"/>
                      <a:pt x="2579" y="1922"/>
                      <a:pt x="2579" y="1922"/>
                    </a:cubicBezTo>
                    <a:cubicBezTo>
                      <a:pt x="2589" y="1989"/>
                      <a:pt x="2573" y="2055"/>
                      <a:pt x="2533" y="2110"/>
                    </a:cubicBezTo>
                    <a:cubicBezTo>
                      <a:pt x="2491" y="2165"/>
                      <a:pt x="2433" y="2201"/>
                      <a:pt x="2365" y="2211"/>
                    </a:cubicBezTo>
                    <a:cubicBezTo>
                      <a:pt x="1879" y="2284"/>
                      <a:pt x="1879" y="2284"/>
                      <a:pt x="1879" y="2284"/>
                    </a:cubicBezTo>
                    <a:cubicBezTo>
                      <a:pt x="1854" y="2288"/>
                      <a:pt x="1830" y="2298"/>
                      <a:pt x="1811" y="2316"/>
                    </a:cubicBezTo>
                    <a:cubicBezTo>
                      <a:pt x="1342" y="2739"/>
                      <a:pt x="1342" y="2739"/>
                      <a:pt x="1342" y="2739"/>
                    </a:cubicBezTo>
                    <a:cubicBezTo>
                      <a:pt x="1415" y="2431"/>
                      <a:pt x="1415" y="2431"/>
                      <a:pt x="1415" y="2431"/>
                    </a:cubicBezTo>
                    <a:cubicBezTo>
                      <a:pt x="1419" y="2414"/>
                      <a:pt x="1415" y="2397"/>
                      <a:pt x="1405" y="2383"/>
                    </a:cubicBezTo>
                    <a:cubicBezTo>
                      <a:pt x="1394" y="2370"/>
                      <a:pt x="1378" y="2362"/>
                      <a:pt x="1361" y="2362"/>
                    </a:cubicBezTo>
                    <a:cubicBezTo>
                      <a:pt x="1358" y="2362"/>
                      <a:pt x="1356" y="2362"/>
                      <a:pt x="1352" y="2363"/>
                    </a:cubicBezTo>
                    <a:cubicBezTo>
                      <a:pt x="581" y="2478"/>
                      <a:pt x="581" y="2478"/>
                      <a:pt x="581" y="2478"/>
                    </a:cubicBezTo>
                    <a:cubicBezTo>
                      <a:pt x="568" y="2480"/>
                      <a:pt x="555" y="2481"/>
                      <a:pt x="542" y="2481"/>
                    </a:cubicBezTo>
                    <a:cubicBezTo>
                      <a:pt x="483" y="2481"/>
                      <a:pt x="424" y="2459"/>
                      <a:pt x="377" y="2420"/>
                    </a:cubicBezTo>
                    <a:cubicBezTo>
                      <a:pt x="331" y="2380"/>
                      <a:pt x="301" y="2325"/>
                      <a:pt x="292" y="2264"/>
                    </a:cubicBezTo>
                    <a:cubicBezTo>
                      <a:pt x="42" y="599"/>
                      <a:pt x="42" y="599"/>
                      <a:pt x="42" y="599"/>
                    </a:cubicBezTo>
                    <a:cubicBezTo>
                      <a:pt x="32" y="532"/>
                      <a:pt x="49" y="465"/>
                      <a:pt x="89" y="410"/>
                    </a:cubicBezTo>
                    <a:cubicBezTo>
                      <a:pt x="129" y="355"/>
                      <a:pt x="189" y="320"/>
                      <a:pt x="256" y="310"/>
                    </a:cubicBezTo>
                    <a:cubicBezTo>
                      <a:pt x="2040" y="43"/>
                      <a:pt x="2040" y="43"/>
                      <a:pt x="2040" y="43"/>
                    </a:cubicBezTo>
                    <a:cubicBezTo>
                      <a:pt x="2053" y="40"/>
                      <a:pt x="2066" y="40"/>
                      <a:pt x="2078" y="40"/>
                    </a:cubicBezTo>
                    <a:moveTo>
                      <a:pt x="2078" y="0"/>
                    </a:moveTo>
                    <a:lnTo>
                      <a:pt x="2078" y="0"/>
                    </a:lnTo>
                    <a:cubicBezTo>
                      <a:pt x="2064" y="0"/>
                      <a:pt x="2049" y="2"/>
                      <a:pt x="2034" y="4"/>
                    </a:cubicBezTo>
                    <a:cubicBezTo>
                      <a:pt x="250" y="271"/>
                      <a:pt x="250" y="271"/>
                      <a:pt x="250" y="271"/>
                    </a:cubicBezTo>
                    <a:cubicBezTo>
                      <a:pt x="90" y="295"/>
                      <a:pt x="-21" y="445"/>
                      <a:pt x="3" y="605"/>
                    </a:cubicBezTo>
                    <a:cubicBezTo>
                      <a:pt x="253" y="2270"/>
                      <a:pt x="253" y="2270"/>
                      <a:pt x="253" y="2270"/>
                    </a:cubicBezTo>
                    <a:cubicBezTo>
                      <a:pt x="275" y="2416"/>
                      <a:pt x="400" y="2520"/>
                      <a:pt x="542" y="2520"/>
                    </a:cubicBezTo>
                    <a:cubicBezTo>
                      <a:pt x="557" y="2520"/>
                      <a:pt x="572" y="2519"/>
                      <a:pt x="586" y="2517"/>
                    </a:cubicBezTo>
                    <a:cubicBezTo>
                      <a:pt x="1359" y="2401"/>
                      <a:pt x="1359" y="2401"/>
                      <a:pt x="1359" y="2401"/>
                    </a:cubicBezTo>
                    <a:cubicBezTo>
                      <a:pt x="1359" y="2401"/>
                      <a:pt x="1360" y="2401"/>
                      <a:pt x="1361" y="2401"/>
                    </a:cubicBezTo>
                    <a:cubicBezTo>
                      <a:pt x="1372" y="2401"/>
                      <a:pt x="1380" y="2411"/>
                      <a:pt x="1377" y="2422"/>
                    </a:cubicBezTo>
                    <a:cubicBezTo>
                      <a:pt x="1295" y="2767"/>
                      <a:pt x="1295" y="2767"/>
                      <a:pt x="1295" y="2767"/>
                    </a:cubicBezTo>
                    <a:cubicBezTo>
                      <a:pt x="1291" y="2786"/>
                      <a:pt x="1306" y="2801"/>
                      <a:pt x="1322" y="2801"/>
                    </a:cubicBezTo>
                    <a:cubicBezTo>
                      <a:pt x="1328" y="2801"/>
                      <a:pt x="1335" y="2799"/>
                      <a:pt x="1340" y="2794"/>
                    </a:cubicBezTo>
                    <a:cubicBezTo>
                      <a:pt x="1837" y="2345"/>
                      <a:pt x="1837" y="2345"/>
                      <a:pt x="1837" y="2345"/>
                    </a:cubicBezTo>
                    <a:cubicBezTo>
                      <a:pt x="1851" y="2333"/>
                      <a:pt x="1867" y="2325"/>
                      <a:pt x="1885" y="2322"/>
                    </a:cubicBezTo>
                    <a:cubicBezTo>
                      <a:pt x="2371" y="2250"/>
                      <a:pt x="2371" y="2250"/>
                      <a:pt x="2371" y="2250"/>
                    </a:cubicBezTo>
                    <a:cubicBezTo>
                      <a:pt x="2532" y="2226"/>
                      <a:pt x="2642" y="2076"/>
                      <a:pt x="2618" y="1915"/>
                    </a:cubicBezTo>
                    <a:cubicBezTo>
                      <a:pt x="2368" y="250"/>
                      <a:pt x="2368" y="250"/>
                      <a:pt x="2368" y="250"/>
                    </a:cubicBezTo>
                    <a:cubicBezTo>
                      <a:pt x="2347" y="105"/>
                      <a:pt x="2221" y="0"/>
                      <a:pt x="207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9" name="Google Shape;859;p31"/>
            <p:cNvSpPr/>
            <p:nvPr/>
          </p:nvSpPr>
          <p:spPr>
            <a:xfrm>
              <a:off x="7429199" y="453341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31"/>
            <p:cNvSpPr/>
            <p:nvPr/>
          </p:nvSpPr>
          <p:spPr>
            <a:xfrm>
              <a:off x="7009073" y="4214586"/>
              <a:ext cx="269492" cy="270164"/>
            </a:xfrm>
            <a:custGeom>
              <a:avLst/>
              <a:gdLst/>
              <a:ahLst/>
              <a:cxnLst/>
              <a:rect l="l" t="t" r="r" b="b"/>
              <a:pathLst>
                <a:path w="401" h="402" extrusionOk="0">
                  <a:moveTo>
                    <a:pt x="401" y="178"/>
                  </a:moveTo>
                  <a:lnTo>
                    <a:pt x="256" y="178"/>
                  </a:lnTo>
                  <a:lnTo>
                    <a:pt x="359" y="75"/>
                  </a:lnTo>
                  <a:lnTo>
                    <a:pt x="326" y="43"/>
                  </a:lnTo>
                  <a:lnTo>
                    <a:pt x="224" y="145"/>
                  </a:lnTo>
                  <a:lnTo>
                    <a:pt x="224" y="0"/>
                  </a:lnTo>
                  <a:lnTo>
                    <a:pt x="178" y="0"/>
                  </a:lnTo>
                  <a:lnTo>
                    <a:pt x="178" y="145"/>
                  </a:lnTo>
                  <a:lnTo>
                    <a:pt x="75" y="43"/>
                  </a:lnTo>
                  <a:lnTo>
                    <a:pt x="42" y="75"/>
                  </a:lnTo>
                  <a:lnTo>
                    <a:pt x="145" y="178"/>
                  </a:lnTo>
                  <a:lnTo>
                    <a:pt x="0" y="178"/>
                  </a:lnTo>
                  <a:lnTo>
                    <a:pt x="0" y="224"/>
                  </a:lnTo>
                  <a:lnTo>
                    <a:pt x="145" y="224"/>
                  </a:lnTo>
                  <a:lnTo>
                    <a:pt x="42" y="327"/>
                  </a:lnTo>
                  <a:lnTo>
                    <a:pt x="75" y="359"/>
                  </a:lnTo>
                  <a:lnTo>
                    <a:pt x="178" y="257"/>
                  </a:lnTo>
                  <a:lnTo>
                    <a:pt x="178" y="402"/>
                  </a:lnTo>
                  <a:lnTo>
                    <a:pt x="224" y="402"/>
                  </a:lnTo>
                  <a:lnTo>
                    <a:pt x="224" y="257"/>
                  </a:lnTo>
                  <a:lnTo>
                    <a:pt x="326" y="359"/>
                  </a:lnTo>
                  <a:lnTo>
                    <a:pt x="359" y="327"/>
                  </a:lnTo>
                  <a:lnTo>
                    <a:pt x="256" y="224"/>
                  </a:lnTo>
                  <a:lnTo>
                    <a:pt x="401" y="224"/>
                  </a:lnTo>
                  <a:lnTo>
                    <a:pt x="401" y="1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61" name="Google Shape;861;p31"/>
            <p:cNvGrpSpPr/>
            <p:nvPr/>
          </p:nvGrpSpPr>
          <p:grpSpPr>
            <a:xfrm rot="1253275">
              <a:off x="6459764" y="4286528"/>
              <a:ext cx="300346" cy="300346"/>
              <a:chOff x="6499535" y="3386490"/>
              <a:chExt cx="105120" cy="105120"/>
            </a:xfrm>
          </p:grpSpPr>
          <p:sp>
            <p:nvSpPr>
              <p:cNvPr id="862" name="Google Shape;862;p31"/>
              <p:cNvSpPr/>
              <p:nvPr/>
            </p:nvSpPr>
            <p:spPr>
              <a:xfrm>
                <a:off x="6500615" y="3387930"/>
                <a:ext cx="102600" cy="102240"/>
              </a:xfrm>
              <a:custGeom>
                <a:avLst/>
                <a:gdLst/>
                <a:ahLst/>
                <a:cxnLst/>
                <a:rect l="l" t="t" r="r" b="b"/>
                <a:pathLst>
                  <a:path w="285" h="284" extrusionOk="0">
                    <a:moveTo>
                      <a:pt x="280" y="106"/>
                    </a:moveTo>
                    <a:lnTo>
                      <a:pt x="280" y="106"/>
                    </a:lnTo>
                    <a:cubicBezTo>
                      <a:pt x="300" y="183"/>
                      <a:pt x="254" y="260"/>
                      <a:pt x="178" y="280"/>
                    </a:cubicBezTo>
                    <a:cubicBezTo>
                      <a:pt x="102" y="300"/>
                      <a:pt x="25" y="254"/>
                      <a:pt x="5" y="178"/>
                    </a:cubicBezTo>
                    <a:cubicBezTo>
                      <a:pt x="-15" y="103"/>
                      <a:pt x="31" y="25"/>
                      <a:pt x="107" y="5"/>
                    </a:cubicBezTo>
                    <a:cubicBezTo>
                      <a:pt x="183" y="-14"/>
                      <a:pt x="260" y="31"/>
                      <a:pt x="280" y="10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31"/>
              <p:cNvSpPr/>
              <p:nvPr/>
            </p:nvSpPr>
            <p:spPr>
              <a:xfrm>
                <a:off x="6499535" y="3386490"/>
                <a:ext cx="105120" cy="105120"/>
              </a:xfrm>
              <a:custGeom>
                <a:avLst/>
                <a:gdLst/>
                <a:ahLst/>
                <a:cxnLst/>
                <a:rect l="l" t="t" r="r" b="b"/>
                <a:pathLst>
                  <a:path w="292" h="292" extrusionOk="0">
                    <a:moveTo>
                      <a:pt x="146" y="292"/>
                    </a:moveTo>
                    <a:lnTo>
                      <a:pt x="146" y="292"/>
                    </a:lnTo>
                    <a:cubicBezTo>
                      <a:pt x="120" y="292"/>
                      <a:pt x="94" y="286"/>
                      <a:pt x="72" y="272"/>
                    </a:cubicBezTo>
                    <a:cubicBezTo>
                      <a:pt x="38" y="253"/>
                      <a:pt x="14" y="221"/>
                      <a:pt x="5" y="183"/>
                    </a:cubicBezTo>
                    <a:cubicBezTo>
                      <a:pt x="-5" y="146"/>
                      <a:pt x="0" y="107"/>
                      <a:pt x="19" y="72"/>
                    </a:cubicBezTo>
                    <a:cubicBezTo>
                      <a:pt x="40" y="39"/>
                      <a:pt x="71" y="15"/>
                      <a:pt x="108" y="5"/>
                    </a:cubicBezTo>
                    <a:cubicBezTo>
                      <a:pt x="187" y="-15"/>
                      <a:pt x="266" y="32"/>
                      <a:pt x="287" y="110"/>
                    </a:cubicBezTo>
                    <a:lnTo>
                      <a:pt x="287" y="110"/>
                    </a:lnTo>
                    <a:cubicBezTo>
                      <a:pt x="307" y="188"/>
                      <a:pt x="260" y="267"/>
                      <a:pt x="183" y="288"/>
                    </a:cubicBezTo>
                    <a:cubicBezTo>
                      <a:pt x="170" y="291"/>
                      <a:pt x="158" y="292"/>
                      <a:pt x="146" y="292"/>
                    </a:cubicBezTo>
                    <a:moveTo>
                      <a:pt x="146" y="8"/>
                    </a:moveTo>
                    <a:lnTo>
                      <a:pt x="146" y="8"/>
                    </a:lnTo>
                    <a:cubicBezTo>
                      <a:pt x="134" y="8"/>
                      <a:pt x="122" y="10"/>
                      <a:pt x="111" y="13"/>
                    </a:cubicBezTo>
                    <a:cubicBezTo>
                      <a:pt x="75" y="22"/>
                      <a:pt x="45" y="45"/>
                      <a:pt x="26" y="76"/>
                    </a:cubicBezTo>
                    <a:cubicBezTo>
                      <a:pt x="8" y="109"/>
                      <a:pt x="2" y="146"/>
                      <a:pt x="12" y="182"/>
                    </a:cubicBezTo>
                    <a:cubicBezTo>
                      <a:pt x="21" y="217"/>
                      <a:pt x="44" y="247"/>
                      <a:pt x="76" y="266"/>
                    </a:cubicBezTo>
                    <a:cubicBezTo>
                      <a:pt x="108" y="285"/>
                      <a:pt x="145" y="289"/>
                      <a:pt x="180" y="280"/>
                    </a:cubicBezTo>
                    <a:cubicBezTo>
                      <a:pt x="254" y="261"/>
                      <a:pt x="298" y="185"/>
                      <a:pt x="279" y="112"/>
                    </a:cubicBezTo>
                    <a:lnTo>
                      <a:pt x="279" y="112"/>
                    </a:lnTo>
                    <a:cubicBezTo>
                      <a:pt x="263" y="50"/>
                      <a:pt x="207" y="8"/>
                      <a:pt x="14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31"/>
              <p:cNvSpPr/>
              <p:nvPr/>
            </p:nvSpPr>
            <p:spPr>
              <a:xfrm>
                <a:off x="6543455" y="3443730"/>
                <a:ext cx="27720" cy="33120"/>
              </a:xfrm>
              <a:custGeom>
                <a:avLst/>
                <a:gdLst/>
                <a:ahLst/>
                <a:cxnLst/>
                <a:rect l="l" t="t" r="r" b="b"/>
                <a:pathLst>
                  <a:path w="77" h="92" extrusionOk="0">
                    <a:moveTo>
                      <a:pt x="75" y="37"/>
                    </a:moveTo>
                    <a:lnTo>
                      <a:pt x="75" y="37"/>
                    </a:lnTo>
                    <a:cubicBezTo>
                      <a:pt x="81" y="61"/>
                      <a:pt x="69" y="86"/>
                      <a:pt x="50" y="91"/>
                    </a:cubicBezTo>
                    <a:cubicBezTo>
                      <a:pt x="30" y="96"/>
                      <a:pt x="9" y="80"/>
                      <a:pt x="2" y="55"/>
                    </a:cubicBezTo>
                    <a:cubicBezTo>
                      <a:pt x="-4" y="30"/>
                      <a:pt x="7" y="6"/>
                      <a:pt x="27" y="1"/>
                    </a:cubicBezTo>
                    <a:cubicBezTo>
                      <a:pt x="47" y="-4"/>
                      <a:pt x="68" y="12"/>
                      <a:pt x="7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5" name="Google Shape;865;p31"/>
              <p:cNvSpPr/>
              <p:nvPr/>
            </p:nvSpPr>
            <p:spPr>
              <a:xfrm>
                <a:off x="6517175" y="3424290"/>
                <a:ext cx="14760" cy="20160"/>
              </a:xfrm>
              <a:custGeom>
                <a:avLst/>
                <a:gdLst/>
                <a:ahLst/>
                <a:cxnLst/>
                <a:rect l="l" t="t" r="r" b="b"/>
                <a:pathLst>
                  <a:path w="41" h="56" extrusionOk="0">
                    <a:moveTo>
                      <a:pt x="41" y="29"/>
                    </a:moveTo>
                    <a:lnTo>
                      <a:pt x="41" y="29"/>
                    </a:lnTo>
                    <a:cubicBezTo>
                      <a:pt x="40" y="44"/>
                      <a:pt x="31" y="56"/>
                      <a:pt x="19" y="56"/>
                    </a:cubicBezTo>
                    <a:cubicBezTo>
                      <a:pt x="8" y="56"/>
                      <a:pt x="-1" y="43"/>
                      <a:pt x="0" y="28"/>
                    </a:cubicBezTo>
                    <a:cubicBezTo>
                      <a:pt x="0" y="12"/>
                      <a:pt x="10" y="0"/>
                      <a:pt x="21" y="0"/>
                    </a:cubicBezTo>
                    <a:cubicBezTo>
                      <a:pt x="32" y="1"/>
                      <a:pt x="41" y="13"/>
                      <a:pt x="41"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6" name="Google Shape;866;p31"/>
              <p:cNvSpPr/>
              <p:nvPr/>
            </p:nvSpPr>
            <p:spPr>
              <a:xfrm>
                <a:off x="6512135" y="3415290"/>
                <a:ext cx="21240" cy="9720"/>
              </a:xfrm>
              <a:custGeom>
                <a:avLst/>
                <a:gdLst/>
                <a:ahLst/>
                <a:cxnLst/>
                <a:rect l="l" t="t" r="r" b="b"/>
                <a:pathLst>
                  <a:path w="59" h="27" extrusionOk="0">
                    <a:moveTo>
                      <a:pt x="2" y="27"/>
                    </a:moveTo>
                    <a:lnTo>
                      <a:pt x="2" y="27"/>
                    </a:lnTo>
                    <a:lnTo>
                      <a:pt x="1" y="27"/>
                    </a:lnTo>
                    <a:cubicBezTo>
                      <a:pt x="0" y="26"/>
                      <a:pt x="-1" y="24"/>
                      <a:pt x="0" y="23"/>
                    </a:cubicBezTo>
                    <a:cubicBezTo>
                      <a:pt x="0" y="22"/>
                      <a:pt x="8" y="3"/>
                      <a:pt x="32" y="0"/>
                    </a:cubicBezTo>
                    <a:cubicBezTo>
                      <a:pt x="32" y="0"/>
                      <a:pt x="50" y="-2"/>
                      <a:pt x="59" y="13"/>
                    </a:cubicBezTo>
                    <a:cubicBezTo>
                      <a:pt x="59" y="14"/>
                      <a:pt x="59" y="16"/>
                      <a:pt x="57" y="16"/>
                    </a:cubicBezTo>
                    <a:cubicBezTo>
                      <a:pt x="56" y="17"/>
                      <a:pt x="54" y="17"/>
                      <a:pt x="53" y="16"/>
                    </a:cubicBezTo>
                    <a:cubicBezTo>
                      <a:pt x="47" y="4"/>
                      <a:pt x="33" y="6"/>
                      <a:pt x="32" y="6"/>
                    </a:cubicBezTo>
                    <a:cubicBezTo>
                      <a:pt x="12" y="9"/>
                      <a:pt x="5" y="24"/>
                      <a:pt x="5" y="25"/>
                    </a:cubicBezTo>
                    <a:cubicBezTo>
                      <a:pt x="5" y="26"/>
                      <a:pt x="4" y="27"/>
                      <a:pt x="2" y="2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31"/>
              <p:cNvSpPr/>
              <p:nvPr/>
            </p:nvSpPr>
            <p:spPr>
              <a:xfrm>
                <a:off x="6565775" y="3412410"/>
                <a:ext cx="16200" cy="18720"/>
              </a:xfrm>
              <a:custGeom>
                <a:avLst/>
                <a:gdLst/>
                <a:ahLst/>
                <a:cxnLst/>
                <a:rect l="l" t="t" r="r" b="b"/>
                <a:pathLst>
                  <a:path w="45" h="52" extrusionOk="0">
                    <a:moveTo>
                      <a:pt x="5" y="37"/>
                    </a:moveTo>
                    <a:lnTo>
                      <a:pt x="5" y="37"/>
                    </a:lnTo>
                    <a:cubicBezTo>
                      <a:pt x="13" y="50"/>
                      <a:pt x="27" y="56"/>
                      <a:pt x="37" y="51"/>
                    </a:cubicBezTo>
                    <a:cubicBezTo>
                      <a:pt x="46" y="45"/>
                      <a:pt x="47" y="30"/>
                      <a:pt x="40" y="16"/>
                    </a:cubicBezTo>
                    <a:cubicBezTo>
                      <a:pt x="33" y="3"/>
                      <a:pt x="18" y="-3"/>
                      <a:pt x="9" y="2"/>
                    </a:cubicBezTo>
                    <a:cubicBezTo>
                      <a:pt x="-1" y="8"/>
                      <a:pt x="-3" y="23"/>
                      <a:pt x="5"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8" name="Google Shape;868;p31"/>
              <p:cNvSpPr/>
              <p:nvPr/>
            </p:nvSpPr>
            <p:spPr>
              <a:xfrm>
                <a:off x="6559295" y="3403770"/>
                <a:ext cx="20880" cy="10440"/>
              </a:xfrm>
              <a:custGeom>
                <a:avLst/>
                <a:gdLst/>
                <a:ahLst/>
                <a:cxnLst/>
                <a:rect l="l" t="t" r="r" b="b"/>
                <a:pathLst>
                  <a:path w="58" h="29" extrusionOk="0">
                    <a:moveTo>
                      <a:pt x="3" y="29"/>
                    </a:moveTo>
                    <a:lnTo>
                      <a:pt x="3" y="29"/>
                    </a:lnTo>
                    <a:lnTo>
                      <a:pt x="3" y="29"/>
                    </a:lnTo>
                    <a:cubicBezTo>
                      <a:pt x="1" y="29"/>
                      <a:pt x="0" y="28"/>
                      <a:pt x="0" y="26"/>
                    </a:cubicBezTo>
                    <a:cubicBezTo>
                      <a:pt x="0" y="10"/>
                      <a:pt x="17" y="3"/>
                      <a:pt x="17" y="3"/>
                    </a:cubicBezTo>
                    <a:cubicBezTo>
                      <a:pt x="40" y="-6"/>
                      <a:pt x="55" y="7"/>
                      <a:pt x="56" y="7"/>
                    </a:cubicBezTo>
                    <a:cubicBezTo>
                      <a:pt x="58" y="8"/>
                      <a:pt x="58" y="10"/>
                      <a:pt x="57" y="11"/>
                    </a:cubicBezTo>
                    <a:cubicBezTo>
                      <a:pt x="55" y="13"/>
                      <a:pt x="54" y="13"/>
                      <a:pt x="52" y="12"/>
                    </a:cubicBezTo>
                    <a:cubicBezTo>
                      <a:pt x="52" y="11"/>
                      <a:pt x="38" y="1"/>
                      <a:pt x="20" y="8"/>
                    </a:cubicBezTo>
                    <a:cubicBezTo>
                      <a:pt x="19" y="8"/>
                      <a:pt x="6" y="14"/>
                      <a:pt x="6" y="27"/>
                    </a:cubicBezTo>
                    <a:cubicBezTo>
                      <a:pt x="6" y="28"/>
                      <a:pt x="4" y="29"/>
                      <a:pt x="3"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69" name="Google Shape;869;p31"/>
          <p:cNvGrpSpPr/>
          <p:nvPr/>
        </p:nvGrpSpPr>
        <p:grpSpPr>
          <a:xfrm rot="-1345369">
            <a:off x="5833730" y="753242"/>
            <a:ext cx="744738" cy="544604"/>
            <a:chOff x="5490815" y="4285770"/>
            <a:chExt cx="360360" cy="263520"/>
          </a:xfrm>
        </p:grpSpPr>
        <p:sp>
          <p:nvSpPr>
            <p:cNvPr id="870" name="Google Shape;870;p31"/>
            <p:cNvSpPr/>
            <p:nvPr/>
          </p:nvSpPr>
          <p:spPr>
            <a:xfrm>
              <a:off x="5490815" y="4285770"/>
              <a:ext cx="360360" cy="263520"/>
            </a:xfrm>
            <a:custGeom>
              <a:avLst/>
              <a:gdLst/>
              <a:ahLst/>
              <a:cxnLst/>
              <a:rect l="l" t="t" r="r" b="b"/>
              <a:pathLst>
                <a:path w="1001" h="732" extrusionOk="0">
                  <a:moveTo>
                    <a:pt x="1001" y="49"/>
                  </a:moveTo>
                  <a:lnTo>
                    <a:pt x="1001" y="49"/>
                  </a:lnTo>
                  <a:cubicBezTo>
                    <a:pt x="1001" y="512"/>
                    <a:pt x="1001" y="512"/>
                    <a:pt x="1001" y="512"/>
                  </a:cubicBezTo>
                  <a:cubicBezTo>
                    <a:pt x="1001" y="540"/>
                    <a:pt x="979" y="562"/>
                    <a:pt x="952" y="562"/>
                  </a:cubicBezTo>
                  <a:cubicBezTo>
                    <a:pt x="221" y="562"/>
                    <a:pt x="221" y="562"/>
                    <a:pt x="221" y="562"/>
                  </a:cubicBezTo>
                  <a:cubicBezTo>
                    <a:pt x="208" y="562"/>
                    <a:pt x="196" y="567"/>
                    <a:pt x="187" y="576"/>
                  </a:cubicBezTo>
                  <a:cubicBezTo>
                    <a:pt x="37" y="725"/>
                    <a:pt x="37" y="725"/>
                    <a:pt x="37" y="725"/>
                  </a:cubicBezTo>
                  <a:cubicBezTo>
                    <a:pt x="23" y="739"/>
                    <a:pt x="0" y="729"/>
                    <a:pt x="0" y="710"/>
                  </a:cubicBezTo>
                  <a:cubicBezTo>
                    <a:pt x="0" y="49"/>
                    <a:pt x="0" y="49"/>
                    <a:pt x="0" y="49"/>
                  </a:cubicBezTo>
                  <a:cubicBezTo>
                    <a:pt x="0" y="22"/>
                    <a:pt x="22" y="0"/>
                    <a:pt x="49" y="0"/>
                  </a:cubicBezTo>
                  <a:cubicBezTo>
                    <a:pt x="952" y="0"/>
                    <a:pt x="952" y="0"/>
                    <a:pt x="952" y="0"/>
                  </a:cubicBezTo>
                  <a:cubicBezTo>
                    <a:pt x="979" y="0"/>
                    <a:pt x="1001" y="22"/>
                    <a:pt x="1001" y="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31"/>
            <p:cNvSpPr/>
            <p:nvPr/>
          </p:nvSpPr>
          <p:spPr>
            <a:xfrm>
              <a:off x="5518895" y="4328250"/>
              <a:ext cx="304200" cy="19080"/>
            </a:xfrm>
            <a:custGeom>
              <a:avLst/>
              <a:gdLst/>
              <a:ahLst/>
              <a:cxnLst/>
              <a:rect l="l" t="t" r="r" b="b"/>
              <a:pathLst>
                <a:path w="845" h="53" extrusionOk="0">
                  <a:moveTo>
                    <a:pt x="818" y="53"/>
                  </a:moveTo>
                  <a:lnTo>
                    <a:pt x="818" y="53"/>
                  </a:lnTo>
                  <a:cubicBezTo>
                    <a:pt x="27" y="53"/>
                    <a:pt x="27" y="53"/>
                    <a:pt x="27" y="53"/>
                  </a:cubicBezTo>
                  <a:cubicBezTo>
                    <a:pt x="12" y="53"/>
                    <a:pt x="0" y="42"/>
                    <a:pt x="0" y="27"/>
                  </a:cubicBezTo>
                  <a:lnTo>
                    <a:pt x="0" y="27"/>
                  </a:lnTo>
                  <a:cubicBezTo>
                    <a:pt x="0" y="12"/>
                    <a:pt x="12" y="0"/>
                    <a:pt x="27" y="0"/>
                  </a:cubicBezTo>
                  <a:cubicBezTo>
                    <a:pt x="818" y="0"/>
                    <a:pt x="818" y="0"/>
                    <a:pt x="818" y="0"/>
                  </a:cubicBezTo>
                  <a:cubicBezTo>
                    <a:pt x="833" y="0"/>
                    <a:pt x="845" y="12"/>
                    <a:pt x="845" y="27"/>
                  </a:cubicBezTo>
                  <a:lnTo>
                    <a:pt x="845" y="27"/>
                  </a:lnTo>
                  <a:cubicBezTo>
                    <a:pt x="845" y="42"/>
                    <a:pt x="833" y="53"/>
                    <a:pt x="818" y="5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2" name="Google Shape;872;p31"/>
            <p:cNvSpPr/>
            <p:nvPr/>
          </p:nvSpPr>
          <p:spPr>
            <a:xfrm>
              <a:off x="5518895" y="4381890"/>
              <a:ext cx="304200" cy="19080"/>
            </a:xfrm>
            <a:custGeom>
              <a:avLst/>
              <a:gdLst/>
              <a:ahLst/>
              <a:cxnLst/>
              <a:rect l="l" t="t" r="r" b="b"/>
              <a:pathLst>
                <a:path w="845" h="53" extrusionOk="0">
                  <a:moveTo>
                    <a:pt x="818" y="53"/>
                  </a:moveTo>
                  <a:lnTo>
                    <a:pt x="818" y="53"/>
                  </a:lnTo>
                  <a:cubicBezTo>
                    <a:pt x="27" y="53"/>
                    <a:pt x="27" y="53"/>
                    <a:pt x="27" y="53"/>
                  </a:cubicBezTo>
                  <a:cubicBezTo>
                    <a:pt x="12" y="53"/>
                    <a:pt x="0" y="41"/>
                    <a:pt x="0" y="27"/>
                  </a:cubicBezTo>
                  <a:lnTo>
                    <a:pt x="0" y="27"/>
                  </a:lnTo>
                  <a:cubicBezTo>
                    <a:pt x="0" y="12"/>
                    <a:pt x="12" y="0"/>
                    <a:pt x="27" y="0"/>
                  </a:cubicBezTo>
                  <a:cubicBezTo>
                    <a:pt x="818" y="0"/>
                    <a:pt x="818" y="0"/>
                    <a:pt x="818" y="0"/>
                  </a:cubicBezTo>
                  <a:cubicBezTo>
                    <a:pt x="833" y="0"/>
                    <a:pt x="845" y="12"/>
                    <a:pt x="845" y="27"/>
                  </a:cubicBezTo>
                  <a:lnTo>
                    <a:pt x="845" y="27"/>
                  </a:lnTo>
                  <a:cubicBezTo>
                    <a:pt x="845" y="41"/>
                    <a:pt x="833" y="53"/>
                    <a:pt x="818" y="5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3" name="Google Shape;873;p31"/>
            <p:cNvSpPr/>
            <p:nvPr/>
          </p:nvSpPr>
          <p:spPr>
            <a:xfrm>
              <a:off x="5518895" y="4435530"/>
              <a:ext cx="116280" cy="18720"/>
            </a:xfrm>
            <a:custGeom>
              <a:avLst/>
              <a:gdLst/>
              <a:ahLst/>
              <a:cxnLst/>
              <a:rect l="l" t="t" r="r" b="b"/>
              <a:pathLst>
                <a:path w="323" h="52" extrusionOk="0">
                  <a:moveTo>
                    <a:pt x="297" y="52"/>
                  </a:moveTo>
                  <a:lnTo>
                    <a:pt x="297" y="52"/>
                  </a:lnTo>
                  <a:cubicBezTo>
                    <a:pt x="27" y="52"/>
                    <a:pt x="27" y="52"/>
                    <a:pt x="27" y="52"/>
                  </a:cubicBezTo>
                  <a:cubicBezTo>
                    <a:pt x="12" y="52"/>
                    <a:pt x="0" y="40"/>
                    <a:pt x="0" y="25"/>
                  </a:cubicBezTo>
                  <a:lnTo>
                    <a:pt x="0" y="25"/>
                  </a:lnTo>
                  <a:cubicBezTo>
                    <a:pt x="0" y="11"/>
                    <a:pt x="12" y="0"/>
                    <a:pt x="27" y="0"/>
                  </a:cubicBezTo>
                  <a:cubicBezTo>
                    <a:pt x="297" y="0"/>
                    <a:pt x="297" y="0"/>
                    <a:pt x="297" y="0"/>
                  </a:cubicBezTo>
                  <a:cubicBezTo>
                    <a:pt x="311" y="0"/>
                    <a:pt x="323" y="11"/>
                    <a:pt x="323" y="25"/>
                  </a:cubicBezTo>
                  <a:lnTo>
                    <a:pt x="323" y="25"/>
                  </a:lnTo>
                  <a:cubicBezTo>
                    <a:pt x="323" y="40"/>
                    <a:pt x="311" y="52"/>
                    <a:pt x="297" y="5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a:t>
            </a:r>
            <a:r>
              <a:rPr lang="en" sz="3600" dirty="0"/>
              <a:t>ntroduction</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7" name="Subtitle 6">
            <a:extLst>
              <a:ext uri="{FF2B5EF4-FFF2-40B4-BE49-F238E27FC236}">
                <a16:creationId xmlns:a16="http://schemas.microsoft.com/office/drawing/2014/main" id="{E307B5E7-9BE0-D5E7-5E2E-4997861BF75E}"/>
              </a:ext>
            </a:extLst>
          </p:cNvPr>
          <p:cNvSpPr>
            <a:spLocks noGrp="1"/>
          </p:cNvSpPr>
          <p:nvPr>
            <p:ph type="subTitle" idx="4"/>
          </p:nvPr>
        </p:nvSpPr>
        <p:spPr>
          <a:xfrm>
            <a:off x="1742124" y="1888274"/>
            <a:ext cx="5431828" cy="2416097"/>
          </a:xfrm>
        </p:spPr>
        <p:txBody>
          <a:bodyPr/>
          <a:lstStyle/>
          <a:p>
            <a:pPr marL="12700" marR="5080" algn="just">
              <a:lnSpc>
                <a:spcPct val="101699"/>
              </a:lnSpc>
              <a:spcBef>
                <a:spcPts val="50"/>
              </a:spcBef>
              <a:buFont typeface="Arial" panose="020B0604020202020204" pitchFamily="34" charset="0"/>
              <a:buChar char="•"/>
              <a:tabLst>
                <a:tab pos="6069330" algn="l"/>
              </a:tabLst>
            </a:pPr>
            <a:r>
              <a:rPr lang="en-US" spc="-120" dirty="0"/>
              <a:t>In</a:t>
            </a:r>
            <a:r>
              <a:rPr lang="en-US" spc="-150" dirty="0"/>
              <a:t> </a:t>
            </a:r>
            <a:r>
              <a:rPr lang="en-US" spc="-55" dirty="0"/>
              <a:t>today's</a:t>
            </a:r>
            <a:r>
              <a:rPr lang="en-US" spc="-150" dirty="0"/>
              <a:t> </a:t>
            </a:r>
            <a:r>
              <a:rPr lang="en-US" dirty="0"/>
              <a:t>digital</a:t>
            </a:r>
            <a:r>
              <a:rPr lang="en-US" spc="-150" dirty="0"/>
              <a:t> </a:t>
            </a:r>
            <a:r>
              <a:rPr lang="en-US" spc="-20" dirty="0"/>
              <a:t>age, Social media marketing </a:t>
            </a:r>
            <a:r>
              <a:rPr lang="en-US" spc="-25" dirty="0"/>
              <a:t>has </a:t>
            </a:r>
            <a:r>
              <a:rPr lang="en-US" spc="85" dirty="0"/>
              <a:t>become</a:t>
            </a:r>
            <a:r>
              <a:rPr lang="en-US" spc="-185" dirty="0"/>
              <a:t> </a:t>
            </a:r>
            <a:r>
              <a:rPr lang="en-US" spc="-40" dirty="0"/>
              <a:t>a</a:t>
            </a:r>
            <a:r>
              <a:rPr lang="en-US" spc="-185" dirty="0"/>
              <a:t> </a:t>
            </a:r>
            <a:r>
              <a:rPr lang="en-US" dirty="0"/>
              <a:t>critical</a:t>
            </a:r>
            <a:r>
              <a:rPr lang="en-US" spc="-185" dirty="0"/>
              <a:t> </a:t>
            </a:r>
            <a:r>
              <a:rPr lang="en-US" dirty="0"/>
              <a:t>platform</a:t>
            </a:r>
            <a:r>
              <a:rPr lang="en-US" spc="-185" dirty="0"/>
              <a:t> </a:t>
            </a:r>
            <a:r>
              <a:rPr lang="en-US" spc="-35" dirty="0"/>
              <a:t>for</a:t>
            </a:r>
            <a:r>
              <a:rPr lang="en-US" spc="-185" dirty="0"/>
              <a:t> </a:t>
            </a:r>
            <a:r>
              <a:rPr lang="en-US" dirty="0"/>
              <a:t>brands</a:t>
            </a:r>
            <a:r>
              <a:rPr lang="en-US" spc="-185" dirty="0"/>
              <a:t> </a:t>
            </a:r>
            <a:r>
              <a:rPr lang="en-US" spc="-25" dirty="0"/>
              <a:t>to </a:t>
            </a:r>
            <a:r>
              <a:rPr lang="en-US" spc="70" dirty="0"/>
              <a:t>connect</a:t>
            </a:r>
            <a:r>
              <a:rPr lang="en-US" spc="-215" dirty="0"/>
              <a:t> </a:t>
            </a:r>
            <a:r>
              <a:rPr lang="en-US" spc="65" dirty="0"/>
              <a:t>with</a:t>
            </a:r>
            <a:r>
              <a:rPr lang="en-US" spc="-210" dirty="0"/>
              <a:t> </a:t>
            </a:r>
            <a:r>
              <a:rPr lang="en-US" dirty="0"/>
              <a:t>their</a:t>
            </a:r>
            <a:r>
              <a:rPr lang="en-US" spc="-210" dirty="0"/>
              <a:t> </a:t>
            </a:r>
            <a:r>
              <a:rPr lang="en-US" spc="-10" dirty="0"/>
              <a:t>audience.</a:t>
            </a:r>
            <a:r>
              <a:rPr lang="en-US" spc="-215" dirty="0"/>
              <a:t> </a:t>
            </a:r>
            <a:r>
              <a:rPr lang="en-US" spc="-20" dirty="0"/>
              <a:t>This </a:t>
            </a:r>
            <a:r>
              <a:rPr lang="en-US" dirty="0"/>
              <a:t>presentation</a:t>
            </a:r>
            <a:r>
              <a:rPr lang="en-US" spc="-165" dirty="0"/>
              <a:t> </a:t>
            </a:r>
            <a:r>
              <a:rPr lang="en-US" spc="-35" dirty="0"/>
              <a:t>explores</a:t>
            </a:r>
            <a:r>
              <a:rPr lang="en-US" spc="-160" dirty="0"/>
              <a:t> </a:t>
            </a:r>
            <a:r>
              <a:rPr lang="en-US" spc="-40" dirty="0"/>
              <a:t>a</a:t>
            </a:r>
            <a:r>
              <a:rPr lang="en-US" spc="-160" dirty="0"/>
              <a:t> </a:t>
            </a:r>
            <a:r>
              <a:rPr lang="en-US" spc="-20" dirty="0"/>
              <a:t>strategic</a:t>
            </a:r>
            <a:r>
              <a:rPr lang="en-US" spc="-160" dirty="0"/>
              <a:t> </a:t>
            </a:r>
            <a:r>
              <a:rPr lang="en-US" spc="-10" dirty="0"/>
              <a:t>approach </a:t>
            </a:r>
            <a:r>
              <a:rPr lang="en-US" spc="-35" dirty="0"/>
              <a:t>for</a:t>
            </a:r>
            <a:r>
              <a:rPr lang="en-US" spc="-114" dirty="0"/>
              <a:t> </a:t>
            </a:r>
            <a:r>
              <a:rPr lang="en-US" spc="-10" dirty="0"/>
              <a:t>leveraging</a:t>
            </a:r>
            <a:r>
              <a:rPr lang="en-US" spc="-114" dirty="0"/>
              <a:t> </a:t>
            </a:r>
            <a:r>
              <a:rPr lang="en-US" dirty="0"/>
              <a:t>sentiments</a:t>
            </a:r>
            <a:r>
              <a:rPr lang="en-US" spc="-114" dirty="0"/>
              <a:t> </a:t>
            </a:r>
            <a:r>
              <a:rPr lang="en-US" spc="25" dirty="0"/>
              <a:t>in social media marketing </a:t>
            </a:r>
            <a:r>
              <a:rPr lang="en-US" dirty="0"/>
              <a:t>to</a:t>
            </a:r>
            <a:r>
              <a:rPr lang="en-US" spc="-175" dirty="0"/>
              <a:t> </a:t>
            </a:r>
            <a:r>
              <a:rPr lang="en-US" spc="-35" dirty="0"/>
              <a:t>drive</a:t>
            </a:r>
            <a:r>
              <a:rPr lang="en-US" spc="-175" dirty="0"/>
              <a:t> </a:t>
            </a:r>
            <a:r>
              <a:rPr lang="en-US" dirty="0"/>
              <a:t>brand</a:t>
            </a:r>
            <a:r>
              <a:rPr lang="en-US" spc="-170" dirty="0"/>
              <a:t> </a:t>
            </a:r>
            <a:r>
              <a:rPr lang="en-US" spc="-10" dirty="0"/>
              <a:t>success.</a:t>
            </a:r>
          </a:p>
          <a:p>
            <a:pPr marL="12700" marR="5080" algn="just">
              <a:lnSpc>
                <a:spcPct val="101699"/>
              </a:lnSpc>
              <a:spcBef>
                <a:spcPts val="50"/>
              </a:spcBef>
              <a:buFont typeface="Arial" panose="020B0604020202020204" pitchFamily="34" charset="0"/>
              <a:buChar char="•"/>
              <a:tabLst>
                <a:tab pos="6069330" algn="l"/>
              </a:tabLst>
            </a:pPr>
            <a:r>
              <a:rPr lang="en-US" spc="-10" dirty="0"/>
              <a:t>sentiment analysis enables marketers to track trends, identify influencers, and measure the impact of marketing initiatives in real-time. </a:t>
            </a:r>
          </a:p>
          <a:p>
            <a:pPr marL="12700" marR="5080" algn="just">
              <a:lnSpc>
                <a:spcPct val="101699"/>
              </a:lnSpc>
              <a:spcBef>
                <a:spcPts val="50"/>
              </a:spcBef>
              <a:buFont typeface="Arial" panose="020B0604020202020204" pitchFamily="34" charset="0"/>
              <a:buChar char="•"/>
              <a:tabLst>
                <a:tab pos="6069330" algn="l"/>
              </a:tabLst>
            </a:pPr>
            <a:r>
              <a:rPr lang="en-US" spc="-10" dirty="0"/>
              <a:t>Additionally, sentiment analysis empowers marketers to benchmark their brand sentiment against competitors, uncovering opportunities for differentiation and market positioning.</a:t>
            </a:r>
          </a:p>
          <a:p>
            <a:pPr marL="12700" marR="5080" algn="just">
              <a:lnSpc>
                <a:spcPct val="101699"/>
              </a:lnSpc>
              <a:spcBef>
                <a:spcPts val="50"/>
              </a:spcBef>
              <a:buFont typeface="Arial" panose="020B0604020202020204" pitchFamily="34" charset="0"/>
              <a:buChar char="•"/>
              <a:tabLst>
                <a:tab pos="6069330" algn="l"/>
              </a:tabLst>
            </a:pPr>
            <a:endParaRPr lang="en-US" spc="-10" dirty="0"/>
          </a:p>
        </p:txBody>
      </p:sp>
      <p:pic>
        <p:nvPicPr>
          <p:cNvPr id="13" name="Picture 12">
            <a:extLst>
              <a:ext uri="{FF2B5EF4-FFF2-40B4-BE49-F238E27FC236}">
                <a16:creationId xmlns:a16="http://schemas.microsoft.com/office/drawing/2014/main" id="{4AE5DB00-5101-A8D4-5BB9-74549D8D54D8}"/>
              </a:ext>
            </a:extLst>
          </p:cNvPr>
          <p:cNvPicPr>
            <a:picLocks noChangeAspect="1"/>
          </p:cNvPicPr>
          <p:nvPr/>
        </p:nvPicPr>
        <p:blipFill>
          <a:blip r:embed="rId3"/>
          <a:stretch>
            <a:fillRect/>
          </a:stretch>
        </p:blipFill>
        <p:spPr>
          <a:xfrm>
            <a:off x="1573589" y="468352"/>
            <a:ext cx="5431828" cy="1419922"/>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Importance</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25388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4"/>
          <p:cNvSpPr txBox="1">
            <a:spLocks noGrp="1"/>
          </p:cNvSpPr>
          <p:nvPr>
            <p:ph type="subTitle" idx="1"/>
          </p:nvPr>
        </p:nvSpPr>
        <p:spPr>
          <a:xfrm>
            <a:off x="719973"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982" name="Google Shape;982;p34"/>
          <p:cNvSpPr txBox="1">
            <a:spLocks noGrp="1"/>
          </p:cNvSpPr>
          <p:nvPr>
            <p:ph type="subTitle" idx="5"/>
          </p:nvPr>
        </p:nvSpPr>
        <p:spPr>
          <a:xfrm>
            <a:off x="3366900"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983" name="Google Shape;983;p34"/>
          <p:cNvSpPr txBox="1">
            <a:spLocks noGrp="1"/>
          </p:cNvSpPr>
          <p:nvPr>
            <p:ph type="subTitle" idx="6"/>
          </p:nvPr>
        </p:nvSpPr>
        <p:spPr>
          <a:xfrm>
            <a:off x="6013827" y="2382400"/>
            <a:ext cx="24102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984" name="Google Shape;98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Importance</a:t>
            </a:r>
            <a:endParaRPr dirty="0"/>
          </a:p>
        </p:txBody>
      </p:sp>
      <p:sp>
        <p:nvSpPr>
          <p:cNvPr id="985" name="Google Shape;985;p34"/>
          <p:cNvSpPr txBox="1">
            <a:spLocks noGrp="1"/>
          </p:cNvSpPr>
          <p:nvPr>
            <p:ph type="subTitle" idx="2"/>
          </p:nvPr>
        </p:nvSpPr>
        <p:spPr>
          <a:xfrm>
            <a:off x="719973"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deciphering the underlying emotions expressed within tweets, posts, reviews, and comments, marketers gain invaluable insights into the collective sentiment towards their brand. </a:t>
            </a:r>
            <a:endParaRPr dirty="0"/>
          </a:p>
        </p:txBody>
      </p:sp>
      <p:sp>
        <p:nvSpPr>
          <p:cNvPr id="986" name="Google Shape;986;p34"/>
          <p:cNvSpPr txBox="1">
            <a:spLocks noGrp="1"/>
          </p:cNvSpPr>
          <p:nvPr>
            <p:ph type="subTitle" idx="3"/>
          </p:nvPr>
        </p:nvSpPr>
        <p:spPr>
          <a:xfrm>
            <a:off x="3366900"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analytical prowess enables businesses to not only monitor their brand perception in real-time but also to decode customer feedback with precision. </a:t>
            </a:r>
            <a:endParaRPr dirty="0"/>
          </a:p>
        </p:txBody>
      </p:sp>
      <p:sp>
        <p:nvSpPr>
          <p:cNvPr id="987" name="Google Shape;987;p34"/>
          <p:cNvSpPr txBox="1">
            <a:spLocks noGrp="1"/>
          </p:cNvSpPr>
          <p:nvPr>
            <p:ph type="subTitle" idx="4"/>
          </p:nvPr>
        </p:nvSpPr>
        <p:spPr>
          <a:xfrm>
            <a:off x="6013827" y="2805800"/>
            <a:ext cx="2410200" cy="16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sentiment analysis serves as a dynamic barometer for measuring campaign effectiveness, allowing brands to navigate the digital landscape with agility and purpose.</a:t>
            </a:r>
            <a:endParaRPr dirty="0"/>
          </a:p>
        </p:txBody>
      </p:sp>
      <p:sp>
        <p:nvSpPr>
          <p:cNvPr id="988" name="Google Shape;988;p34"/>
          <p:cNvSpPr/>
          <p:nvPr/>
        </p:nvSpPr>
        <p:spPr>
          <a:xfrm>
            <a:off x="1560573"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89" name="Google Shape;989;p34"/>
          <p:cNvSpPr/>
          <p:nvPr/>
        </p:nvSpPr>
        <p:spPr>
          <a:xfrm>
            <a:off x="4207500"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90" name="Google Shape;990;p34"/>
          <p:cNvSpPr/>
          <p:nvPr/>
        </p:nvSpPr>
        <p:spPr>
          <a:xfrm>
            <a:off x="6854427" y="1424800"/>
            <a:ext cx="729000" cy="729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991" name="Google Shape;991;p34"/>
          <p:cNvGrpSpPr/>
          <p:nvPr/>
        </p:nvGrpSpPr>
        <p:grpSpPr>
          <a:xfrm>
            <a:off x="7042812" y="1615025"/>
            <a:ext cx="352230" cy="348542"/>
            <a:chOff x="1049375" y="2318350"/>
            <a:chExt cx="298525" cy="295400"/>
          </a:xfrm>
        </p:grpSpPr>
        <p:sp>
          <p:nvSpPr>
            <p:cNvPr id="992" name="Google Shape;992;p34"/>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4"/>
          <p:cNvGrpSpPr/>
          <p:nvPr/>
        </p:nvGrpSpPr>
        <p:grpSpPr>
          <a:xfrm>
            <a:off x="4396800" y="1656853"/>
            <a:ext cx="350401" cy="264888"/>
            <a:chOff x="3962775" y="1990700"/>
            <a:chExt cx="296975" cy="224500"/>
          </a:xfrm>
        </p:grpSpPr>
        <p:sp>
          <p:nvSpPr>
            <p:cNvPr id="997" name="Google Shape;997;p34"/>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34"/>
          <p:cNvSpPr/>
          <p:nvPr/>
        </p:nvSpPr>
        <p:spPr>
          <a:xfrm>
            <a:off x="1749430" y="1614579"/>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2"/>
          <p:cNvSpPr txBox="1">
            <a:spLocks noGrp="1"/>
          </p:cNvSpPr>
          <p:nvPr>
            <p:ph type="title"/>
          </p:nvPr>
        </p:nvSpPr>
        <p:spPr>
          <a:xfrm>
            <a:off x="2842123" y="2666400"/>
            <a:ext cx="3459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Challenges faced</a:t>
            </a:r>
            <a:endParaRPr sz="3600" dirty="0"/>
          </a:p>
        </p:txBody>
      </p:sp>
      <p:sp>
        <p:nvSpPr>
          <p:cNvPr id="879" name="Google Shape;879;p32"/>
          <p:cNvSpPr txBox="1">
            <a:spLocks noGrp="1"/>
          </p:cNvSpPr>
          <p:nvPr>
            <p:ph type="title" idx="2"/>
          </p:nvPr>
        </p:nvSpPr>
        <p:spPr>
          <a:xfrm>
            <a:off x="4027047" y="1577100"/>
            <a:ext cx="10899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880" name="Google Shape;880;p32"/>
          <p:cNvGrpSpPr/>
          <p:nvPr/>
        </p:nvGrpSpPr>
        <p:grpSpPr>
          <a:xfrm>
            <a:off x="7763431" y="1549195"/>
            <a:ext cx="1338432" cy="3599438"/>
            <a:chOff x="7763431" y="1549195"/>
            <a:chExt cx="1338432" cy="3599438"/>
          </a:xfrm>
        </p:grpSpPr>
        <p:grpSp>
          <p:nvGrpSpPr>
            <p:cNvPr id="881" name="Google Shape;881;p32"/>
            <p:cNvGrpSpPr/>
            <p:nvPr/>
          </p:nvGrpSpPr>
          <p:grpSpPr>
            <a:xfrm>
              <a:off x="7763431" y="1549195"/>
              <a:ext cx="1338432" cy="3599438"/>
              <a:chOff x="7763431" y="1549195"/>
              <a:chExt cx="1338432" cy="3599438"/>
            </a:xfrm>
          </p:grpSpPr>
          <p:grpSp>
            <p:nvGrpSpPr>
              <p:cNvPr id="882" name="Google Shape;882;p32"/>
              <p:cNvGrpSpPr/>
              <p:nvPr/>
            </p:nvGrpSpPr>
            <p:grpSpPr>
              <a:xfrm>
                <a:off x="7763431" y="2240180"/>
                <a:ext cx="1338432" cy="2908453"/>
                <a:chOff x="4558403" y="1850740"/>
                <a:chExt cx="443160" cy="963000"/>
              </a:xfrm>
            </p:grpSpPr>
            <p:sp>
              <p:nvSpPr>
                <p:cNvPr id="883" name="Google Shape;883;p32"/>
                <p:cNvSpPr/>
                <p:nvPr/>
              </p:nvSpPr>
              <p:spPr>
                <a:xfrm>
                  <a:off x="4900403" y="2683060"/>
                  <a:ext cx="77400" cy="73800"/>
                </a:xfrm>
                <a:custGeom>
                  <a:avLst/>
                  <a:gdLst/>
                  <a:ahLst/>
                  <a:cxnLst/>
                  <a:rect l="l" t="t" r="r" b="b"/>
                  <a:pathLst>
                    <a:path w="215" h="205" extrusionOk="0">
                      <a:moveTo>
                        <a:pt x="0" y="49"/>
                      </a:moveTo>
                      <a:lnTo>
                        <a:pt x="58" y="205"/>
                      </a:lnTo>
                      <a:lnTo>
                        <a:pt x="215" y="201"/>
                      </a:lnTo>
                      <a:lnTo>
                        <a:pt x="161" y="0"/>
                      </a:lnTo>
                      <a:lnTo>
                        <a:pt x="0" y="49"/>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32"/>
                <p:cNvSpPr/>
                <p:nvPr/>
              </p:nvSpPr>
              <p:spPr>
                <a:xfrm>
                  <a:off x="4632923" y="2683060"/>
                  <a:ext cx="74880" cy="73800"/>
                </a:xfrm>
                <a:custGeom>
                  <a:avLst/>
                  <a:gdLst/>
                  <a:ahLst/>
                  <a:cxnLst/>
                  <a:rect l="l" t="t" r="r" b="b"/>
                  <a:pathLst>
                    <a:path w="208" h="205" extrusionOk="0">
                      <a:moveTo>
                        <a:pt x="47" y="0"/>
                      </a:moveTo>
                      <a:lnTo>
                        <a:pt x="0" y="205"/>
                      </a:lnTo>
                      <a:lnTo>
                        <a:pt x="158" y="201"/>
                      </a:lnTo>
                      <a:lnTo>
                        <a:pt x="208" y="48"/>
                      </a:lnTo>
                      <a:lnTo>
                        <a:pt x="47" y="0"/>
                      </a:lnTo>
                      <a:close/>
                    </a:path>
                  </a:pathLst>
                </a:custGeom>
                <a:solidFill>
                  <a:srgbClr val="B45F06"/>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32"/>
                <p:cNvSpPr/>
                <p:nvPr/>
              </p:nvSpPr>
              <p:spPr>
                <a:xfrm>
                  <a:off x="4642283" y="2241700"/>
                  <a:ext cx="322200" cy="480960"/>
                </a:xfrm>
                <a:custGeom>
                  <a:avLst/>
                  <a:gdLst/>
                  <a:ahLst/>
                  <a:cxnLst/>
                  <a:rect l="l" t="t" r="r" b="b"/>
                  <a:pathLst>
                    <a:path w="895" h="1336" extrusionOk="0">
                      <a:moveTo>
                        <a:pt x="424" y="0"/>
                      </a:moveTo>
                      <a:lnTo>
                        <a:pt x="424" y="0"/>
                      </a:lnTo>
                      <a:cubicBezTo>
                        <a:pt x="131" y="613"/>
                        <a:pt x="131" y="613"/>
                        <a:pt x="131" y="613"/>
                      </a:cubicBezTo>
                      <a:cubicBezTo>
                        <a:pt x="0" y="1271"/>
                        <a:pt x="0" y="1271"/>
                        <a:pt x="0" y="1271"/>
                      </a:cubicBezTo>
                      <a:cubicBezTo>
                        <a:pt x="216" y="1310"/>
                        <a:pt x="216" y="1310"/>
                        <a:pt x="216" y="1310"/>
                      </a:cubicBezTo>
                      <a:cubicBezTo>
                        <a:pt x="359" y="725"/>
                        <a:pt x="359" y="725"/>
                        <a:pt x="359" y="725"/>
                      </a:cubicBezTo>
                      <a:cubicBezTo>
                        <a:pt x="530" y="416"/>
                        <a:pt x="530" y="416"/>
                        <a:pt x="530" y="416"/>
                      </a:cubicBezTo>
                      <a:cubicBezTo>
                        <a:pt x="539" y="428"/>
                        <a:pt x="539" y="428"/>
                        <a:pt x="539" y="428"/>
                      </a:cubicBezTo>
                      <a:cubicBezTo>
                        <a:pt x="506" y="794"/>
                        <a:pt x="506" y="794"/>
                        <a:pt x="506" y="794"/>
                      </a:cubicBezTo>
                      <a:cubicBezTo>
                        <a:pt x="689" y="1336"/>
                        <a:pt x="689" y="1336"/>
                        <a:pt x="689" y="1336"/>
                      </a:cubicBezTo>
                      <a:cubicBezTo>
                        <a:pt x="895" y="1273"/>
                        <a:pt x="895" y="1273"/>
                        <a:pt x="895" y="1273"/>
                      </a:cubicBezTo>
                      <a:cubicBezTo>
                        <a:pt x="762" y="769"/>
                        <a:pt x="762" y="769"/>
                        <a:pt x="762" y="769"/>
                      </a:cubicBezTo>
                      <a:cubicBezTo>
                        <a:pt x="762" y="769"/>
                        <a:pt x="779" y="617"/>
                        <a:pt x="794" y="465"/>
                      </a:cubicBezTo>
                      <a:cubicBezTo>
                        <a:pt x="804" y="419"/>
                        <a:pt x="814" y="376"/>
                        <a:pt x="817" y="321"/>
                      </a:cubicBezTo>
                      <a:cubicBezTo>
                        <a:pt x="822" y="220"/>
                        <a:pt x="807" y="171"/>
                        <a:pt x="807" y="171"/>
                      </a:cubicBezTo>
                      <a:lnTo>
                        <a:pt x="42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6" name="Google Shape;886;p32"/>
                <p:cNvSpPr/>
                <p:nvPr/>
              </p:nvSpPr>
              <p:spPr>
                <a:xfrm>
                  <a:off x="4785563" y="2241700"/>
                  <a:ext cx="150120" cy="80640"/>
                </a:xfrm>
                <a:custGeom>
                  <a:avLst/>
                  <a:gdLst/>
                  <a:ahLst/>
                  <a:cxnLst/>
                  <a:rect l="l" t="t" r="r" b="b"/>
                  <a:pathLst>
                    <a:path w="417" h="224" extrusionOk="0">
                      <a:moveTo>
                        <a:pt x="417" y="224"/>
                      </a:moveTo>
                      <a:lnTo>
                        <a:pt x="417" y="224"/>
                      </a:lnTo>
                      <a:cubicBezTo>
                        <a:pt x="102" y="220"/>
                        <a:pt x="9" y="47"/>
                        <a:pt x="9" y="47"/>
                      </a:cubicBezTo>
                      <a:cubicBezTo>
                        <a:pt x="0" y="54"/>
                        <a:pt x="0" y="54"/>
                        <a:pt x="0" y="54"/>
                      </a:cubicBezTo>
                      <a:cubicBezTo>
                        <a:pt x="26" y="0"/>
                        <a:pt x="26" y="0"/>
                        <a:pt x="26" y="0"/>
                      </a:cubicBezTo>
                      <a:cubicBezTo>
                        <a:pt x="409" y="171"/>
                        <a:pt x="409" y="171"/>
                        <a:pt x="409" y="171"/>
                      </a:cubicBezTo>
                      <a:cubicBezTo>
                        <a:pt x="409" y="171"/>
                        <a:pt x="414" y="188"/>
                        <a:pt x="417" y="224"/>
                      </a:cubicBezTo>
                      <a:close/>
                    </a:path>
                  </a:pathLst>
                </a:custGeom>
                <a:solidFill>
                  <a:schemeClr val="dk1"/>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7" name="Google Shape;887;p32"/>
                <p:cNvSpPr/>
                <p:nvPr/>
              </p:nvSpPr>
              <p:spPr>
                <a:xfrm>
                  <a:off x="4771523" y="2037580"/>
                  <a:ext cx="210600" cy="268560"/>
                </a:xfrm>
                <a:custGeom>
                  <a:avLst/>
                  <a:gdLst/>
                  <a:ahLst/>
                  <a:cxnLst/>
                  <a:rect l="l" t="t" r="r" b="b"/>
                  <a:pathLst>
                    <a:path w="585" h="746" extrusionOk="0">
                      <a:moveTo>
                        <a:pt x="585" y="216"/>
                      </a:moveTo>
                      <a:lnTo>
                        <a:pt x="585" y="216"/>
                      </a:lnTo>
                      <a:cubicBezTo>
                        <a:pt x="527" y="418"/>
                        <a:pt x="527" y="418"/>
                        <a:pt x="527" y="418"/>
                      </a:cubicBezTo>
                      <a:cubicBezTo>
                        <a:pt x="458" y="746"/>
                        <a:pt x="458" y="746"/>
                        <a:pt x="458" y="746"/>
                      </a:cubicBezTo>
                      <a:cubicBezTo>
                        <a:pt x="458" y="746"/>
                        <a:pt x="165" y="761"/>
                        <a:pt x="38" y="603"/>
                      </a:cubicBezTo>
                      <a:cubicBezTo>
                        <a:pt x="174" y="294"/>
                        <a:pt x="174" y="294"/>
                        <a:pt x="174" y="294"/>
                      </a:cubicBezTo>
                      <a:cubicBezTo>
                        <a:pt x="0" y="195"/>
                        <a:pt x="0" y="195"/>
                        <a:pt x="0" y="195"/>
                      </a:cubicBezTo>
                      <a:cubicBezTo>
                        <a:pt x="91" y="0"/>
                        <a:pt x="91" y="0"/>
                        <a:pt x="91" y="0"/>
                      </a:cubicBezTo>
                      <a:lnTo>
                        <a:pt x="585" y="216"/>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32"/>
                <p:cNvSpPr/>
                <p:nvPr/>
              </p:nvSpPr>
              <p:spPr>
                <a:xfrm>
                  <a:off x="4943243" y="2189500"/>
                  <a:ext cx="17640" cy="21960"/>
                </a:xfrm>
                <a:custGeom>
                  <a:avLst/>
                  <a:gdLst/>
                  <a:ahLst/>
                  <a:cxnLst/>
                  <a:rect l="l" t="t" r="r" b="b"/>
                  <a:pathLst>
                    <a:path w="49" h="61" extrusionOk="0">
                      <a:moveTo>
                        <a:pt x="0" y="55"/>
                      </a:moveTo>
                      <a:lnTo>
                        <a:pt x="36" y="61"/>
                      </a:lnTo>
                      <a:lnTo>
                        <a:pt x="49" y="0"/>
                      </a:lnTo>
                      <a:lnTo>
                        <a:pt x="0" y="5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9" name="Google Shape;889;p32"/>
                <p:cNvSpPr/>
                <p:nvPr/>
              </p:nvSpPr>
              <p:spPr>
                <a:xfrm>
                  <a:off x="4884563" y="1968820"/>
                  <a:ext cx="87840" cy="131760"/>
                </a:xfrm>
                <a:custGeom>
                  <a:avLst/>
                  <a:gdLst/>
                  <a:ahLst/>
                  <a:cxnLst/>
                  <a:rect l="l" t="t" r="r" b="b"/>
                  <a:pathLst>
                    <a:path w="244" h="366" extrusionOk="0">
                      <a:moveTo>
                        <a:pt x="195" y="223"/>
                      </a:moveTo>
                      <a:lnTo>
                        <a:pt x="195" y="223"/>
                      </a:lnTo>
                      <a:cubicBezTo>
                        <a:pt x="266" y="150"/>
                        <a:pt x="263" y="35"/>
                        <a:pt x="164" y="7"/>
                      </a:cubicBezTo>
                      <a:cubicBezTo>
                        <a:pt x="84" y="-17"/>
                        <a:pt x="52" y="33"/>
                        <a:pt x="31" y="77"/>
                      </a:cubicBezTo>
                      <a:cubicBezTo>
                        <a:pt x="31" y="77"/>
                        <a:pt x="-2" y="148"/>
                        <a:pt x="0" y="204"/>
                      </a:cubicBezTo>
                      <a:cubicBezTo>
                        <a:pt x="2" y="234"/>
                        <a:pt x="22" y="269"/>
                        <a:pt x="81" y="262"/>
                      </a:cubicBezTo>
                      <a:cubicBezTo>
                        <a:pt x="43" y="354"/>
                        <a:pt x="43" y="354"/>
                        <a:pt x="43" y="354"/>
                      </a:cubicBezTo>
                      <a:cubicBezTo>
                        <a:pt x="179" y="366"/>
                        <a:pt x="179" y="366"/>
                        <a:pt x="179" y="366"/>
                      </a:cubicBezTo>
                      <a:cubicBezTo>
                        <a:pt x="187" y="231"/>
                        <a:pt x="187" y="231"/>
                        <a:pt x="187" y="231"/>
                      </a:cubicBezTo>
                      <a:cubicBezTo>
                        <a:pt x="190" y="229"/>
                        <a:pt x="193" y="226"/>
                        <a:pt x="195" y="223"/>
                      </a:cubicBez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32"/>
                <p:cNvSpPr/>
                <p:nvPr/>
              </p:nvSpPr>
              <p:spPr>
                <a:xfrm>
                  <a:off x="4605563" y="1850740"/>
                  <a:ext cx="198000" cy="245520"/>
                </a:xfrm>
                <a:custGeom>
                  <a:avLst/>
                  <a:gdLst/>
                  <a:ahLst/>
                  <a:cxnLst/>
                  <a:rect l="l" t="t" r="r" b="b"/>
                  <a:pathLst>
                    <a:path w="550" h="682" extrusionOk="0">
                      <a:moveTo>
                        <a:pt x="375" y="436"/>
                      </a:moveTo>
                      <a:lnTo>
                        <a:pt x="375" y="436"/>
                      </a:lnTo>
                      <a:cubicBezTo>
                        <a:pt x="208" y="184"/>
                        <a:pt x="208" y="184"/>
                        <a:pt x="208" y="184"/>
                      </a:cubicBezTo>
                      <a:cubicBezTo>
                        <a:pt x="211" y="174"/>
                        <a:pt x="215" y="150"/>
                        <a:pt x="206" y="119"/>
                      </a:cubicBezTo>
                      <a:cubicBezTo>
                        <a:pt x="198" y="92"/>
                        <a:pt x="209" y="45"/>
                        <a:pt x="212" y="31"/>
                      </a:cubicBezTo>
                      <a:cubicBezTo>
                        <a:pt x="215" y="17"/>
                        <a:pt x="183" y="14"/>
                        <a:pt x="171" y="47"/>
                      </a:cubicBezTo>
                      <a:cubicBezTo>
                        <a:pt x="168" y="58"/>
                        <a:pt x="168" y="73"/>
                        <a:pt x="167" y="85"/>
                      </a:cubicBezTo>
                      <a:cubicBezTo>
                        <a:pt x="154" y="63"/>
                        <a:pt x="119" y="19"/>
                        <a:pt x="93" y="5"/>
                      </a:cubicBezTo>
                      <a:cubicBezTo>
                        <a:pt x="68" y="-8"/>
                        <a:pt x="62" y="10"/>
                        <a:pt x="75" y="23"/>
                      </a:cubicBezTo>
                      <a:cubicBezTo>
                        <a:pt x="79" y="27"/>
                        <a:pt x="92" y="42"/>
                        <a:pt x="100" y="53"/>
                      </a:cubicBezTo>
                      <a:cubicBezTo>
                        <a:pt x="81" y="32"/>
                        <a:pt x="50" y="8"/>
                        <a:pt x="36" y="3"/>
                      </a:cubicBezTo>
                      <a:cubicBezTo>
                        <a:pt x="10" y="-7"/>
                        <a:pt x="10" y="13"/>
                        <a:pt x="21" y="25"/>
                      </a:cubicBezTo>
                      <a:cubicBezTo>
                        <a:pt x="25" y="29"/>
                        <a:pt x="35" y="41"/>
                        <a:pt x="47" y="54"/>
                      </a:cubicBezTo>
                      <a:cubicBezTo>
                        <a:pt x="41" y="49"/>
                        <a:pt x="34" y="45"/>
                        <a:pt x="28" y="43"/>
                      </a:cubicBezTo>
                      <a:cubicBezTo>
                        <a:pt x="3" y="33"/>
                        <a:pt x="0" y="51"/>
                        <a:pt x="12" y="63"/>
                      </a:cubicBezTo>
                      <a:cubicBezTo>
                        <a:pt x="17" y="69"/>
                        <a:pt x="27" y="80"/>
                        <a:pt x="40" y="92"/>
                      </a:cubicBezTo>
                      <a:cubicBezTo>
                        <a:pt x="32" y="88"/>
                        <a:pt x="24" y="84"/>
                        <a:pt x="18" y="82"/>
                      </a:cubicBezTo>
                      <a:cubicBezTo>
                        <a:pt x="-4" y="77"/>
                        <a:pt x="-3" y="91"/>
                        <a:pt x="7" y="100"/>
                      </a:cubicBezTo>
                      <a:cubicBezTo>
                        <a:pt x="17" y="108"/>
                        <a:pt x="50" y="137"/>
                        <a:pt x="63" y="151"/>
                      </a:cubicBezTo>
                      <a:cubicBezTo>
                        <a:pt x="74" y="162"/>
                        <a:pt x="109" y="209"/>
                        <a:pt x="138" y="215"/>
                      </a:cubicBezTo>
                      <a:cubicBezTo>
                        <a:pt x="154" y="258"/>
                        <a:pt x="218" y="453"/>
                        <a:pt x="287" y="531"/>
                      </a:cubicBezTo>
                      <a:cubicBezTo>
                        <a:pt x="310" y="556"/>
                        <a:pt x="475" y="682"/>
                        <a:pt x="475" y="682"/>
                      </a:cubicBezTo>
                      <a:cubicBezTo>
                        <a:pt x="550" y="524"/>
                        <a:pt x="550" y="524"/>
                        <a:pt x="550" y="524"/>
                      </a:cubicBezTo>
                      <a:lnTo>
                        <a:pt x="375" y="436"/>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2"/>
                <p:cNvSpPr/>
                <p:nvPr/>
              </p:nvSpPr>
              <p:spPr>
                <a:xfrm>
                  <a:off x="4619963" y="1883860"/>
                  <a:ext cx="15120" cy="12960"/>
                </a:xfrm>
                <a:custGeom>
                  <a:avLst/>
                  <a:gdLst/>
                  <a:ahLst/>
                  <a:cxnLst/>
                  <a:rect l="l" t="t" r="r" b="b"/>
                  <a:pathLst>
                    <a:path w="42" h="36" extrusionOk="0">
                      <a:moveTo>
                        <a:pt x="40" y="36"/>
                      </a:moveTo>
                      <a:lnTo>
                        <a:pt x="40" y="36"/>
                      </a:lnTo>
                      <a:lnTo>
                        <a:pt x="39" y="36"/>
                      </a:lnTo>
                      <a:cubicBezTo>
                        <a:pt x="24" y="21"/>
                        <a:pt x="1" y="3"/>
                        <a:pt x="1" y="2"/>
                      </a:cubicBezTo>
                      <a:cubicBezTo>
                        <a:pt x="0" y="2"/>
                        <a:pt x="0" y="1"/>
                        <a:pt x="0" y="1"/>
                      </a:cubicBezTo>
                      <a:cubicBezTo>
                        <a:pt x="1" y="0"/>
                        <a:pt x="1" y="0"/>
                        <a:pt x="1" y="0"/>
                      </a:cubicBezTo>
                      <a:cubicBezTo>
                        <a:pt x="2" y="1"/>
                        <a:pt x="25" y="19"/>
                        <a:pt x="41" y="35"/>
                      </a:cubicBezTo>
                      <a:cubicBezTo>
                        <a:pt x="42" y="35"/>
                        <a:pt x="42" y="35"/>
                        <a:pt x="41" y="36"/>
                      </a:cubicBezTo>
                      <a:lnTo>
                        <a:pt x="40" y="3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2" name="Google Shape;892;p32"/>
                <p:cNvSpPr/>
                <p:nvPr/>
              </p:nvSpPr>
              <p:spPr>
                <a:xfrm>
                  <a:off x="4622483" y="1870180"/>
                  <a:ext cx="20880" cy="20880"/>
                </a:xfrm>
                <a:custGeom>
                  <a:avLst/>
                  <a:gdLst/>
                  <a:ahLst/>
                  <a:cxnLst/>
                  <a:rect l="l" t="t" r="r" b="b"/>
                  <a:pathLst>
                    <a:path w="58" h="58" extrusionOk="0">
                      <a:moveTo>
                        <a:pt x="56" y="58"/>
                      </a:moveTo>
                      <a:lnTo>
                        <a:pt x="56" y="58"/>
                      </a:lnTo>
                      <a:lnTo>
                        <a:pt x="56" y="57"/>
                      </a:lnTo>
                      <a:cubicBezTo>
                        <a:pt x="30" y="26"/>
                        <a:pt x="1" y="2"/>
                        <a:pt x="0" y="2"/>
                      </a:cubicBezTo>
                      <a:cubicBezTo>
                        <a:pt x="0" y="1"/>
                        <a:pt x="0" y="1"/>
                        <a:pt x="0" y="1"/>
                      </a:cubicBezTo>
                      <a:cubicBezTo>
                        <a:pt x="0" y="0"/>
                        <a:pt x="1" y="0"/>
                        <a:pt x="1" y="1"/>
                      </a:cubicBezTo>
                      <a:cubicBezTo>
                        <a:pt x="1" y="1"/>
                        <a:pt x="32" y="25"/>
                        <a:pt x="57" y="56"/>
                      </a:cubicBezTo>
                      <a:cubicBezTo>
                        <a:pt x="58" y="56"/>
                        <a:pt x="58" y="57"/>
                        <a:pt x="57" y="57"/>
                      </a:cubicBezTo>
                      <a:cubicBezTo>
                        <a:pt x="57" y="57"/>
                        <a:pt x="57" y="58"/>
                        <a:pt x="56"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3" name="Google Shape;893;p32"/>
                <p:cNvSpPr/>
                <p:nvPr/>
              </p:nvSpPr>
              <p:spPr>
                <a:xfrm>
                  <a:off x="4641203" y="1869100"/>
                  <a:ext cx="11160" cy="12600"/>
                </a:xfrm>
                <a:custGeom>
                  <a:avLst/>
                  <a:gdLst/>
                  <a:ahLst/>
                  <a:cxnLst/>
                  <a:rect l="l" t="t" r="r" b="b"/>
                  <a:pathLst>
                    <a:path w="31" h="35" extrusionOk="0">
                      <a:moveTo>
                        <a:pt x="30" y="35"/>
                      </a:moveTo>
                      <a:lnTo>
                        <a:pt x="30" y="35"/>
                      </a:lnTo>
                      <a:cubicBezTo>
                        <a:pt x="29" y="35"/>
                        <a:pt x="29" y="35"/>
                        <a:pt x="29" y="35"/>
                      </a:cubicBezTo>
                      <a:cubicBezTo>
                        <a:pt x="19" y="23"/>
                        <a:pt x="1" y="3"/>
                        <a:pt x="0" y="2"/>
                      </a:cubicBezTo>
                      <a:lnTo>
                        <a:pt x="0" y="1"/>
                      </a:lnTo>
                      <a:cubicBezTo>
                        <a:pt x="1" y="0"/>
                        <a:pt x="2" y="0"/>
                        <a:pt x="2" y="1"/>
                      </a:cubicBezTo>
                      <a:cubicBezTo>
                        <a:pt x="3" y="1"/>
                        <a:pt x="21" y="21"/>
                        <a:pt x="31" y="33"/>
                      </a:cubicBezTo>
                      <a:cubicBezTo>
                        <a:pt x="31" y="34"/>
                        <a:pt x="31" y="34"/>
                        <a:pt x="31" y="35"/>
                      </a:cubicBezTo>
                      <a:cubicBezTo>
                        <a:pt x="30" y="35"/>
                        <a:pt x="30" y="35"/>
                        <a:pt x="3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4" name="Google Shape;894;p32"/>
                <p:cNvSpPr/>
                <p:nvPr/>
              </p:nvSpPr>
              <p:spPr>
                <a:xfrm>
                  <a:off x="4558402" y="2744620"/>
                  <a:ext cx="145440" cy="69120"/>
                </a:xfrm>
                <a:custGeom>
                  <a:avLst/>
                  <a:gdLst/>
                  <a:ahLst/>
                  <a:cxnLst/>
                  <a:rect l="l" t="t" r="r" b="b"/>
                  <a:pathLst>
                    <a:path w="404" h="192" extrusionOk="0">
                      <a:moveTo>
                        <a:pt x="391" y="67"/>
                      </a:moveTo>
                      <a:lnTo>
                        <a:pt x="391" y="67"/>
                      </a:lnTo>
                      <a:cubicBezTo>
                        <a:pt x="387" y="53"/>
                        <a:pt x="375" y="34"/>
                        <a:pt x="365" y="30"/>
                      </a:cubicBezTo>
                      <a:cubicBezTo>
                        <a:pt x="275" y="32"/>
                        <a:pt x="275" y="32"/>
                        <a:pt x="275" y="32"/>
                      </a:cubicBezTo>
                      <a:cubicBezTo>
                        <a:pt x="265" y="16"/>
                        <a:pt x="265" y="16"/>
                        <a:pt x="265" y="16"/>
                      </a:cubicBezTo>
                      <a:cubicBezTo>
                        <a:pt x="215" y="0"/>
                        <a:pt x="215" y="0"/>
                        <a:pt x="215" y="0"/>
                      </a:cubicBezTo>
                      <a:cubicBezTo>
                        <a:pt x="167" y="59"/>
                        <a:pt x="167" y="59"/>
                        <a:pt x="167" y="59"/>
                      </a:cubicBezTo>
                      <a:cubicBezTo>
                        <a:pt x="167" y="59"/>
                        <a:pt x="89" y="62"/>
                        <a:pt x="46" y="89"/>
                      </a:cubicBezTo>
                      <a:cubicBezTo>
                        <a:pt x="-17" y="130"/>
                        <a:pt x="4" y="192"/>
                        <a:pt x="4" y="192"/>
                      </a:cubicBezTo>
                      <a:cubicBezTo>
                        <a:pt x="401" y="192"/>
                        <a:pt x="401" y="192"/>
                        <a:pt x="401" y="192"/>
                      </a:cubicBezTo>
                      <a:cubicBezTo>
                        <a:pt x="401" y="192"/>
                        <a:pt x="414"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2"/>
                <p:cNvSpPr/>
                <p:nvPr/>
              </p:nvSpPr>
              <p:spPr>
                <a:xfrm>
                  <a:off x="4846763" y="2744620"/>
                  <a:ext cx="145080" cy="69120"/>
                </a:xfrm>
                <a:custGeom>
                  <a:avLst/>
                  <a:gdLst/>
                  <a:ahLst/>
                  <a:cxnLst/>
                  <a:rect l="l" t="t" r="r" b="b"/>
                  <a:pathLst>
                    <a:path w="403" h="192" extrusionOk="0">
                      <a:moveTo>
                        <a:pt x="391" y="67"/>
                      </a:moveTo>
                      <a:lnTo>
                        <a:pt x="391" y="67"/>
                      </a:lnTo>
                      <a:cubicBezTo>
                        <a:pt x="386" y="53"/>
                        <a:pt x="374" y="34"/>
                        <a:pt x="364" y="30"/>
                      </a:cubicBezTo>
                      <a:cubicBezTo>
                        <a:pt x="270" y="33"/>
                        <a:pt x="270" y="33"/>
                        <a:pt x="270" y="33"/>
                      </a:cubicBezTo>
                      <a:cubicBezTo>
                        <a:pt x="263" y="17"/>
                        <a:pt x="263" y="17"/>
                        <a:pt x="263" y="17"/>
                      </a:cubicBezTo>
                      <a:cubicBezTo>
                        <a:pt x="194" y="0"/>
                        <a:pt x="194" y="0"/>
                        <a:pt x="194" y="0"/>
                      </a:cubicBezTo>
                      <a:cubicBezTo>
                        <a:pt x="166" y="59"/>
                        <a:pt x="166" y="59"/>
                        <a:pt x="166" y="59"/>
                      </a:cubicBezTo>
                      <a:cubicBezTo>
                        <a:pt x="166" y="59"/>
                        <a:pt x="88" y="62"/>
                        <a:pt x="45" y="89"/>
                      </a:cubicBezTo>
                      <a:cubicBezTo>
                        <a:pt x="-18" y="130"/>
                        <a:pt x="4" y="192"/>
                        <a:pt x="4" y="192"/>
                      </a:cubicBezTo>
                      <a:cubicBezTo>
                        <a:pt x="399" y="192"/>
                        <a:pt x="399" y="192"/>
                        <a:pt x="399" y="192"/>
                      </a:cubicBezTo>
                      <a:cubicBezTo>
                        <a:pt x="399" y="192"/>
                        <a:pt x="413" y="130"/>
                        <a:pt x="391" y="67"/>
                      </a:cubicBez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2"/>
                <p:cNvSpPr/>
                <p:nvPr/>
              </p:nvSpPr>
              <p:spPr>
                <a:xfrm>
                  <a:off x="4887083" y="2694940"/>
                  <a:ext cx="81000" cy="32760"/>
                </a:xfrm>
                <a:custGeom>
                  <a:avLst/>
                  <a:gdLst/>
                  <a:ahLst/>
                  <a:cxnLst/>
                  <a:rect l="l" t="t" r="r" b="b"/>
                  <a:pathLst>
                    <a:path w="225" h="91" extrusionOk="0">
                      <a:moveTo>
                        <a:pt x="7" y="91"/>
                      </a:moveTo>
                      <a:lnTo>
                        <a:pt x="0" y="66"/>
                      </a:lnTo>
                      <a:lnTo>
                        <a:pt x="218" y="0"/>
                      </a:lnTo>
                      <a:lnTo>
                        <a:pt x="225" y="24"/>
                      </a:lnTo>
                      <a:lnTo>
                        <a:pt x="7" y="9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2"/>
                <p:cNvSpPr/>
                <p:nvPr/>
              </p:nvSpPr>
              <p:spPr>
                <a:xfrm>
                  <a:off x="4637603" y="2694220"/>
                  <a:ext cx="87480" cy="24480"/>
                </a:xfrm>
                <a:custGeom>
                  <a:avLst/>
                  <a:gdLst/>
                  <a:ahLst/>
                  <a:cxnLst/>
                  <a:rect l="l" t="t" r="r" b="b"/>
                  <a:pathLst>
                    <a:path w="243" h="68" extrusionOk="0">
                      <a:moveTo>
                        <a:pt x="238" y="68"/>
                      </a:moveTo>
                      <a:lnTo>
                        <a:pt x="0" y="25"/>
                      </a:lnTo>
                      <a:lnTo>
                        <a:pt x="4" y="0"/>
                      </a:lnTo>
                      <a:lnTo>
                        <a:pt x="243" y="42"/>
                      </a:lnTo>
                      <a:lnTo>
                        <a:pt x="238" y="6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2"/>
                <p:cNvSpPr/>
                <p:nvPr/>
              </p:nvSpPr>
              <p:spPr>
                <a:xfrm>
                  <a:off x="4792403" y="2041900"/>
                  <a:ext cx="53280" cy="73440"/>
                </a:xfrm>
                <a:custGeom>
                  <a:avLst/>
                  <a:gdLst/>
                  <a:ahLst/>
                  <a:cxnLst/>
                  <a:rect l="l" t="t" r="r" b="b"/>
                  <a:pathLst>
                    <a:path w="148" h="204" extrusionOk="0">
                      <a:moveTo>
                        <a:pt x="99" y="0"/>
                      </a:moveTo>
                      <a:lnTo>
                        <a:pt x="99" y="0"/>
                      </a:lnTo>
                      <a:cubicBezTo>
                        <a:pt x="99" y="0"/>
                        <a:pt x="63" y="89"/>
                        <a:pt x="5" y="128"/>
                      </a:cubicBezTo>
                      <a:cubicBezTo>
                        <a:pt x="0" y="132"/>
                        <a:pt x="-1" y="140"/>
                        <a:pt x="4" y="144"/>
                      </a:cubicBezTo>
                      <a:cubicBezTo>
                        <a:pt x="22" y="162"/>
                        <a:pt x="60" y="199"/>
                        <a:pt x="69" y="204"/>
                      </a:cubicBezTo>
                      <a:cubicBezTo>
                        <a:pt x="80" y="210"/>
                        <a:pt x="149" y="84"/>
                        <a:pt x="148" y="13"/>
                      </a:cubicBezTo>
                      <a:lnTo>
                        <a:pt x="99" y="0"/>
                      </a:ln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2"/>
                <p:cNvSpPr/>
                <p:nvPr/>
              </p:nvSpPr>
              <p:spPr>
                <a:xfrm>
                  <a:off x="4752802" y="1949740"/>
                  <a:ext cx="123840" cy="105840"/>
                </a:xfrm>
                <a:custGeom>
                  <a:avLst/>
                  <a:gdLst/>
                  <a:ahLst/>
                  <a:cxnLst/>
                  <a:rect l="l" t="t" r="r" b="b"/>
                  <a:pathLst>
                    <a:path w="344" h="294" extrusionOk="0">
                      <a:moveTo>
                        <a:pt x="339" y="252"/>
                      </a:moveTo>
                      <a:lnTo>
                        <a:pt x="339" y="252"/>
                      </a:lnTo>
                      <a:cubicBezTo>
                        <a:pt x="342" y="245"/>
                        <a:pt x="344" y="237"/>
                        <a:pt x="344" y="229"/>
                      </a:cubicBezTo>
                      <a:cubicBezTo>
                        <a:pt x="345" y="215"/>
                        <a:pt x="340" y="201"/>
                        <a:pt x="326" y="190"/>
                      </a:cubicBezTo>
                      <a:cubicBezTo>
                        <a:pt x="307" y="176"/>
                        <a:pt x="229" y="141"/>
                        <a:pt x="195" y="105"/>
                      </a:cubicBezTo>
                      <a:cubicBezTo>
                        <a:pt x="161" y="69"/>
                        <a:pt x="155" y="40"/>
                        <a:pt x="143" y="21"/>
                      </a:cubicBezTo>
                      <a:cubicBezTo>
                        <a:pt x="131" y="2"/>
                        <a:pt x="115" y="0"/>
                        <a:pt x="115" y="0"/>
                      </a:cubicBezTo>
                      <a:cubicBezTo>
                        <a:pt x="62" y="129"/>
                        <a:pt x="62" y="129"/>
                        <a:pt x="62" y="129"/>
                      </a:cubicBezTo>
                      <a:cubicBezTo>
                        <a:pt x="53" y="150"/>
                        <a:pt x="53" y="150"/>
                        <a:pt x="53" y="150"/>
                      </a:cubicBezTo>
                      <a:cubicBezTo>
                        <a:pt x="0" y="279"/>
                        <a:pt x="0" y="279"/>
                        <a:pt x="0" y="279"/>
                      </a:cubicBezTo>
                      <a:cubicBezTo>
                        <a:pt x="0" y="279"/>
                        <a:pt x="12" y="288"/>
                        <a:pt x="35" y="284"/>
                      </a:cubicBezTo>
                      <a:cubicBezTo>
                        <a:pt x="56" y="279"/>
                        <a:pt x="80" y="262"/>
                        <a:pt x="130" y="261"/>
                      </a:cubicBezTo>
                      <a:cubicBezTo>
                        <a:pt x="179" y="259"/>
                        <a:pt x="260" y="290"/>
                        <a:pt x="282" y="294"/>
                      </a:cubicBezTo>
                      <a:cubicBezTo>
                        <a:pt x="301" y="297"/>
                        <a:pt x="314" y="290"/>
                        <a:pt x="323" y="279"/>
                      </a:cubicBezTo>
                      <a:cubicBezTo>
                        <a:pt x="329" y="273"/>
                        <a:pt x="333" y="266"/>
                        <a:pt x="337" y="259"/>
                      </a:cubicBezTo>
                      <a:lnTo>
                        <a:pt x="339" y="25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2"/>
                <p:cNvSpPr/>
                <p:nvPr/>
              </p:nvSpPr>
              <p:spPr>
                <a:xfrm>
                  <a:off x="4749203" y="1944340"/>
                  <a:ext cx="51480" cy="112320"/>
                </a:xfrm>
                <a:custGeom>
                  <a:avLst/>
                  <a:gdLst/>
                  <a:ahLst/>
                  <a:cxnLst/>
                  <a:rect l="l" t="t" r="r" b="b"/>
                  <a:pathLst>
                    <a:path w="143" h="312" extrusionOk="0">
                      <a:moveTo>
                        <a:pt x="8" y="312"/>
                      </a:moveTo>
                      <a:lnTo>
                        <a:pt x="8" y="312"/>
                      </a:lnTo>
                      <a:lnTo>
                        <a:pt x="8" y="312"/>
                      </a:lnTo>
                      <a:cubicBezTo>
                        <a:pt x="2" y="308"/>
                        <a:pt x="-1" y="302"/>
                        <a:pt x="1" y="296"/>
                      </a:cubicBezTo>
                      <a:cubicBezTo>
                        <a:pt x="121" y="8"/>
                        <a:pt x="121" y="8"/>
                        <a:pt x="121" y="8"/>
                      </a:cubicBezTo>
                      <a:cubicBezTo>
                        <a:pt x="124" y="2"/>
                        <a:pt x="131" y="-1"/>
                        <a:pt x="137" y="1"/>
                      </a:cubicBezTo>
                      <a:lnTo>
                        <a:pt x="137" y="1"/>
                      </a:lnTo>
                      <a:cubicBezTo>
                        <a:pt x="142" y="4"/>
                        <a:pt x="145" y="11"/>
                        <a:pt x="143" y="17"/>
                      </a:cubicBezTo>
                      <a:cubicBezTo>
                        <a:pt x="24" y="305"/>
                        <a:pt x="24" y="305"/>
                        <a:pt x="24" y="305"/>
                      </a:cubicBezTo>
                      <a:cubicBezTo>
                        <a:pt x="21" y="311"/>
                        <a:pt x="15" y="314"/>
                        <a:pt x="8" y="3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1" name="Google Shape;901;p32"/>
                <p:cNvSpPr/>
                <p:nvPr/>
              </p:nvSpPr>
              <p:spPr>
                <a:xfrm>
                  <a:off x="4795643" y="2059900"/>
                  <a:ext cx="153720" cy="164880"/>
                </a:xfrm>
                <a:custGeom>
                  <a:avLst/>
                  <a:gdLst/>
                  <a:ahLst/>
                  <a:cxnLst/>
                  <a:rect l="l" t="t" r="r" b="b"/>
                  <a:pathLst>
                    <a:path w="427" h="458" extrusionOk="0">
                      <a:moveTo>
                        <a:pt x="353" y="271"/>
                      </a:moveTo>
                      <a:lnTo>
                        <a:pt x="353" y="271"/>
                      </a:lnTo>
                      <a:cubicBezTo>
                        <a:pt x="261" y="331"/>
                        <a:pt x="261" y="331"/>
                        <a:pt x="261" y="331"/>
                      </a:cubicBezTo>
                      <a:cubicBezTo>
                        <a:pt x="261" y="331"/>
                        <a:pt x="166" y="147"/>
                        <a:pt x="142" y="99"/>
                      </a:cubicBezTo>
                      <a:cubicBezTo>
                        <a:pt x="142" y="99"/>
                        <a:pt x="137" y="88"/>
                        <a:pt x="137" y="71"/>
                      </a:cubicBezTo>
                      <a:cubicBezTo>
                        <a:pt x="138" y="58"/>
                        <a:pt x="140" y="35"/>
                        <a:pt x="129" y="25"/>
                      </a:cubicBezTo>
                      <a:cubicBezTo>
                        <a:pt x="129" y="25"/>
                        <a:pt x="125" y="36"/>
                        <a:pt x="122" y="43"/>
                      </a:cubicBezTo>
                      <a:cubicBezTo>
                        <a:pt x="122" y="43"/>
                        <a:pt x="105" y="41"/>
                        <a:pt x="86" y="28"/>
                      </a:cubicBezTo>
                      <a:cubicBezTo>
                        <a:pt x="67" y="17"/>
                        <a:pt x="64" y="0"/>
                        <a:pt x="64" y="0"/>
                      </a:cubicBezTo>
                      <a:cubicBezTo>
                        <a:pt x="64" y="0"/>
                        <a:pt x="47" y="0"/>
                        <a:pt x="43" y="5"/>
                      </a:cubicBezTo>
                      <a:cubicBezTo>
                        <a:pt x="40" y="11"/>
                        <a:pt x="43" y="22"/>
                        <a:pt x="43" y="22"/>
                      </a:cubicBezTo>
                      <a:cubicBezTo>
                        <a:pt x="43" y="22"/>
                        <a:pt x="30" y="21"/>
                        <a:pt x="27" y="25"/>
                      </a:cubicBezTo>
                      <a:cubicBezTo>
                        <a:pt x="22" y="29"/>
                        <a:pt x="23" y="41"/>
                        <a:pt x="23" y="41"/>
                      </a:cubicBezTo>
                      <a:cubicBezTo>
                        <a:pt x="23" y="41"/>
                        <a:pt x="12" y="38"/>
                        <a:pt x="9" y="45"/>
                      </a:cubicBezTo>
                      <a:cubicBezTo>
                        <a:pt x="7" y="47"/>
                        <a:pt x="6" y="57"/>
                        <a:pt x="6" y="62"/>
                      </a:cubicBezTo>
                      <a:cubicBezTo>
                        <a:pt x="4" y="64"/>
                        <a:pt x="2" y="66"/>
                        <a:pt x="0" y="73"/>
                      </a:cubicBezTo>
                      <a:cubicBezTo>
                        <a:pt x="-2" y="90"/>
                        <a:pt x="17" y="115"/>
                        <a:pt x="30" y="123"/>
                      </a:cubicBezTo>
                      <a:cubicBezTo>
                        <a:pt x="55" y="137"/>
                        <a:pt x="88" y="139"/>
                        <a:pt x="88" y="139"/>
                      </a:cubicBezTo>
                      <a:cubicBezTo>
                        <a:pt x="109" y="224"/>
                        <a:pt x="163" y="451"/>
                        <a:pt x="218" y="458"/>
                      </a:cubicBezTo>
                      <a:cubicBezTo>
                        <a:pt x="285" y="467"/>
                        <a:pt x="427" y="386"/>
                        <a:pt x="427" y="386"/>
                      </a:cubicBezTo>
                      <a:lnTo>
                        <a:pt x="353" y="271"/>
                      </a:lnTo>
                      <a:close/>
                    </a:path>
                  </a:pathLst>
                </a:custGeom>
                <a:solidFill>
                  <a:srgbClr val="B45F0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2"/>
                <p:cNvSpPr/>
                <p:nvPr/>
              </p:nvSpPr>
              <p:spPr>
                <a:xfrm>
                  <a:off x="4810763" y="2068180"/>
                  <a:ext cx="2880" cy="5400"/>
                </a:xfrm>
                <a:custGeom>
                  <a:avLst/>
                  <a:gdLst/>
                  <a:ahLst/>
                  <a:cxnLst/>
                  <a:rect l="l" t="t" r="r" b="b"/>
                  <a:pathLst>
                    <a:path w="8" h="15" extrusionOk="0">
                      <a:moveTo>
                        <a:pt x="7" y="15"/>
                      </a:moveTo>
                      <a:lnTo>
                        <a:pt x="7" y="15"/>
                      </a:lnTo>
                      <a:lnTo>
                        <a:pt x="6" y="15"/>
                      </a:lnTo>
                      <a:cubicBezTo>
                        <a:pt x="2" y="9"/>
                        <a:pt x="0" y="2"/>
                        <a:pt x="0" y="2"/>
                      </a:cubicBezTo>
                      <a:cubicBezTo>
                        <a:pt x="0" y="1"/>
                        <a:pt x="0" y="1"/>
                        <a:pt x="1" y="0"/>
                      </a:cubicBezTo>
                      <a:lnTo>
                        <a:pt x="2" y="1"/>
                      </a:lnTo>
                      <a:cubicBezTo>
                        <a:pt x="2" y="1"/>
                        <a:pt x="4" y="8"/>
                        <a:pt x="8" y="14"/>
                      </a:cubicBezTo>
                      <a:cubicBezTo>
                        <a:pt x="8" y="15"/>
                        <a:pt x="8" y="15"/>
                        <a:pt x="8" y="15"/>
                      </a:cubicBezTo>
                      <a:lnTo>
                        <a:pt x="7"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3" name="Google Shape;903;p32"/>
                <p:cNvSpPr/>
                <p:nvPr/>
              </p:nvSpPr>
              <p:spPr>
                <a:xfrm>
                  <a:off x="4803923" y="2075020"/>
                  <a:ext cx="2160" cy="5760"/>
                </a:xfrm>
                <a:custGeom>
                  <a:avLst/>
                  <a:gdLst/>
                  <a:ahLst/>
                  <a:cxnLst/>
                  <a:rect l="l" t="t" r="r" b="b"/>
                  <a:pathLst>
                    <a:path w="6" h="16" extrusionOk="0">
                      <a:moveTo>
                        <a:pt x="5" y="16"/>
                      </a:moveTo>
                      <a:lnTo>
                        <a:pt x="5" y="16"/>
                      </a:lnTo>
                      <a:cubicBezTo>
                        <a:pt x="5" y="16"/>
                        <a:pt x="4" y="16"/>
                        <a:pt x="4" y="15"/>
                      </a:cubicBezTo>
                      <a:cubicBezTo>
                        <a:pt x="1" y="9"/>
                        <a:pt x="0" y="1"/>
                        <a:pt x="0" y="0"/>
                      </a:cubicBezTo>
                      <a:lnTo>
                        <a:pt x="0" y="0"/>
                      </a:lnTo>
                      <a:cubicBezTo>
                        <a:pt x="1" y="0"/>
                        <a:pt x="2" y="0"/>
                        <a:pt x="2" y="0"/>
                      </a:cubicBezTo>
                      <a:cubicBezTo>
                        <a:pt x="2" y="0"/>
                        <a:pt x="3" y="8"/>
                        <a:pt x="6" y="14"/>
                      </a:cubicBezTo>
                      <a:cubicBezTo>
                        <a:pt x="7" y="15"/>
                        <a:pt x="6" y="15"/>
                        <a:pt x="6" y="16"/>
                      </a:cubicBezTo>
                      <a:cubicBezTo>
                        <a:pt x="5" y="16"/>
                        <a:pt x="5" y="16"/>
                        <a:pt x="5"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4" name="Google Shape;904;p32"/>
                <p:cNvSpPr/>
                <p:nvPr/>
              </p:nvSpPr>
              <p:spPr>
                <a:xfrm>
                  <a:off x="4797802" y="2082220"/>
                  <a:ext cx="1440" cy="5040"/>
                </a:xfrm>
                <a:custGeom>
                  <a:avLst/>
                  <a:gdLst/>
                  <a:ahLst/>
                  <a:cxnLst/>
                  <a:rect l="l" t="t" r="r" b="b"/>
                  <a:pathLst>
                    <a:path w="4" h="14" extrusionOk="0">
                      <a:moveTo>
                        <a:pt x="3" y="14"/>
                      </a:moveTo>
                      <a:lnTo>
                        <a:pt x="3" y="14"/>
                      </a:lnTo>
                      <a:lnTo>
                        <a:pt x="3" y="14"/>
                      </a:lnTo>
                      <a:cubicBezTo>
                        <a:pt x="0" y="9"/>
                        <a:pt x="0" y="2"/>
                        <a:pt x="0" y="1"/>
                      </a:cubicBezTo>
                      <a:cubicBezTo>
                        <a:pt x="0" y="0"/>
                        <a:pt x="0" y="0"/>
                        <a:pt x="0" y="0"/>
                      </a:cubicBezTo>
                      <a:cubicBezTo>
                        <a:pt x="1" y="0"/>
                        <a:pt x="2" y="0"/>
                        <a:pt x="2" y="1"/>
                      </a:cubicBezTo>
                      <a:cubicBezTo>
                        <a:pt x="2" y="1"/>
                        <a:pt x="3" y="8"/>
                        <a:pt x="4" y="13"/>
                      </a:cubicBezTo>
                      <a:cubicBezTo>
                        <a:pt x="5" y="14"/>
                        <a:pt x="4" y="14"/>
                        <a:pt x="4" y="14"/>
                      </a:cubicBezTo>
                      <a:cubicBezTo>
                        <a:pt x="3" y="14"/>
                        <a:pt x="3" y="14"/>
                        <a:pt x="3" y="1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2"/>
                <p:cNvSpPr/>
                <p:nvPr/>
              </p:nvSpPr>
              <p:spPr>
                <a:xfrm>
                  <a:off x="4913722" y="2112460"/>
                  <a:ext cx="87840" cy="96840"/>
                </a:xfrm>
                <a:custGeom>
                  <a:avLst/>
                  <a:gdLst/>
                  <a:ahLst/>
                  <a:cxnLst/>
                  <a:rect l="l" t="t" r="r" b="b"/>
                  <a:pathLst>
                    <a:path w="244" h="269" extrusionOk="0">
                      <a:moveTo>
                        <a:pt x="82" y="269"/>
                      </a:moveTo>
                      <a:lnTo>
                        <a:pt x="82" y="269"/>
                      </a:lnTo>
                      <a:cubicBezTo>
                        <a:pt x="0" y="137"/>
                        <a:pt x="0" y="137"/>
                        <a:pt x="0" y="137"/>
                      </a:cubicBezTo>
                      <a:cubicBezTo>
                        <a:pt x="172" y="0"/>
                        <a:pt x="172" y="0"/>
                        <a:pt x="172" y="0"/>
                      </a:cubicBezTo>
                      <a:cubicBezTo>
                        <a:pt x="172" y="0"/>
                        <a:pt x="245" y="21"/>
                        <a:pt x="244" y="103"/>
                      </a:cubicBezTo>
                      <a:cubicBezTo>
                        <a:pt x="243" y="154"/>
                        <a:pt x="82" y="269"/>
                        <a:pt x="82" y="26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2"/>
                <p:cNvSpPr/>
                <p:nvPr/>
              </p:nvSpPr>
              <p:spPr>
                <a:xfrm>
                  <a:off x="4884203" y="1947580"/>
                  <a:ext cx="112320" cy="118800"/>
                </a:xfrm>
                <a:custGeom>
                  <a:avLst/>
                  <a:gdLst/>
                  <a:ahLst/>
                  <a:cxnLst/>
                  <a:rect l="l" t="t" r="r" b="b"/>
                  <a:pathLst>
                    <a:path w="312" h="330" extrusionOk="0">
                      <a:moveTo>
                        <a:pt x="23" y="118"/>
                      </a:moveTo>
                      <a:lnTo>
                        <a:pt x="23" y="118"/>
                      </a:lnTo>
                      <a:cubicBezTo>
                        <a:pt x="23" y="118"/>
                        <a:pt x="49" y="145"/>
                        <a:pt x="94" y="142"/>
                      </a:cubicBezTo>
                      <a:cubicBezTo>
                        <a:pt x="139" y="138"/>
                        <a:pt x="163" y="125"/>
                        <a:pt x="163" y="125"/>
                      </a:cubicBezTo>
                      <a:cubicBezTo>
                        <a:pt x="163" y="125"/>
                        <a:pt x="139" y="145"/>
                        <a:pt x="139" y="179"/>
                      </a:cubicBezTo>
                      <a:cubicBezTo>
                        <a:pt x="139" y="195"/>
                        <a:pt x="146" y="204"/>
                        <a:pt x="146" y="204"/>
                      </a:cubicBezTo>
                      <a:cubicBezTo>
                        <a:pt x="146" y="204"/>
                        <a:pt x="174" y="178"/>
                        <a:pt x="191" y="195"/>
                      </a:cubicBezTo>
                      <a:cubicBezTo>
                        <a:pt x="216" y="220"/>
                        <a:pt x="172" y="263"/>
                        <a:pt x="172" y="263"/>
                      </a:cubicBezTo>
                      <a:cubicBezTo>
                        <a:pt x="186" y="330"/>
                        <a:pt x="186" y="330"/>
                        <a:pt x="186" y="330"/>
                      </a:cubicBezTo>
                      <a:cubicBezTo>
                        <a:pt x="186" y="330"/>
                        <a:pt x="407" y="242"/>
                        <a:pt x="265" y="111"/>
                      </a:cubicBezTo>
                      <a:cubicBezTo>
                        <a:pt x="265" y="111"/>
                        <a:pt x="310" y="55"/>
                        <a:pt x="267" y="16"/>
                      </a:cubicBezTo>
                      <a:cubicBezTo>
                        <a:pt x="224" y="-23"/>
                        <a:pt x="123" y="23"/>
                        <a:pt x="123" y="23"/>
                      </a:cubicBezTo>
                      <a:cubicBezTo>
                        <a:pt x="123" y="23"/>
                        <a:pt x="103" y="-4"/>
                        <a:pt x="65" y="9"/>
                      </a:cubicBezTo>
                      <a:cubicBezTo>
                        <a:pt x="26" y="22"/>
                        <a:pt x="39" y="80"/>
                        <a:pt x="39" y="80"/>
                      </a:cubicBezTo>
                      <a:cubicBezTo>
                        <a:pt x="39" y="80"/>
                        <a:pt x="4" y="52"/>
                        <a:pt x="1" y="71"/>
                      </a:cubicBezTo>
                      <a:cubicBezTo>
                        <a:pt x="-2" y="90"/>
                        <a:pt x="23" y="118"/>
                        <a:pt x="23" y="1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7" name="Google Shape;907;p32"/>
                <p:cNvSpPr/>
                <p:nvPr/>
              </p:nvSpPr>
              <p:spPr>
                <a:xfrm>
                  <a:off x="4909763" y="2052700"/>
                  <a:ext cx="26280" cy="19800"/>
                </a:xfrm>
                <a:custGeom>
                  <a:avLst/>
                  <a:gdLst/>
                  <a:ahLst/>
                  <a:cxnLst/>
                  <a:rect l="l" t="t" r="r" b="b"/>
                  <a:pathLst>
                    <a:path w="73" h="55" extrusionOk="0">
                      <a:moveTo>
                        <a:pt x="11" y="29"/>
                      </a:moveTo>
                      <a:lnTo>
                        <a:pt x="11" y="29"/>
                      </a:lnTo>
                      <a:cubicBezTo>
                        <a:pt x="11" y="29"/>
                        <a:pt x="55" y="17"/>
                        <a:pt x="73" y="0"/>
                      </a:cubicBezTo>
                      <a:cubicBezTo>
                        <a:pt x="73" y="0"/>
                        <a:pt x="66" y="43"/>
                        <a:pt x="0" y="55"/>
                      </a:cubicBezTo>
                      <a:lnTo>
                        <a:pt x="11" y="2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8" name="Google Shape;908;p32"/>
                <p:cNvSpPr/>
                <p:nvPr/>
              </p:nvSpPr>
              <p:spPr>
                <a:xfrm>
                  <a:off x="4915883" y="2131540"/>
                  <a:ext cx="35280" cy="28440"/>
                </a:xfrm>
                <a:custGeom>
                  <a:avLst/>
                  <a:gdLst/>
                  <a:ahLst/>
                  <a:cxnLst/>
                  <a:rect l="l" t="t" r="r" b="b"/>
                  <a:pathLst>
                    <a:path w="98" h="79" extrusionOk="0">
                      <a:moveTo>
                        <a:pt x="0" y="79"/>
                      </a:moveTo>
                      <a:lnTo>
                        <a:pt x="0" y="79"/>
                      </a:lnTo>
                      <a:lnTo>
                        <a:pt x="0" y="79"/>
                      </a:lnTo>
                      <a:lnTo>
                        <a:pt x="0" y="78"/>
                      </a:lnTo>
                      <a:cubicBezTo>
                        <a:pt x="96" y="1"/>
                        <a:pt x="96" y="1"/>
                        <a:pt x="96" y="1"/>
                      </a:cubicBezTo>
                      <a:cubicBezTo>
                        <a:pt x="97" y="0"/>
                        <a:pt x="98" y="0"/>
                        <a:pt x="98" y="1"/>
                      </a:cubicBezTo>
                      <a:cubicBezTo>
                        <a:pt x="99" y="2"/>
                        <a:pt x="99" y="2"/>
                        <a:pt x="98" y="3"/>
                      </a:cubicBezTo>
                      <a:cubicBezTo>
                        <a:pt x="1" y="79"/>
                        <a:pt x="1" y="79"/>
                        <a:pt x="1" y="79"/>
                      </a:cubicBezTo>
                      <a:lnTo>
                        <a:pt x="0" y="79"/>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9" name="Google Shape;909;p32"/>
                <p:cNvSpPr/>
                <p:nvPr/>
              </p:nvSpPr>
              <p:spPr>
                <a:xfrm>
                  <a:off x="4819403" y="2342500"/>
                  <a:ext cx="19800" cy="53280"/>
                </a:xfrm>
                <a:custGeom>
                  <a:avLst/>
                  <a:gdLst/>
                  <a:ahLst/>
                  <a:cxnLst/>
                  <a:rect l="l" t="t" r="r" b="b"/>
                  <a:pathLst>
                    <a:path w="55" h="148" extrusionOk="0">
                      <a:moveTo>
                        <a:pt x="47" y="148"/>
                      </a:moveTo>
                      <a:lnTo>
                        <a:pt x="55" y="54"/>
                      </a:lnTo>
                      <a:lnTo>
                        <a:pt x="0" y="0"/>
                      </a:lnTo>
                      <a:lnTo>
                        <a:pt x="43" y="53"/>
                      </a:lnTo>
                      <a:lnTo>
                        <a:pt x="38" y="136"/>
                      </a:lnTo>
                      <a:lnTo>
                        <a:pt x="47" y="148"/>
                      </a:ln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0" name="Google Shape;910;p32"/>
                <p:cNvSpPr/>
                <p:nvPr/>
              </p:nvSpPr>
              <p:spPr>
                <a:xfrm>
                  <a:off x="4906522" y="2744620"/>
                  <a:ext cx="37440" cy="29520"/>
                </a:xfrm>
                <a:custGeom>
                  <a:avLst/>
                  <a:gdLst/>
                  <a:ahLst/>
                  <a:cxnLst/>
                  <a:rect l="l" t="t" r="r" b="b"/>
                  <a:pathLst>
                    <a:path w="104" h="82" extrusionOk="0">
                      <a:moveTo>
                        <a:pt x="0" y="59"/>
                      </a:moveTo>
                      <a:lnTo>
                        <a:pt x="0" y="59"/>
                      </a:lnTo>
                      <a:cubicBezTo>
                        <a:pt x="0" y="59"/>
                        <a:pt x="38" y="63"/>
                        <a:pt x="91" y="82"/>
                      </a:cubicBezTo>
                      <a:cubicBezTo>
                        <a:pt x="104" y="33"/>
                        <a:pt x="104" y="33"/>
                        <a:pt x="104" y="33"/>
                      </a:cubicBezTo>
                      <a:cubicBezTo>
                        <a:pt x="97" y="17"/>
                        <a:pt x="97" y="17"/>
                        <a:pt x="97" y="17"/>
                      </a:cubicBezTo>
                      <a:cubicBezTo>
                        <a:pt x="28" y="0"/>
                        <a:pt x="28" y="0"/>
                        <a:pt x="2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2"/>
                <p:cNvSpPr/>
                <p:nvPr/>
              </p:nvSpPr>
              <p:spPr>
                <a:xfrm>
                  <a:off x="4618523" y="2744620"/>
                  <a:ext cx="38880" cy="31320"/>
                </a:xfrm>
                <a:custGeom>
                  <a:avLst/>
                  <a:gdLst/>
                  <a:ahLst/>
                  <a:cxnLst/>
                  <a:rect l="l" t="t" r="r" b="b"/>
                  <a:pathLst>
                    <a:path w="108" h="87" extrusionOk="0">
                      <a:moveTo>
                        <a:pt x="0" y="59"/>
                      </a:moveTo>
                      <a:lnTo>
                        <a:pt x="0" y="59"/>
                      </a:lnTo>
                      <a:cubicBezTo>
                        <a:pt x="0" y="59"/>
                        <a:pt x="32" y="64"/>
                        <a:pt x="78" y="87"/>
                      </a:cubicBezTo>
                      <a:cubicBezTo>
                        <a:pt x="108" y="32"/>
                        <a:pt x="108" y="32"/>
                        <a:pt x="108" y="32"/>
                      </a:cubicBezTo>
                      <a:cubicBezTo>
                        <a:pt x="98" y="16"/>
                        <a:pt x="98" y="16"/>
                        <a:pt x="98" y="16"/>
                      </a:cubicBezTo>
                      <a:cubicBezTo>
                        <a:pt x="48" y="0"/>
                        <a:pt x="48" y="0"/>
                        <a:pt x="48" y="0"/>
                      </a:cubicBezTo>
                      <a:lnTo>
                        <a:pt x="0" y="59"/>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2"/>
                <p:cNvSpPr/>
                <p:nvPr/>
              </p:nvSpPr>
              <p:spPr>
                <a:xfrm>
                  <a:off x="4878803" y="2310100"/>
                  <a:ext cx="43920" cy="55800"/>
                </a:xfrm>
                <a:custGeom>
                  <a:avLst/>
                  <a:gdLst/>
                  <a:ahLst/>
                  <a:cxnLst/>
                  <a:rect l="l" t="t" r="r" b="b"/>
                  <a:pathLst>
                    <a:path w="122" h="155" extrusionOk="0">
                      <a:moveTo>
                        <a:pt x="118" y="155"/>
                      </a:moveTo>
                      <a:lnTo>
                        <a:pt x="118" y="155"/>
                      </a:lnTo>
                      <a:lnTo>
                        <a:pt x="118" y="155"/>
                      </a:lnTo>
                      <a:cubicBezTo>
                        <a:pt x="-14" y="133"/>
                        <a:pt x="1" y="5"/>
                        <a:pt x="1" y="4"/>
                      </a:cubicBezTo>
                      <a:cubicBezTo>
                        <a:pt x="2" y="2"/>
                        <a:pt x="4" y="0"/>
                        <a:pt x="5" y="0"/>
                      </a:cubicBezTo>
                      <a:cubicBezTo>
                        <a:pt x="7" y="1"/>
                        <a:pt x="8" y="3"/>
                        <a:pt x="8" y="4"/>
                      </a:cubicBezTo>
                      <a:cubicBezTo>
                        <a:pt x="7" y="9"/>
                        <a:pt x="-6" y="127"/>
                        <a:pt x="119" y="149"/>
                      </a:cubicBezTo>
                      <a:cubicBezTo>
                        <a:pt x="120" y="149"/>
                        <a:pt x="122" y="151"/>
                        <a:pt x="122" y="152"/>
                      </a:cubicBezTo>
                      <a:cubicBezTo>
                        <a:pt x="121" y="154"/>
                        <a:pt x="120" y="155"/>
                        <a:pt x="118" y="155"/>
                      </a:cubicBezTo>
                      <a:close/>
                    </a:path>
                  </a:pathLst>
                </a:custGeom>
                <a:solidFill>
                  <a:schemeClr val="dk1"/>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13" name="Google Shape;913;p32"/>
              <p:cNvSpPr/>
              <p:nvPr/>
            </p:nvSpPr>
            <p:spPr>
              <a:xfrm>
                <a:off x="7987906" y="3197932"/>
                <a:ext cx="241870" cy="210169"/>
              </a:xfrm>
              <a:custGeom>
                <a:avLst/>
                <a:gdLst/>
                <a:ahLst/>
                <a:cxnLst/>
                <a:rect l="l" t="t" r="r" b="b"/>
                <a:pathLst>
                  <a:path w="206" h="179" extrusionOk="0">
                    <a:moveTo>
                      <a:pt x="190" y="13"/>
                    </a:moveTo>
                    <a:lnTo>
                      <a:pt x="190" y="13"/>
                    </a:lnTo>
                    <a:cubicBezTo>
                      <a:pt x="170" y="-5"/>
                      <a:pt x="144" y="-1"/>
                      <a:pt x="128" y="9"/>
                    </a:cubicBezTo>
                    <a:cubicBezTo>
                      <a:pt x="111" y="18"/>
                      <a:pt x="104" y="32"/>
                      <a:pt x="104" y="32"/>
                    </a:cubicBezTo>
                    <a:cubicBezTo>
                      <a:pt x="104" y="32"/>
                      <a:pt x="94" y="19"/>
                      <a:pt x="78" y="9"/>
                    </a:cubicBezTo>
                    <a:cubicBezTo>
                      <a:pt x="62" y="0"/>
                      <a:pt x="37" y="-5"/>
                      <a:pt x="16" y="13"/>
                    </a:cubicBezTo>
                    <a:cubicBezTo>
                      <a:pt x="-32" y="55"/>
                      <a:pt x="40" y="157"/>
                      <a:pt x="104" y="179"/>
                    </a:cubicBezTo>
                    <a:cubicBezTo>
                      <a:pt x="166" y="157"/>
                      <a:pt x="239" y="55"/>
                      <a:pt x="190" y="13"/>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14" name="Google Shape;914;p32"/>
              <p:cNvGrpSpPr/>
              <p:nvPr/>
            </p:nvGrpSpPr>
            <p:grpSpPr>
              <a:xfrm>
                <a:off x="8229763" y="1549195"/>
                <a:ext cx="759669" cy="528363"/>
                <a:chOff x="4876643" y="1675060"/>
                <a:chExt cx="232920" cy="162000"/>
              </a:xfrm>
            </p:grpSpPr>
            <p:sp>
              <p:nvSpPr>
                <p:cNvPr id="915" name="Google Shape;915;p32"/>
                <p:cNvSpPr/>
                <p:nvPr/>
              </p:nvSpPr>
              <p:spPr>
                <a:xfrm>
                  <a:off x="4876643" y="1675060"/>
                  <a:ext cx="232920" cy="162000"/>
                </a:xfrm>
                <a:custGeom>
                  <a:avLst/>
                  <a:gdLst/>
                  <a:ahLst/>
                  <a:cxnLst/>
                  <a:rect l="l" t="t" r="r" b="b"/>
                  <a:pathLst>
                    <a:path w="647" h="450" extrusionOk="0">
                      <a:moveTo>
                        <a:pt x="599" y="450"/>
                      </a:moveTo>
                      <a:lnTo>
                        <a:pt x="599" y="450"/>
                      </a:lnTo>
                      <a:cubicBezTo>
                        <a:pt x="48" y="450"/>
                        <a:pt x="48" y="450"/>
                        <a:pt x="48" y="450"/>
                      </a:cubicBezTo>
                      <a:cubicBezTo>
                        <a:pt x="22" y="450"/>
                        <a:pt x="0" y="430"/>
                        <a:pt x="0" y="403"/>
                      </a:cubicBezTo>
                      <a:cubicBezTo>
                        <a:pt x="0" y="48"/>
                        <a:pt x="0" y="48"/>
                        <a:pt x="0" y="48"/>
                      </a:cubicBezTo>
                      <a:cubicBezTo>
                        <a:pt x="0" y="22"/>
                        <a:pt x="22" y="0"/>
                        <a:pt x="48" y="0"/>
                      </a:cubicBezTo>
                      <a:cubicBezTo>
                        <a:pt x="599" y="0"/>
                        <a:pt x="599" y="0"/>
                        <a:pt x="599" y="0"/>
                      </a:cubicBezTo>
                      <a:cubicBezTo>
                        <a:pt x="626" y="0"/>
                        <a:pt x="647" y="22"/>
                        <a:pt x="647" y="48"/>
                      </a:cubicBezTo>
                      <a:cubicBezTo>
                        <a:pt x="647" y="403"/>
                        <a:pt x="647" y="403"/>
                        <a:pt x="647" y="403"/>
                      </a:cubicBezTo>
                      <a:cubicBezTo>
                        <a:pt x="647" y="430"/>
                        <a:pt x="626" y="450"/>
                        <a:pt x="599"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2"/>
                <p:cNvSpPr/>
                <p:nvPr/>
              </p:nvSpPr>
              <p:spPr>
                <a:xfrm>
                  <a:off x="4876643" y="1675060"/>
                  <a:ext cx="232920" cy="25200"/>
                </a:xfrm>
                <a:custGeom>
                  <a:avLst/>
                  <a:gdLst/>
                  <a:ahLst/>
                  <a:cxnLst/>
                  <a:rect l="l" t="t" r="r" b="b"/>
                  <a:pathLst>
                    <a:path w="647" h="70" extrusionOk="0">
                      <a:moveTo>
                        <a:pt x="647" y="48"/>
                      </a:moveTo>
                      <a:lnTo>
                        <a:pt x="647" y="48"/>
                      </a:lnTo>
                      <a:cubicBezTo>
                        <a:pt x="647" y="70"/>
                        <a:pt x="647" y="70"/>
                        <a:pt x="647" y="70"/>
                      </a:cubicBezTo>
                      <a:cubicBezTo>
                        <a:pt x="0" y="70"/>
                        <a:pt x="0" y="70"/>
                        <a:pt x="0" y="70"/>
                      </a:cubicBezTo>
                      <a:cubicBezTo>
                        <a:pt x="0" y="48"/>
                        <a:pt x="0" y="48"/>
                        <a:pt x="0" y="48"/>
                      </a:cubicBezTo>
                      <a:cubicBezTo>
                        <a:pt x="0" y="22"/>
                        <a:pt x="22" y="0"/>
                        <a:pt x="48" y="0"/>
                      </a:cubicBezTo>
                      <a:cubicBezTo>
                        <a:pt x="599" y="0"/>
                        <a:pt x="599" y="0"/>
                        <a:pt x="599" y="0"/>
                      </a:cubicBezTo>
                      <a:cubicBezTo>
                        <a:pt x="626" y="0"/>
                        <a:pt x="647" y="22"/>
                        <a:pt x="647" y="4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2"/>
                <p:cNvSpPr/>
                <p:nvPr/>
              </p:nvSpPr>
              <p:spPr>
                <a:xfrm>
                  <a:off x="4876643" y="1801780"/>
                  <a:ext cx="232920" cy="35280"/>
                </a:xfrm>
                <a:custGeom>
                  <a:avLst/>
                  <a:gdLst/>
                  <a:ahLst/>
                  <a:cxnLst/>
                  <a:rect l="l" t="t" r="r" b="b"/>
                  <a:pathLst>
                    <a:path w="647" h="98" extrusionOk="0">
                      <a:moveTo>
                        <a:pt x="647" y="0"/>
                      </a:moveTo>
                      <a:lnTo>
                        <a:pt x="647" y="0"/>
                      </a:lnTo>
                      <a:cubicBezTo>
                        <a:pt x="647" y="51"/>
                        <a:pt x="647" y="51"/>
                        <a:pt x="647" y="51"/>
                      </a:cubicBezTo>
                      <a:cubicBezTo>
                        <a:pt x="647" y="78"/>
                        <a:pt x="626" y="98"/>
                        <a:pt x="599" y="98"/>
                      </a:cubicBezTo>
                      <a:cubicBezTo>
                        <a:pt x="48" y="98"/>
                        <a:pt x="48" y="98"/>
                        <a:pt x="48" y="98"/>
                      </a:cubicBezTo>
                      <a:cubicBezTo>
                        <a:pt x="22" y="98"/>
                        <a:pt x="0" y="78"/>
                        <a:pt x="0" y="51"/>
                      </a:cubicBezTo>
                      <a:cubicBezTo>
                        <a:pt x="0" y="0"/>
                        <a:pt x="0" y="0"/>
                        <a:pt x="0" y="0"/>
                      </a:cubicBezTo>
                      <a:lnTo>
                        <a:pt x="64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2"/>
                <p:cNvSpPr/>
                <p:nvPr/>
              </p:nvSpPr>
              <p:spPr>
                <a:xfrm>
                  <a:off x="4963763" y="1715380"/>
                  <a:ext cx="61920" cy="71280"/>
                </a:xfrm>
                <a:custGeom>
                  <a:avLst/>
                  <a:gdLst/>
                  <a:ahLst/>
                  <a:cxnLst/>
                  <a:rect l="l" t="t" r="r" b="b"/>
                  <a:pathLst>
                    <a:path w="172" h="198" extrusionOk="0">
                      <a:moveTo>
                        <a:pt x="172" y="97"/>
                      </a:moveTo>
                      <a:lnTo>
                        <a:pt x="172" y="97"/>
                      </a:lnTo>
                      <a:cubicBezTo>
                        <a:pt x="4" y="0"/>
                        <a:pt x="4" y="0"/>
                        <a:pt x="4" y="0"/>
                      </a:cubicBezTo>
                      <a:cubicBezTo>
                        <a:pt x="2" y="0"/>
                        <a:pt x="0" y="0"/>
                        <a:pt x="0" y="2"/>
                      </a:cubicBezTo>
                      <a:cubicBezTo>
                        <a:pt x="0" y="196"/>
                        <a:pt x="0" y="196"/>
                        <a:pt x="0" y="196"/>
                      </a:cubicBezTo>
                      <a:cubicBezTo>
                        <a:pt x="0" y="198"/>
                        <a:pt x="2" y="198"/>
                        <a:pt x="4" y="198"/>
                      </a:cubicBezTo>
                      <a:cubicBezTo>
                        <a:pt x="172" y="101"/>
                        <a:pt x="172" y="101"/>
                        <a:pt x="172" y="101"/>
                      </a:cubicBezTo>
                      <a:cubicBezTo>
                        <a:pt x="173" y="100"/>
                        <a:pt x="173" y="98"/>
                        <a:pt x="172" y="97"/>
                      </a:cubicBezTo>
                      <a:close/>
                    </a:path>
                  </a:pathLst>
                </a:custGeom>
                <a:solidFill>
                  <a:schemeClr val="accent3"/>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2"/>
                <p:cNvSpPr/>
                <p:nvPr/>
              </p:nvSpPr>
              <p:spPr>
                <a:xfrm>
                  <a:off x="4892843" y="1815460"/>
                  <a:ext cx="200520" cy="9360"/>
                </a:xfrm>
                <a:custGeom>
                  <a:avLst/>
                  <a:gdLst/>
                  <a:ahLst/>
                  <a:cxnLst/>
                  <a:rect l="l" t="t" r="r" b="b"/>
                  <a:pathLst>
                    <a:path w="557" h="26" extrusionOk="0">
                      <a:moveTo>
                        <a:pt x="544" y="26"/>
                      </a:moveTo>
                      <a:lnTo>
                        <a:pt x="544" y="26"/>
                      </a:lnTo>
                      <a:cubicBezTo>
                        <a:pt x="13" y="26"/>
                        <a:pt x="13" y="26"/>
                        <a:pt x="13" y="26"/>
                      </a:cubicBezTo>
                      <a:cubicBezTo>
                        <a:pt x="6" y="26"/>
                        <a:pt x="0" y="20"/>
                        <a:pt x="0" y="13"/>
                      </a:cubicBezTo>
                      <a:lnTo>
                        <a:pt x="0" y="13"/>
                      </a:lnTo>
                      <a:cubicBezTo>
                        <a:pt x="0" y="6"/>
                        <a:pt x="6" y="0"/>
                        <a:pt x="13" y="0"/>
                      </a:cubicBezTo>
                      <a:cubicBezTo>
                        <a:pt x="544" y="0"/>
                        <a:pt x="544" y="0"/>
                        <a:pt x="544" y="0"/>
                      </a:cubicBezTo>
                      <a:cubicBezTo>
                        <a:pt x="551" y="0"/>
                        <a:pt x="557" y="6"/>
                        <a:pt x="557" y="13"/>
                      </a:cubicBezTo>
                      <a:lnTo>
                        <a:pt x="557" y="13"/>
                      </a:lnTo>
                      <a:cubicBezTo>
                        <a:pt x="557" y="20"/>
                        <a:pt x="551" y="26"/>
                        <a:pt x="544" y="26"/>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2"/>
                <p:cNvSpPr/>
                <p:nvPr/>
              </p:nvSpPr>
              <p:spPr>
                <a:xfrm>
                  <a:off x="4957283" y="1815460"/>
                  <a:ext cx="136080" cy="9360"/>
                </a:xfrm>
                <a:custGeom>
                  <a:avLst/>
                  <a:gdLst/>
                  <a:ahLst/>
                  <a:cxnLst/>
                  <a:rect l="l" t="t" r="r" b="b"/>
                  <a:pathLst>
                    <a:path w="378" h="26" extrusionOk="0">
                      <a:moveTo>
                        <a:pt x="378" y="13"/>
                      </a:moveTo>
                      <a:lnTo>
                        <a:pt x="378" y="13"/>
                      </a:lnTo>
                      <a:cubicBezTo>
                        <a:pt x="378" y="20"/>
                        <a:pt x="372" y="26"/>
                        <a:pt x="365" y="26"/>
                      </a:cubicBezTo>
                      <a:cubicBezTo>
                        <a:pt x="0" y="26"/>
                        <a:pt x="0" y="26"/>
                        <a:pt x="0" y="26"/>
                      </a:cubicBezTo>
                      <a:cubicBezTo>
                        <a:pt x="0" y="0"/>
                        <a:pt x="0" y="0"/>
                        <a:pt x="0" y="0"/>
                      </a:cubicBezTo>
                      <a:cubicBezTo>
                        <a:pt x="365" y="0"/>
                        <a:pt x="365" y="0"/>
                        <a:pt x="365" y="0"/>
                      </a:cubicBezTo>
                      <a:cubicBezTo>
                        <a:pt x="372" y="0"/>
                        <a:pt x="378" y="6"/>
                        <a:pt x="378" y="1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32"/>
                <p:cNvSpPr/>
                <p:nvPr/>
              </p:nvSpPr>
              <p:spPr>
                <a:xfrm>
                  <a:off x="4946123" y="1808980"/>
                  <a:ext cx="22320" cy="22320"/>
                </a:xfrm>
                <a:custGeom>
                  <a:avLst/>
                  <a:gdLst/>
                  <a:ahLst/>
                  <a:cxnLst/>
                  <a:rect l="l" t="t" r="r" b="b"/>
                  <a:pathLst>
                    <a:path w="62" h="62" extrusionOk="0">
                      <a:moveTo>
                        <a:pt x="62" y="31"/>
                      </a:moveTo>
                      <a:lnTo>
                        <a:pt x="62" y="31"/>
                      </a:lnTo>
                      <a:cubicBezTo>
                        <a:pt x="62" y="48"/>
                        <a:pt x="48" y="62"/>
                        <a:pt x="31" y="62"/>
                      </a:cubicBezTo>
                      <a:cubicBezTo>
                        <a:pt x="14" y="62"/>
                        <a:pt x="0" y="48"/>
                        <a:pt x="0" y="31"/>
                      </a:cubicBezTo>
                      <a:cubicBezTo>
                        <a:pt x="0" y="14"/>
                        <a:pt x="14" y="0"/>
                        <a:pt x="31" y="0"/>
                      </a:cubicBezTo>
                      <a:cubicBezTo>
                        <a:pt x="48" y="0"/>
                        <a:pt x="62" y="14"/>
                        <a:pt x="62" y="31"/>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2"/>
                <p:cNvSpPr/>
                <p:nvPr/>
              </p:nvSpPr>
              <p:spPr>
                <a:xfrm>
                  <a:off x="4951523" y="1814740"/>
                  <a:ext cx="11160" cy="11160"/>
                </a:xfrm>
                <a:custGeom>
                  <a:avLst/>
                  <a:gdLst/>
                  <a:ahLst/>
                  <a:cxnLst/>
                  <a:rect l="l" t="t" r="r" b="b"/>
                  <a:pathLst>
                    <a:path w="31" h="31" extrusionOk="0">
                      <a:moveTo>
                        <a:pt x="31" y="15"/>
                      </a:moveTo>
                      <a:lnTo>
                        <a:pt x="31" y="15"/>
                      </a:lnTo>
                      <a:cubicBezTo>
                        <a:pt x="31" y="24"/>
                        <a:pt x="24" y="31"/>
                        <a:pt x="16" y="31"/>
                      </a:cubicBezTo>
                      <a:cubicBezTo>
                        <a:pt x="7" y="31"/>
                        <a:pt x="0" y="23"/>
                        <a:pt x="0" y="15"/>
                      </a:cubicBezTo>
                      <a:cubicBezTo>
                        <a:pt x="0" y="6"/>
                        <a:pt x="7" y="0"/>
                        <a:pt x="16" y="0"/>
                      </a:cubicBezTo>
                      <a:cubicBezTo>
                        <a:pt x="24" y="0"/>
                        <a:pt x="31" y="7"/>
                        <a:pt x="31" y="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3" name="Google Shape;923;p32"/>
            <p:cNvSpPr/>
            <p:nvPr/>
          </p:nvSpPr>
          <p:spPr>
            <a:xfrm>
              <a:off x="7866249" y="3692964"/>
              <a:ext cx="150173" cy="150170"/>
            </a:xfrm>
            <a:custGeom>
              <a:avLst/>
              <a:gdLst/>
              <a:ahLst/>
              <a:cxnLst/>
              <a:rect l="l" t="t" r="r" b="b"/>
              <a:pathLst>
                <a:path w="114" h="114" extrusionOk="0">
                  <a:moveTo>
                    <a:pt x="57" y="114"/>
                  </a:moveTo>
                  <a:lnTo>
                    <a:pt x="57" y="114"/>
                  </a:lnTo>
                  <a:cubicBezTo>
                    <a:pt x="25" y="114"/>
                    <a:pt x="0" y="88"/>
                    <a:pt x="0" y="57"/>
                  </a:cubicBezTo>
                  <a:cubicBezTo>
                    <a:pt x="0" y="26"/>
                    <a:pt x="25" y="0"/>
                    <a:pt x="57" y="0"/>
                  </a:cubicBezTo>
                  <a:cubicBezTo>
                    <a:pt x="89" y="0"/>
                    <a:pt x="114" y="26"/>
                    <a:pt x="114" y="57"/>
                  </a:cubicBezTo>
                  <a:cubicBezTo>
                    <a:pt x="114" y="88"/>
                    <a:pt x="89" y="114"/>
                    <a:pt x="57" y="114"/>
                  </a:cubicBezTo>
                  <a:moveTo>
                    <a:pt x="57" y="9"/>
                  </a:moveTo>
                  <a:lnTo>
                    <a:pt x="57" y="9"/>
                  </a:lnTo>
                  <a:cubicBezTo>
                    <a:pt x="30" y="9"/>
                    <a:pt x="8" y="30"/>
                    <a:pt x="8" y="57"/>
                  </a:cubicBezTo>
                  <a:cubicBezTo>
                    <a:pt x="8" y="84"/>
                    <a:pt x="30" y="105"/>
                    <a:pt x="57" y="105"/>
                  </a:cubicBezTo>
                  <a:cubicBezTo>
                    <a:pt x="84" y="105"/>
                    <a:pt x="106" y="84"/>
                    <a:pt x="106" y="57"/>
                  </a:cubicBezTo>
                  <a:cubicBezTo>
                    <a:pt x="106" y="30"/>
                    <a:pt x="84" y="9"/>
                    <a:pt x="57"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4" name="Google Shape;924;p32"/>
          <p:cNvGrpSpPr/>
          <p:nvPr/>
        </p:nvGrpSpPr>
        <p:grpSpPr>
          <a:xfrm>
            <a:off x="255921" y="168284"/>
            <a:ext cx="2125924" cy="3029647"/>
            <a:chOff x="255921" y="168284"/>
            <a:chExt cx="2125924" cy="3029647"/>
          </a:xfrm>
        </p:grpSpPr>
        <p:grpSp>
          <p:nvGrpSpPr>
            <p:cNvPr id="925" name="Google Shape;925;p32"/>
            <p:cNvGrpSpPr/>
            <p:nvPr/>
          </p:nvGrpSpPr>
          <p:grpSpPr>
            <a:xfrm>
              <a:off x="255921" y="168284"/>
              <a:ext cx="1103581" cy="1296028"/>
              <a:chOff x="3978803" y="1626460"/>
              <a:chExt cx="365400" cy="429120"/>
            </a:xfrm>
          </p:grpSpPr>
          <p:sp>
            <p:nvSpPr>
              <p:cNvPr id="926" name="Google Shape;926;p32"/>
              <p:cNvSpPr/>
              <p:nvPr/>
            </p:nvSpPr>
            <p:spPr>
              <a:xfrm>
                <a:off x="4198043" y="1751020"/>
                <a:ext cx="53280" cy="76680"/>
              </a:xfrm>
              <a:custGeom>
                <a:avLst/>
                <a:gdLst/>
                <a:ahLst/>
                <a:cxnLst/>
                <a:rect l="l" t="t" r="r" b="b"/>
                <a:pathLst>
                  <a:path w="148" h="213" extrusionOk="0">
                    <a:moveTo>
                      <a:pt x="117" y="0"/>
                    </a:moveTo>
                    <a:lnTo>
                      <a:pt x="117" y="0"/>
                    </a:lnTo>
                    <a:cubicBezTo>
                      <a:pt x="117" y="0"/>
                      <a:pt x="120" y="123"/>
                      <a:pt x="147" y="202"/>
                    </a:cubicBezTo>
                    <a:cubicBezTo>
                      <a:pt x="164" y="257"/>
                      <a:pt x="-1" y="89"/>
                      <a:pt x="0" y="87"/>
                    </a:cubicBezTo>
                    <a:lnTo>
                      <a:pt x="117" y="0"/>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7" name="Google Shape;927;p32"/>
              <p:cNvSpPr/>
              <p:nvPr/>
            </p:nvSpPr>
            <p:spPr>
              <a:xfrm>
                <a:off x="3994283" y="1812220"/>
                <a:ext cx="70200" cy="111960"/>
              </a:xfrm>
              <a:custGeom>
                <a:avLst/>
                <a:gdLst/>
                <a:ahLst/>
                <a:cxnLst/>
                <a:rect l="l" t="t" r="r" b="b"/>
                <a:pathLst>
                  <a:path w="195" h="311" extrusionOk="0">
                    <a:moveTo>
                      <a:pt x="195" y="174"/>
                    </a:moveTo>
                    <a:lnTo>
                      <a:pt x="195" y="174"/>
                    </a:lnTo>
                    <a:cubicBezTo>
                      <a:pt x="141" y="0"/>
                      <a:pt x="141" y="0"/>
                      <a:pt x="141" y="0"/>
                    </a:cubicBezTo>
                    <a:cubicBezTo>
                      <a:pt x="49" y="100"/>
                      <a:pt x="49" y="100"/>
                      <a:pt x="49" y="100"/>
                    </a:cubicBezTo>
                    <a:cubicBezTo>
                      <a:pt x="0" y="310"/>
                      <a:pt x="0" y="310"/>
                      <a:pt x="0" y="310"/>
                    </a:cubicBezTo>
                    <a:cubicBezTo>
                      <a:pt x="94" y="328"/>
                      <a:pt x="195" y="174"/>
                      <a:pt x="195" y="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2"/>
              <p:cNvSpPr/>
              <p:nvPr/>
            </p:nvSpPr>
            <p:spPr>
              <a:xfrm>
                <a:off x="4262123" y="1946500"/>
                <a:ext cx="82080" cy="65520"/>
              </a:xfrm>
              <a:custGeom>
                <a:avLst/>
                <a:gdLst/>
                <a:ahLst/>
                <a:cxnLst/>
                <a:rect l="l" t="t" r="r" b="b"/>
                <a:pathLst>
                  <a:path w="228" h="182" extrusionOk="0">
                    <a:moveTo>
                      <a:pt x="0" y="47"/>
                    </a:moveTo>
                    <a:lnTo>
                      <a:pt x="52" y="182"/>
                    </a:lnTo>
                    <a:lnTo>
                      <a:pt x="228" y="157"/>
                    </a:lnTo>
                    <a:lnTo>
                      <a:pt x="171" y="0"/>
                    </a:lnTo>
                    <a:lnTo>
                      <a:pt x="0" y="47"/>
                    </a:lnTo>
                    <a:close/>
                  </a:path>
                </a:pathLst>
              </a:custGeom>
              <a:solidFill>
                <a:srgbClr val="783F0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2"/>
              <p:cNvSpPr/>
              <p:nvPr/>
            </p:nvSpPr>
            <p:spPr>
              <a:xfrm>
                <a:off x="4015523" y="1764340"/>
                <a:ext cx="314280" cy="291240"/>
              </a:xfrm>
              <a:custGeom>
                <a:avLst/>
                <a:gdLst/>
                <a:ahLst/>
                <a:cxnLst/>
                <a:rect l="l" t="t" r="r" b="b"/>
                <a:pathLst>
                  <a:path w="873" h="809" extrusionOk="0">
                    <a:moveTo>
                      <a:pt x="873" y="533"/>
                    </a:moveTo>
                    <a:lnTo>
                      <a:pt x="873" y="533"/>
                    </a:lnTo>
                    <a:cubicBezTo>
                      <a:pt x="873" y="533"/>
                      <a:pt x="804" y="339"/>
                      <a:pt x="760" y="213"/>
                    </a:cubicBezTo>
                    <a:cubicBezTo>
                      <a:pt x="747" y="177"/>
                      <a:pt x="726" y="165"/>
                      <a:pt x="720" y="163"/>
                    </a:cubicBezTo>
                    <a:cubicBezTo>
                      <a:pt x="604" y="106"/>
                      <a:pt x="266" y="3"/>
                      <a:pt x="242" y="1"/>
                    </a:cubicBezTo>
                    <a:cubicBezTo>
                      <a:pt x="224" y="-1"/>
                      <a:pt x="182" y="4"/>
                      <a:pt x="94" y="96"/>
                    </a:cubicBezTo>
                    <a:cubicBezTo>
                      <a:pt x="28" y="165"/>
                      <a:pt x="0" y="208"/>
                      <a:pt x="0" y="208"/>
                    </a:cubicBezTo>
                    <a:cubicBezTo>
                      <a:pt x="82" y="432"/>
                      <a:pt x="82" y="432"/>
                      <a:pt x="82" y="432"/>
                    </a:cubicBezTo>
                    <a:cubicBezTo>
                      <a:pt x="160" y="349"/>
                      <a:pt x="160" y="349"/>
                      <a:pt x="160" y="349"/>
                    </a:cubicBezTo>
                    <a:cubicBezTo>
                      <a:pt x="160" y="349"/>
                      <a:pt x="154" y="716"/>
                      <a:pt x="172" y="809"/>
                    </a:cubicBezTo>
                    <a:cubicBezTo>
                      <a:pt x="588" y="809"/>
                      <a:pt x="588" y="809"/>
                      <a:pt x="588" y="809"/>
                    </a:cubicBezTo>
                    <a:cubicBezTo>
                      <a:pt x="588" y="809"/>
                      <a:pt x="623" y="621"/>
                      <a:pt x="650" y="506"/>
                    </a:cubicBezTo>
                    <a:cubicBezTo>
                      <a:pt x="689" y="603"/>
                      <a:pt x="689" y="603"/>
                      <a:pt x="689" y="603"/>
                    </a:cubicBezTo>
                    <a:lnTo>
                      <a:pt x="873" y="533"/>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2"/>
              <p:cNvSpPr/>
              <p:nvPr/>
            </p:nvSpPr>
            <p:spPr>
              <a:xfrm>
                <a:off x="4027403" y="1815460"/>
                <a:ext cx="13680" cy="75240"/>
              </a:xfrm>
              <a:custGeom>
                <a:avLst/>
                <a:gdLst/>
                <a:ahLst/>
                <a:cxnLst/>
                <a:rect l="l" t="t" r="r" b="b"/>
                <a:pathLst>
                  <a:path w="38" h="209" extrusionOk="0">
                    <a:moveTo>
                      <a:pt x="26" y="0"/>
                    </a:moveTo>
                    <a:lnTo>
                      <a:pt x="26" y="0"/>
                    </a:lnTo>
                    <a:cubicBezTo>
                      <a:pt x="26" y="0"/>
                      <a:pt x="58" y="126"/>
                      <a:pt x="20" y="209"/>
                    </a:cubicBezTo>
                    <a:cubicBezTo>
                      <a:pt x="0" y="155"/>
                      <a:pt x="0" y="155"/>
                      <a:pt x="0" y="155"/>
                    </a:cubicBezTo>
                    <a:lnTo>
                      <a:pt x="26" y="0"/>
                    </a:lnTo>
                    <a:close/>
                  </a:path>
                </a:pathLst>
              </a:custGeom>
              <a:solidFill>
                <a:schemeClr val="accent6"/>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1" name="Google Shape;931;p32"/>
              <p:cNvSpPr/>
              <p:nvPr/>
            </p:nvSpPr>
            <p:spPr>
              <a:xfrm>
                <a:off x="4003283" y="1626460"/>
                <a:ext cx="67320" cy="95040"/>
              </a:xfrm>
              <a:custGeom>
                <a:avLst/>
                <a:gdLst/>
                <a:ahLst/>
                <a:cxnLst/>
                <a:rect l="l" t="t" r="r" b="b"/>
                <a:pathLst>
                  <a:path w="187" h="264" extrusionOk="0">
                    <a:moveTo>
                      <a:pt x="168" y="264"/>
                    </a:moveTo>
                    <a:lnTo>
                      <a:pt x="168" y="264"/>
                    </a:lnTo>
                    <a:cubicBezTo>
                      <a:pt x="69" y="264"/>
                      <a:pt x="69" y="264"/>
                      <a:pt x="69" y="264"/>
                    </a:cubicBezTo>
                    <a:cubicBezTo>
                      <a:pt x="57" y="264"/>
                      <a:pt x="46" y="256"/>
                      <a:pt x="43" y="243"/>
                    </a:cubicBezTo>
                    <a:cubicBezTo>
                      <a:pt x="0" y="22"/>
                      <a:pt x="0" y="22"/>
                      <a:pt x="0" y="22"/>
                    </a:cubicBezTo>
                    <a:cubicBezTo>
                      <a:pt x="-2" y="11"/>
                      <a:pt x="7" y="0"/>
                      <a:pt x="19" y="0"/>
                    </a:cubicBezTo>
                    <a:cubicBezTo>
                      <a:pt x="117" y="0"/>
                      <a:pt x="117" y="0"/>
                      <a:pt x="117" y="0"/>
                    </a:cubicBezTo>
                    <a:cubicBezTo>
                      <a:pt x="130" y="0"/>
                      <a:pt x="141" y="9"/>
                      <a:pt x="144" y="21"/>
                    </a:cubicBezTo>
                    <a:cubicBezTo>
                      <a:pt x="187" y="242"/>
                      <a:pt x="187" y="242"/>
                      <a:pt x="187" y="242"/>
                    </a:cubicBezTo>
                    <a:cubicBezTo>
                      <a:pt x="189" y="254"/>
                      <a:pt x="180" y="264"/>
                      <a:pt x="168" y="2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2"/>
              <p:cNvSpPr/>
              <p:nvPr/>
            </p:nvSpPr>
            <p:spPr>
              <a:xfrm>
                <a:off x="3978803" y="1640140"/>
                <a:ext cx="65160" cy="283680"/>
              </a:xfrm>
              <a:custGeom>
                <a:avLst/>
                <a:gdLst/>
                <a:ahLst/>
                <a:cxnLst/>
                <a:rect l="l" t="t" r="r" b="b"/>
                <a:pathLst>
                  <a:path w="181" h="788" extrusionOk="0">
                    <a:moveTo>
                      <a:pt x="171" y="106"/>
                    </a:moveTo>
                    <a:lnTo>
                      <a:pt x="171" y="106"/>
                    </a:lnTo>
                    <a:cubicBezTo>
                      <a:pt x="163" y="106"/>
                      <a:pt x="150" y="116"/>
                      <a:pt x="138" y="124"/>
                    </a:cubicBezTo>
                    <a:cubicBezTo>
                      <a:pt x="140" y="117"/>
                      <a:pt x="140" y="117"/>
                      <a:pt x="140" y="117"/>
                    </a:cubicBezTo>
                    <a:cubicBezTo>
                      <a:pt x="140" y="117"/>
                      <a:pt x="166" y="100"/>
                      <a:pt x="175" y="89"/>
                    </a:cubicBezTo>
                    <a:cubicBezTo>
                      <a:pt x="183" y="77"/>
                      <a:pt x="182" y="60"/>
                      <a:pt x="175" y="58"/>
                    </a:cubicBezTo>
                    <a:cubicBezTo>
                      <a:pt x="171" y="58"/>
                      <a:pt x="154" y="68"/>
                      <a:pt x="139" y="77"/>
                    </a:cubicBezTo>
                    <a:cubicBezTo>
                      <a:pt x="146" y="71"/>
                      <a:pt x="153" y="64"/>
                      <a:pt x="156" y="58"/>
                    </a:cubicBezTo>
                    <a:cubicBezTo>
                      <a:pt x="164" y="47"/>
                      <a:pt x="163" y="31"/>
                      <a:pt x="156" y="29"/>
                    </a:cubicBezTo>
                    <a:cubicBezTo>
                      <a:pt x="150" y="27"/>
                      <a:pt x="106" y="56"/>
                      <a:pt x="99" y="62"/>
                    </a:cubicBezTo>
                    <a:cubicBezTo>
                      <a:pt x="98" y="63"/>
                      <a:pt x="96" y="65"/>
                      <a:pt x="94" y="66"/>
                    </a:cubicBezTo>
                    <a:cubicBezTo>
                      <a:pt x="99" y="48"/>
                      <a:pt x="104" y="26"/>
                      <a:pt x="105" y="17"/>
                    </a:cubicBezTo>
                    <a:cubicBezTo>
                      <a:pt x="106" y="4"/>
                      <a:pt x="97" y="0"/>
                      <a:pt x="91" y="0"/>
                    </a:cubicBezTo>
                    <a:cubicBezTo>
                      <a:pt x="85" y="0"/>
                      <a:pt x="57" y="55"/>
                      <a:pt x="54" y="70"/>
                    </a:cubicBezTo>
                    <a:cubicBezTo>
                      <a:pt x="51" y="81"/>
                      <a:pt x="49" y="103"/>
                      <a:pt x="48" y="114"/>
                    </a:cubicBezTo>
                    <a:cubicBezTo>
                      <a:pt x="42" y="121"/>
                      <a:pt x="38" y="127"/>
                      <a:pt x="38" y="130"/>
                    </a:cubicBezTo>
                    <a:cubicBezTo>
                      <a:pt x="37" y="142"/>
                      <a:pt x="65" y="260"/>
                      <a:pt x="70" y="277"/>
                    </a:cubicBezTo>
                    <a:cubicBezTo>
                      <a:pt x="71" y="287"/>
                      <a:pt x="72" y="295"/>
                      <a:pt x="72" y="295"/>
                    </a:cubicBezTo>
                    <a:lnTo>
                      <a:pt x="72" y="295"/>
                    </a:lnTo>
                    <a:cubicBezTo>
                      <a:pt x="48" y="419"/>
                      <a:pt x="5" y="644"/>
                      <a:pt x="1" y="696"/>
                    </a:cubicBezTo>
                    <a:cubicBezTo>
                      <a:pt x="-4" y="744"/>
                      <a:pt x="8" y="782"/>
                      <a:pt x="43" y="788"/>
                    </a:cubicBezTo>
                    <a:cubicBezTo>
                      <a:pt x="43" y="788"/>
                      <a:pt x="136" y="750"/>
                      <a:pt x="158" y="607"/>
                    </a:cubicBezTo>
                    <a:cubicBezTo>
                      <a:pt x="169" y="538"/>
                      <a:pt x="162" y="371"/>
                      <a:pt x="157" y="279"/>
                    </a:cubicBezTo>
                    <a:lnTo>
                      <a:pt x="157" y="279"/>
                    </a:lnTo>
                    <a:cubicBezTo>
                      <a:pt x="157" y="279"/>
                      <a:pt x="167" y="244"/>
                      <a:pt x="143" y="216"/>
                    </a:cubicBezTo>
                    <a:cubicBezTo>
                      <a:pt x="133" y="203"/>
                      <a:pt x="126" y="199"/>
                      <a:pt x="126" y="199"/>
                    </a:cubicBezTo>
                    <a:cubicBezTo>
                      <a:pt x="126" y="199"/>
                      <a:pt x="136" y="176"/>
                      <a:pt x="142" y="162"/>
                    </a:cubicBezTo>
                    <a:cubicBezTo>
                      <a:pt x="150" y="156"/>
                      <a:pt x="171" y="137"/>
                      <a:pt x="174" y="132"/>
                    </a:cubicBezTo>
                    <a:cubicBezTo>
                      <a:pt x="182" y="121"/>
                      <a:pt x="180" y="106"/>
                      <a:pt x="171" y="106"/>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2"/>
              <p:cNvSpPr/>
              <p:nvPr/>
            </p:nvSpPr>
            <p:spPr>
              <a:xfrm>
                <a:off x="4138283" y="1664260"/>
                <a:ext cx="139320" cy="200160"/>
              </a:xfrm>
              <a:custGeom>
                <a:avLst/>
                <a:gdLst/>
                <a:ahLst/>
                <a:cxnLst/>
                <a:rect l="l" t="t" r="r" b="b"/>
                <a:pathLst>
                  <a:path w="387" h="556" extrusionOk="0">
                    <a:moveTo>
                      <a:pt x="312" y="13"/>
                    </a:moveTo>
                    <a:lnTo>
                      <a:pt x="312" y="13"/>
                    </a:lnTo>
                    <a:cubicBezTo>
                      <a:pt x="222" y="-30"/>
                      <a:pt x="91" y="36"/>
                      <a:pt x="150" y="178"/>
                    </a:cubicBezTo>
                    <a:cubicBezTo>
                      <a:pt x="135" y="224"/>
                      <a:pt x="107" y="306"/>
                      <a:pt x="98" y="332"/>
                    </a:cubicBezTo>
                    <a:cubicBezTo>
                      <a:pt x="0" y="306"/>
                      <a:pt x="0" y="306"/>
                      <a:pt x="0" y="306"/>
                    </a:cubicBezTo>
                    <a:cubicBezTo>
                      <a:pt x="0" y="306"/>
                      <a:pt x="44" y="560"/>
                      <a:pt x="165" y="556"/>
                    </a:cubicBezTo>
                    <a:cubicBezTo>
                      <a:pt x="285" y="552"/>
                      <a:pt x="284" y="401"/>
                      <a:pt x="284" y="401"/>
                    </a:cubicBezTo>
                    <a:cubicBezTo>
                      <a:pt x="240" y="382"/>
                      <a:pt x="240" y="382"/>
                      <a:pt x="240" y="382"/>
                    </a:cubicBezTo>
                    <a:cubicBezTo>
                      <a:pt x="241" y="366"/>
                      <a:pt x="241" y="325"/>
                      <a:pt x="241" y="292"/>
                    </a:cubicBezTo>
                    <a:cubicBezTo>
                      <a:pt x="263" y="305"/>
                      <a:pt x="290" y="313"/>
                      <a:pt x="320" y="305"/>
                    </a:cubicBezTo>
                    <a:cubicBezTo>
                      <a:pt x="412" y="281"/>
                      <a:pt x="409" y="60"/>
                      <a:pt x="312" y="13"/>
                    </a:cubicBezTo>
                    <a:close/>
                  </a:path>
                </a:pathLst>
              </a:custGeom>
              <a:solidFill>
                <a:srgbClr val="783F0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2"/>
              <p:cNvSpPr/>
              <p:nvPr/>
            </p:nvSpPr>
            <p:spPr>
              <a:xfrm>
                <a:off x="4249522" y="1885300"/>
                <a:ext cx="14040" cy="90000"/>
              </a:xfrm>
              <a:custGeom>
                <a:avLst/>
                <a:gdLst/>
                <a:ahLst/>
                <a:cxnLst/>
                <a:rect l="l" t="t" r="r" b="b"/>
                <a:pathLst>
                  <a:path w="39" h="250" extrusionOk="0">
                    <a:moveTo>
                      <a:pt x="0" y="170"/>
                    </a:moveTo>
                    <a:lnTo>
                      <a:pt x="39" y="0"/>
                    </a:lnTo>
                    <a:lnTo>
                      <a:pt x="32" y="250"/>
                    </a:lnTo>
                    <a:lnTo>
                      <a:pt x="0"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2"/>
              <p:cNvSpPr/>
              <p:nvPr/>
            </p:nvSpPr>
            <p:spPr>
              <a:xfrm>
                <a:off x="4072763" y="1866580"/>
                <a:ext cx="21240" cy="74520"/>
              </a:xfrm>
              <a:custGeom>
                <a:avLst/>
                <a:gdLst/>
                <a:ahLst/>
                <a:cxnLst/>
                <a:rect l="l" t="t" r="r" b="b"/>
                <a:pathLst>
                  <a:path w="59" h="207" extrusionOk="0">
                    <a:moveTo>
                      <a:pt x="59" y="0"/>
                    </a:moveTo>
                    <a:lnTo>
                      <a:pt x="59" y="0"/>
                    </a:lnTo>
                    <a:cubicBezTo>
                      <a:pt x="0" y="207"/>
                      <a:pt x="0" y="207"/>
                      <a:pt x="0" y="207"/>
                    </a:cubicBezTo>
                    <a:cubicBezTo>
                      <a:pt x="0" y="127"/>
                      <a:pt x="1" y="65"/>
                      <a:pt x="1" y="65"/>
                    </a:cubicBezTo>
                    <a:lnTo>
                      <a:pt x="5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6" name="Google Shape;936;p32"/>
              <p:cNvSpPr/>
              <p:nvPr/>
            </p:nvSpPr>
            <p:spPr>
              <a:xfrm>
                <a:off x="4142243" y="1647340"/>
                <a:ext cx="133560" cy="136440"/>
              </a:xfrm>
              <a:custGeom>
                <a:avLst/>
                <a:gdLst/>
                <a:ahLst/>
                <a:cxnLst/>
                <a:rect l="l" t="t" r="r" b="b"/>
                <a:pathLst>
                  <a:path w="371" h="379" extrusionOk="0">
                    <a:moveTo>
                      <a:pt x="283" y="93"/>
                    </a:moveTo>
                    <a:lnTo>
                      <a:pt x="283" y="93"/>
                    </a:lnTo>
                    <a:cubicBezTo>
                      <a:pt x="283" y="93"/>
                      <a:pt x="309" y="164"/>
                      <a:pt x="213" y="204"/>
                    </a:cubicBezTo>
                    <a:cubicBezTo>
                      <a:pt x="213" y="204"/>
                      <a:pt x="189" y="158"/>
                      <a:pt x="158" y="176"/>
                    </a:cubicBezTo>
                    <a:cubicBezTo>
                      <a:pt x="129" y="192"/>
                      <a:pt x="159" y="247"/>
                      <a:pt x="159" y="247"/>
                    </a:cubicBezTo>
                    <a:cubicBezTo>
                      <a:pt x="87" y="379"/>
                      <a:pt x="87" y="379"/>
                      <a:pt x="87" y="379"/>
                    </a:cubicBezTo>
                    <a:cubicBezTo>
                      <a:pt x="0" y="356"/>
                      <a:pt x="0" y="356"/>
                      <a:pt x="0" y="356"/>
                    </a:cubicBezTo>
                    <a:cubicBezTo>
                      <a:pt x="0" y="356"/>
                      <a:pt x="14" y="172"/>
                      <a:pt x="90" y="65"/>
                    </a:cubicBezTo>
                    <a:cubicBezTo>
                      <a:pt x="166" y="-43"/>
                      <a:pt x="263" y="16"/>
                      <a:pt x="263" y="16"/>
                    </a:cubicBezTo>
                    <a:cubicBezTo>
                      <a:pt x="263" y="16"/>
                      <a:pt x="288" y="-7"/>
                      <a:pt x="326" y="6"/>
                    </a:cubicBezTo>
                    <a:cubicBezTo>
                      <a:pt x="403" y="34"/>
                      <a:pt x="359" y="130"/>
                      <a:pt x="359" y="130"/>
                    </a:cubicBezTo>
                    <a:cubicBezTo>
                      <a:pt x="359" y="130"/>
                      <a:pt x="320" y="135"/>
                      <a:pt x="283"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7" name="Google Shape;937;p32"/>
              <p:cNvSpPr/>
              <p:nvPr/>
            </p:nvSpPr>
            <p:spPr>
              <a:xfrm>
                <a:off x="4204883" y="1744540"/>
                <a:ext cx="21240" cy="40680"/>
              </a:xfrm>
              <a:custGeom>
                <a:avLst/>
                <a:gdLst/>
                <a:ahLst/>
                <a:cxnLst/>
                <a:rect l="l" t="t" r="r" b="b"/>
                <a:pathLst>
                  <a:path w="59" h="113" extrusionOk="0">
                    <a:moveTo>
                      <a:pt x="59" y="113"/>
                    </a:moveTo>
                    <a:lnTo>
                      <a:pt x="59" y="113"/>
                    </a:lnTo>
                    <a:cubicBezTo>
                      <a:pt x="-5" y="81"/>
                      <a:pt x="0" y="0"/>
                      <a:pt x="0" y="0"/>
                    </a:cubicBezTo>
                    <a:cubicBezTo>
                      <a:pt x="18" y="40"/>
                      <a:pt x="56" y="69"/>
                      <a:pt x="56" y="69"/>
                    </a:cubicBezTo>
                    <a:lnTo>
                      <a:pt x="59" y="11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8" name="Google Shape;938;p32"/>
              <p:cNvSpPr/>
              <p:nvPr/>
            </p:nvSpPr>
            <p:spPr>
              <a:xfrm>
                <a:off x="4113443" y="1937500"/>
                <a:ext cx="124920" cy="32760"/>
              </a:xfrm>
              <a:custGeom>
                <a:avLst/>
                <a:gdLst/>
                <a:ahLst/>
                <a:cxnLst/>
                <a:rect l="l" t="t" r="r" b="b"/>
                <a:pathLst>
                  <a:path w="347" h="91" extrusionOk="0">
                    <a:moveTo>
                      <a:pt x="2" y="91"/>
                    </a:moveTo>
                    <a:lnTo>
                      <a:pt x="2" y="91"/>
                    </a:lnTo>
                    <a:cubicBezTo>
                      <a:pt x="2" y="91"/>
                      <a:pt x="2" y="90"/>
                      <a:pt x="1" y="90"/>
                    </a:cubicBezTo>
                    <a:cubicBezTo>
                      <a:pt x="0" y="88"/>
                      <a:pt x="1" y="88"/>
                      <a:pt x="2" y="87"/>
                    </a:cubicBezTo>
                    <a:cubicBezTo>
                      <a:pt x="3" y="85"/>
                      <a:pt x="142" y="-15"/>
                      <a:pt x="345" y="2"/>
                    </a:cubicBezTo>
                    <a:cubicBezTo>
                      <a:pt x="346" y="2"/>
                      <a:pt x="347" y="4"/>
                      <a:pt x="347" y="5"/>
                    </a:cubicBezTo>
                    <a:cubicBezTo>
                      <a:pt x="347" y="6"/>
                      <a:pt x="346" y="7"/>
                      <a:pt x="344" y="7"/>
                    </a:cubicBezTo>
                    <a:cubicBezTo>
                      <a:pt x="142" y="-12"/>
                      <a:pt x="5" y="89"/>
                      <a:pt x="4" y="90"/>
                    </a:cubicBezTo>
                    <a:cubicBezTo>
                      <a:pt x="4" y="90"/>
                      <a:pt x="3" y="91"/>
                      <a:pt x="2" y="9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9" name="Google Shape;939;p32"/>
              <p:cNvSpPr/>
              <p:nvPr/>
            </p:nvSpPr>
            <p:spPr>
              <a:xfrm>
                <a:off x="4000763" y="1664980"/>
                <a:ext cx="11160" cy="11880"/>
              </a:xfrm>
              <a:custGeom>
                <a:avLst/>
                <a:gdLst/>
                <a:ahLst/>
                <a:cxnLst/>
                <a:rect l="l" t="t" r="r" b="b"/>
                <a:pathLst>
                  <a:path w="31" h="33" extrusionOk="0">
                    <a:moveTo>
                      <a:pt x="0" y="33"/>
                    </a:moveTo>
                    <a:lnTo>
                      <a:pt x="0" y="33"/>
                    </a:lnTo>
                    <a:lnTo>
                      <a:pt x="0" y="32"/>
                    </a:lnTo>
                    <a:cubicBezTo>
                      <a:pt x="0" y="32"/>
                      <a:pt x="0" y="31"/>
                      <a:pt x="0" y="30"/>
                    </a:cubicBezTo>
                    <a:cubicBezTo>
                      <a:pt x="28" y="0"/>
                      <a:pt x="28" y="0"/>
                      <a:pt x="28" y="0"/>
                    </a:cubicBezTo>
                    <a:cubicBezTo>
                      <a:pt x="29" y="0"/>
                      <a:pt x="30" y="0"/>
                      <a:pt x="30" y="0"/>
                    </a:cubicBezTo>
                    <a:cubicBezTo>
                      <a:pt x="31" y="0"/>
                      <a:pt x="31" y="1"/>
                      <a:pt x="30" y="2"/>
                    </a:cubicBezTo>
                    <a:cubicBezTo>
                      <a:pt x="1" y="32"/>
                      <a:pt x="1" y="32"/>
                      <a:pt x="1" y="32"/>
                    </a:cubicBezTo>
                    <a:cubicBezTo>
                      <a:pt x="1" y="33"/>
                      <a:pt x="1"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0" name="Google Shape;940;p32"/>
              <p:cNvSpPr/>
              <p:nvPr/>
            </p:nvSpPr>
            <p:spPr>
              <a:xfrm>
                <a:off x="4006523" y="1667860"/>
                <a:ext cx="22320" cy="17640"/>
              </a:xfrm>
              <a:custGeom>
                <a:avLst/>
                <a:gdLst/>
                <a:ahLst/>
                <a:cxnLst/>
                <a:rect l="l" t="t" r="r" b="b"/>
                <a:pathLst>
                  <a:path w="62" h="49" extrusionOk="0">
                    <a:moveTo>
                      <a:pt x="1" y="49"/>
                    </a:moveTo>
                    <a:lnTo>
                      <a:pt x="1" y="49"/>
                    </a:lnTo>
                    <a:lnTo>
                      <a:pt x="1" y="49"/>
                    </a:lnTo>
                    <a:cubicBezTo>
                      <a:pt x="0" y="48"/>
                      <a:pt x="0" y="47"/>
                      <a:pt x="1" y="47"/>
                    </a:cubicBezTo>
                    <a:cubicBezTo>
                      <a:pt x="1" y="46"/>
                      <a:pt x="31" y="17"/>
                      <a:pt x="36" y="14"/>
                    </a:cubicBezTo>
                    <a:cubicBezTo>
                      <a:pt x="41" y="10"/>
                      <a:pt x="60" y="0"/>
                      <a:pt x="60" y="0"/>
                    </a:cubicBezTo>
                    <a:cubicBezTo>
                      <a:pt x="60" y="0"/>
                      <a:pt x="61" y="0"/>
                      <a:pt x="62" y="0"/>
                    </a:cubicBezTo>
                    <a:cubicBezTo>
                      <a:pt x="62" y="1"/>
                      <a:pt x="62" y="2"/>
                      <a:pt x="61" y="2"/>
                    </a:cubicBezTo>
                    <a:cubicBezTo>
                      <a:pt x="61" y="2"/>
                      <a:pt x="42" y="12"/>
                      <a:pt x="37" y="15"/>
                    </a:cubicBezTo>
                    <a:cubicBezTo>
                      <a:pt x="32" y="19"/>
                      <a:pt x="2" y="49"/>
                      <a:pt x="1" y="4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1" name="Google Shape;941;p32"/>
              <p:cNvSpPr/>
              <p:nvPr/>
            </p:nvSpPr>
            <p:spPr>
              <a:xfrm>
                <a:off x="4011563" y="1684780"/>
                <a:ext cx="15840" cy="13320"/>
              </a:xfrm>
              <a:custGeom>
                <a:avLst/>
                <a:gdLst/>
                <a:ahLst/>
                <a:cxnLst/>
                <a:rect l="l" t="t" r="r" b="b"/>
                <a:pathLst>
                  <a:path w="44" h="37" extrusionOk="0">
                    <a:moveTo>
                      <a:pt x="1" y="37"/>
                    </a:moveTo>
                    <a:lnTo>
                      <a:pt x="1" y="37"/>
                    </a:lnTo>
                    <a:lnTo>
                      <a:pt x="1" y="37"/>
                    </a:lnTo>
                    <a:cubicBezTo>
                      <a:pt x="0" y="36"/>
                      <a:pt x="1" y="35"/>
                      <a:pt x="1" y="35"/>
                    </a:cubicBezTo>
                    <a:cubicBezTo>
                      <a:pt x="1" y="35"/>
                      <a:pt x="31" y="10"/>
                      <a:pt x="33" y="8"/>
                    </a:cubicBezTo>
                    <a:cubicBezTo>
                      <a:pt x="36" y="5"/>
                      <a:pt x="42" y="1"/>
                      <a:pt x="42" y="1"/>
                    </a:cubicBezTo>
                    <a:cubicBezTo>
                      <a:pt x="43" y="0"/>
                      <a:pt x="44" y="1"/>
                      <a:pt x="44" y="1"/>
                    </a:cubicBezTo>
                    <a:cubicBezTo>
                      <a:pt x="44" y="2"/>
                      <a:pt x="44" y="3"/>
                      <a:pt x="44" y="3"/>
                    </a:cubicBezTo>
                    <a:cubicBezTo>
                      <a:pt x="44" y="3"/>
                      <a:pt x="38" y="7"/>
                      <a:pt x="35" y="10"/>
                    </a:cubicBezTo>
                    <a:cubicBezTo>
                      <a:pt x="32" y="12"/>
                      <a:pt x="2" y="37"/>
                      <a:pt x="2" y="37"/>
                    </a:cubicBezTo>
                    <a:lnTo>
                      <a:pt x="1" y="3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42" name="Google Shape;942;p32"/>
            <p:cNvGrpSpPr/>
            <p:nvPr/>
          </p:nvGrpSpPr>
          <p:grpSpPr>
            <a:xfrm>
              <a:off x="300211" y="1155503"/>
              <a:ext cx="2081634" cy="1644786"/>
              <a:chOff x="3963683" y="1923460"/>
              <a:chExt cx="1019160" cy="805320"/>
            </a:xfrm>
          </p:grpSpPr>
          <p:sp>
            <p:nvSpPr>
              <p:cNvPr id="943" name="Google Shape;943;p32"/>
              <p:cNvSpPr/>
              <p:nvPr/>
            </p:nvSpPr>
            <p:spPr>
              <a:xfrm>
                <a:off x="3965122" y="1925260"/>
                <a:ext cx="1015920" cy="802080"/>
              </a:xfrm>
              <a:custGeom>
                <a:avLst/>
                <a:gdLst/>
                <a:ahLst/>
                <a:cxnLst/>
                <a:rect l="l" t="t" r="r" b="b"/>
                <a:pathLst>
                  <a:path w="2822" h="2228" extrusionOk="0">
                    <a:moveTo>
                      <a:pt x="2364" y="3"/>
                    </a:moveTo>
                    <a:lnTo>
                      <a:pt x="2364" y="3"/>
                    </a:lnTo>
                    <a:cubicBezTo>
                      <a:pt x="214" y="313"/>
                      <a:pt x="214" y="313"/>
                      <a:pt x="214" y="313"/>
                    </a:cubicBezTo>
                    <a:cubicBezTo>
                      <a:pt x="78" y="333"/>
                      <a:pt x="-17" y="459"/>
                      <a:pt x="3" y="596"/>
                    </a:cubicBezTo>
                    <a:cubicBezTo>
                      <a:pt x="176" y="1800"/>
                      <a:pt x="176" y="1800"/>
                      <a:pt x="176" y="1800"/>
                    </a:cubicBezTo>
                    <a:cubicBezTo>
                      <a:pt x="196" y="1936"/>
                      <a:pt x="322" y="2030"/>
                      <a:pt x="459" y="2010"/>
                    </a:cubicBezTo>
                    <a:cubicBezTo>
                      <a:pt x="1244" y="1898"/>
                      <a:pt x="1244" y="1898"/>
                      <a:pt x="1244" y="1898"/>
                    </a:cubicBezTo>
                    <a:cubicBezTo>
                      <a:pt x="1256" y="1897"/>
                      <a:pt x="1268" y="1901"/>
                      <a:pt x="1276" y="1910"/>
                    </a:cubicBezTo>
                    <a:cubicBezTo>
                      <a:pt x="1543" y="2211"/>
                      <a:pt x="1543" y="2211"/>
                      <a:pt x="1543" y="2211"/>
                    </a:cubicBezTo>
                    <a:cubicBezTo>
                      <a:pt x="1567" y="2238"/>
                      <a:pt x="1611" y="2232"/>
                      <a:pt x="1625" y="2199"/>
                    </a:cubicBezTo>
                    <a:cubicBezTo>
                      <a:pt x="1797" y="1835"/>
                      <a:pt x="1797" y="1835"/>
                      <a:pt x="1797" y="1835"/>
                    </a:cubicBezTo>
                    <a:cubicBezTo>
                      <a:pt x="1802" y="1824"/>
                      <a:pt x="1813" y="1816"/>
                      <a:pt x="1824" y="1815"/>
                    </a:cubicBezTo>
                    <a:cubicBezTo>
                      <a:pt x="2609" y="1701"/>
                      <a:pt x="2609" y="1701"/>
                      <a:pt x="2609" y="1701"/>
                    </a:cubicBezTo>
                    <a:cubicBezTo>
                      <a:pt x="2745" y="1682"/>
                      <a:pt x="2840" y="1555"/>
                      <a:pt x="2820" y="1418"/>
                    </a:cubicBezTo>
                    <a:cubicBezTo>
                      <a:pt x="2647" y="214"/>
                      <a:pt x="2647" y="214"/>
                      <a:pt x="2647" y="214"/>
                    </a:cubicBezTo>
                    <a:cubicBezTo>
                      <a:pt x="2627" y="78"/>
                      <a:pt x="2501" y="-17"/>
                      <a:pt x="2364" y="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32"/>
              <p:cNvSpPr/>
              <p:nvPr/>
            </p:nvSpPr>
            <p:spPr>
              <a:xfrm>
                <a:off x="3963683" y="1923460"/>
                <a:ext cx="1019160" cy="805320"/>
              </a:xfrm>
              <a:custGeom>
                <a:avLst/>
                <a:gdLst/>
                <a:ahLst/>
                <a:cxnLst/>
                <a:rect l="l" t="t" r="r" b="b"/>
                <a:pathLst>
                  <a:path w="2831" h="2237" extrusionOk="0">
                    <a:moveTo>
                      <a:pt x="1585" y="2237"/>
                    </a:moveTo>
                    <a:lnTo>
                      <a:pt x="1585" y="2237"/>
                    </a:lnTo>
                    <a:cubicBezTo>
                      <a:pt x="1569" y="2237"/>
                      <a:pt x="1554" y="2230"/>
                      <a:pt x="1544" y="2219"/>
                    </a:cubicBezTo>
                    <a:cubicBezTo>
                      <a:pt x="1277" y="1917"/>
                      <a:pt x="1277" y="1917"/>
                      <a:pt x="1277" y="1917"/>
                    </a:cubicBezTo>
                    <a:cubicBezTo>
                      <a:pt x="1270" y="1909"/>
                      <a:pt x="1259" y="1906"/>
                      <a:pt x="1249" y="1907"/>
                    </a:cubicBezTo>
                    <a:cubicBezTo>
                      <a:pt x="463" y="2020"/>
                      <a:pt x="463" y="2020"/>
                      <a:pt x="463" y="2020"/>
                    </a:cubicBezTo>
                    <a:cubicBezTo>
                      <a:pt x="325" y="2039"/>
                      <a:pt x="196" y="1944"/>
                      <a:pt x="176" y="1806"/>
                    </a:cubicBezTo>
                    <a:cubicBezTo>
                      <a:pt x="2" y="601"/>
                      <a:pt x="2" y="601"/>
                      <a:pt x="2" y="601"/>
                    </a:cubicBezTo>
                    <a:cubicBezTo>
                      <a:pt x="-17" y="462"/>
                      <a:pt x="79" y="334"/>
                      <a:pt x="217" y="314"/>
                    </a:cubicBezTo>
                    <a:cubicBezTo>
                      <a:pt x="2368" y="3"/>
                      <a:pt x="2368" y="3"/>
                      <a:pt x="2368" y="3"/>
                    </a:cubicBezTo>
                    <a:cubicBezTo>
                      <a:pt x="2435" y="-6"/>
                      <a:pt x="2501" y="11"/>
                      <a:pt x="2556" y="51"/>
                    </a:cubicBezTo>
                    <a:cubicBezTo>
                      <a:pt x="2610" y="92"/>
                      <a:pt x="2645" y="151"/>
                      <a:pt x="2655" y="219"/>
                    </a:cubicBezTo>
                    <a:cubicBezTo>
                      <a:pt x="2829" y="1423"/>
                      <a:pt x="2829" y="1423"/>
                      <a:pt x="2829" y="1423"/>
                    </a:cubicBezTo>
                    <a:cubicBezTo>
                      <a:pt x="2849" y="1561"/>
                      <a:pt x="2752" y="1690"/>
                      <a:pt x="2614" y="1711"/>
                    </a:cubicBezTo>
                    <a:cubicBezTo>
                      <a:pt x="1829" y="1824"/>
                      <a:pt x="1829" y="1824"/>
                      <a:pt x="1829" y="1824"/>
                    </a:cubicBezTo>
                    <a:cubicBezTo>
                      <a:pt x="1818" y="1825"/>
                      <a:pt x="1810" y="1832"/>
                      <a:pt x="1805" y="1841"/>
                    </a:cubicBezTo>
                    <a:cubicBezTo>
                      <a:pt x="1633" y="2206"/>
                      <a:pt x="1633" y="2206"/>
                      <a:pt x="1633" y="2206"/>
                    </a:cubicBezTo>
                    <a:cubicBezTo>
                      <a:pt x="1626" y="2223"/>
                      <a:pt x="1610" y="2234"/>
                      <a:pt x="1592" y="2237"/>
                    </a:cubicBezTo>
                    <a:cubicBezTo>
                      <a:pt x="1590" y="2237"/>
                      <a:pt x="1587" y="2237"/>
                      <a:pt x="1585" y="2237"/>
                    </a:cubicBezTo>
                    <a:moveTo>
                      <a:pt x="1253" y="1899"/>
                    </a:moveTo>
                    <a:lnTo>
                      <a:pt x="1253" y="1899"/>
                    </a:lnTo>
                    <a:cubicBezTo>
                      <a:pt x="1264" y="1899"/>
                      <a:pt x="1275" y="1903"/>
                      <a:pt x="1283" y="1912"/>
                    </a:cubicBezTo>
                    <a:cubicBezTo>
                      <a:pt x="1550" y="2213"/>
                      <a:pt x="1550" y="2213"/>
                      <a:pt x="1550" y="2213"/>
                    </a:cubicBezTo>
                    <a:cubicBezTo>
                      <a:pt x="1561" y="2225"/>
                      <a:pt x="1576" y="2230"/>
                      <a:pt x="1591" y="2228"/>
                    </a:cubicBezTo>
                    <a:cubicBezTo>
                      <a:pt x="1606" y="2226"/>
                      <a:pt x="1619" y="2216"/>
                      <a:pt x="1626" y="2202"/>
                    </a:cubicBezTo>
                    <a:cubicBezTo>
                      <a:pt x="1797" y="1837"/>
                      <a:pt x="1797" y="1837"/>
                      <a:pt x="1797" y="1837"/>
                    </a:cubicBezTo>
                    <a:cubicBezTo>
                      <a:pt x="1803" y="1826"/>
                      <a:pt x="1814" y="1817"/>
                      <a:pt x="1827" y="1815"/>
                    </a:cubicBezTo>
                    <a:cubicBezTo>
                      <a:pt x="2612" y="1702"/>
                      <a:pt x="2612" y="1702"/>
                      <a:pt x="2612" y="1702"/>
                    </a:cubicBezTo>
                    <a:cubicBezTo>
                      <a:pt x="2746" y="1683"/>
                      <a:pt x="2840" y="1558"/>
                      <a:pt x="2820" y="1424"/>
                    </a:cubicBezTo>
                    <a:cubicBezTo>
                      <a:pt x="2647" y="220"/>
                      <a:pt x="2647" y="220"/>
                      <a:pt x="2647" y="220"/>
                    </a:cubicBezTo>
                    <a:cubicBezTo>
                      <a:pt x="2637" y="155"/>
                      <a:pt x="2603" y="98"/>
                      <a:pt x="2551" y="58"/>
                    </a:cubicBezTo>
                    <a:cubicBezTo>
                      <a:pt x="2498" y="19"/>
                      <a:pt x="2433" y="3"/>
                      <a:pt x="2369" y="12"/>
                    </a:cubicBezTo>
                    <a:cubicBezTo>
                      <a:pt x="219" y="322"/>
                      <a:pt x="219" y="322"/>
                      <a:pt x="219" y="322"/>
                    </a:cubicBezTo>
                    <a:cubicBezTo>
                      <a:pt x="85" y="342"/>
                      <a:pt x="-9" y="466"/>
                      <a:pt x="11" y="600"/>
                    </a:cubicBezTo>
                    <a:cubicBezTo>
                      <a:pt x="185" y="1804"/>
                      <a:pt x="185" y="1804"/>
                      <a:pt x="185" y="1804"/>
                    </a:cubicBezTo>
                    <a:cubicBezTo>
                      <a:pt x="194" y="1869"/>
                      <a:pt x="228" y="1926"/>
                      <a:pt x="281" y="1965"/>
                    </a:cubicBezTo>
                    <a:cubicBezTo>
                      <a:pt x="333" y="2004"/>
                      <a:pt x="398" y="2021"/>
                      <a:pt x="463" y="2011"/>
                    </a:cubicBezTo>
                    <a:cubicBezTo>
                      <a:pt x="1247" y="1899"/>
                      <a:pt x="1247" y="1899"/>
                      <a:pt x="1247" y="1899"/>
                    </a:cubicBezTo>
                    <a:cubicBezTo>
                      <a:pt x="1249" y="1899"/>
                      <a:pt x="1251" y="1899"/>
                      <a:pt x="1253" y="18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5" name="Google Shape;945;p32"/>
              <p:cNvSpPr/>
              <p:nvPr/>
            </p:nvSpPr>
            <p:spPr>
              <a:xfrm>
                <a:off x="4226483" y="2081140"/>
                <a:ext cx="506880" cy="447120"/>
              </a:xfrm>
              <a:custGeom>
                <a:avLst/>
                <a:gdLst/>
                <a:ahLst/>
                <a:cxnLst/>
                <a:rect l="l" t="t" r="r" b="b"/>
                <a:pathLst>
                  <a:path w="1408" h="1242" extrusionOk="0">
                    <a:moveTo>
                      <a:pt x="1310" y="122"/>
                    </a:moveTo>
                    <a:lnTo>
                      <a:pt x="1310" y="122"/>
                    </a:lnTo>
                    <a:cubicBezTo>
                      <a:pt x="1175" y="-7"/>
                      <a:pt x="1003" y="21"/>
                      <a:pt x="887" y="81"/>
                    </a:cubicBezTo>
                    <a:cubicBezTo>
                      <a:pt x="774" y="140"/>
                      <a:pt x="709" y="234"/>
                      <a:pt x="709" y="234"/>
                    </a:cubicBezTo>
                    <a:cubicBezTo>
                      <a:pt x="709" y="234"/>
                      <a:pt x="653" y="135"/>
                      <a:pt x="544" y="68"/>
                    </a:cubicBezTo>
                    <a:cubicBezTo>
                      <a:pt x="433" y="-2"/>
                      <a:pt x="264" y="-43"/>
                      <a:pt x="119" y="74"/>
                    </a:cubicBezTo>
                    <a:cubicBezTo>
                      <a:pt x="-224" y="352"/>
                      <a:pt x="244" y="1070"/>
                      <a:pt x="669" y="1242"/>
                    </a:cubicBezTo>
                    <a:cubicBezTo>
                      <a:pt x="1106" y="1105"/>
                      <a:pt x="1630" y="426"/>
                      <a:pt x="1310" y="12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6" name="Google Shape;946;p32"/>
            <p:cNvSpPr/>
            <p:nvPr/>
          </p:nvSpPr>
          <p:spPr>
            <a:xfrm>
              <a:off x="572672" y="2941334"/>
              <a:ext cx="284865" cy="256597"/>
            </a:xfrm>
            <a:custGeom>
              <a:avLst/>
              <a:gdLst/>
              <a:ahLst/>
              <a:cxnLst/>
              <a:rect l="l" t="t" r="r" b="b"/>
              <a:pathLst>
                <a:path w="262" h="236" extrusionOk="0">
                  <a:moveTo>
                    <a:pt x="253" y="94"/>
                  </a:moveTo>
                  <a:lnTo>
                    <a:pt x="262" y="50"/>
                  </a:lnTo>
                  <a:lnTo>
                    <a:pt x="219" y="50"/>
                  </a:lnTo>
                  <a:lnTo>
                    <a:pt x="235" y="0"/>
                  </a:lnTo>
                  <a:lnTo>
                    <a:pt x="189" y="0"/>
                  </a:lnTo>
                  <a:lnTo>
                    <a:pt x="173" y="50"/>
                  </a:lnTo>
                  <a:lnTo>
                    <a:pt x="132" y="50"/>
                  </a:lnTo>
                  <a:lnTo>
                    <a:pt x="148" y="0"/>
                  </a:lnTo>
                  <a:lnTo>
                    <a:pt x="101" y="0"/>
                  </a:lnTo>
                  <a:lnTo>
                    <a:pt x="85" y="50"/>
                  </a:lnTo>
                  <a:lnTo>
                    <a:pt x="39" y="50"/>
                  </a:lnTo>
                  <a:lnTo>
                    <a:pt x="29" y="94"/>
                  </a:lnTo>
                  <a:lnTo>
                    <a:pt x="71" y="94"/>
                  </a:lnTo>
                  <a:lnTo>
                    <a:pt x="56" y="143"/>
                  </a:lnTo>
                  <a:lnTo>
                    <a:pt x="9" y="143"/>
                  </a:lnTo>
                  <a:lnTo>
                    <a:pt x="0" y="186"/>
                  </a:lnTo>
                  <a:lnTo>
                    <a:pt x="42" y="186"/>
                  </a:lnTo>
                  <a:lnTo>
                    <a:pt x="26" y="236"/>
                  </a:lnTo>
                  <a:lnTo>
                    <a:pt x="73" y="236"/>
                  </a:lnTo>
                  <a:lnTo>
                    <a:pt x="89" y="186"/>
                  </a:lnTo>
                  <a:lnTo>
                    <a:pt x="129" y="186"/>
                  </a:lnTo>
                  <a:lnTo>
                    <a:pt x="113" y="236"/>
                  </a:lnTo>
                  <a:lnTo>
                    <a:pt x="160" y="236"/>
                  </a:lnTo>
                  <a:lnTo>
                    <a:pt x="177" y="186"/>
                  </a:lnTo>
                  <a:lnTo>
                    <a:pt x="223" y="186"/>
                  </a:lnTo>
                  <a:lnTo>
                    <a:pt x="231" y="143"/>
                  </a:lnTo>
                  <a:lnTo>
                    <a:pt x="190" y="143"/>
                  </a:lnTo>
                  <a:lnTo>
                    <a:pt x="206" y="94"/>
                  </a:lnTo>
                  <a:lnTo>
                    <a:pt x="253" y="94"/>
                  </a:lnTo>
                  <a:moveTo>
                    <a:pt x="143" y="143"/>
                  </a:moveTo>
                  <a:lnTo>
                    <a:pt x="103" y="143"/>
                  </a:lnTo>
                  <a:lnTo>
                    <a:pt x="118" y="94"/>
                  </a:lnTo>
                  <a:lnTo>
                    <a:pt x="159" y="94"/>
                  </a:lnTo>
                  <a:lnTo>
                    <a:pt x="143" y="143"/>
                  </a:lnTo>
                  <a:close/>
                </a:path>
              </a:pathLst>
            </a:custGeom>
            <a:solidFill>
              <a:schemeClr val="dk1"/>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47" name="Google Shape;947;p32"/>
            <p:cNvGrpSpPr/>
            <p:nvPr/>
          </p:nvGrpSpPr>
          <p:grpSpPr>
            <a:xfrm>
              <a:off x="1576848" y="498598"/>
              <a:ext cx="320540" cy="329933"/>
              <a:chOff x="5055563" y="1905100"/>
              <a:chExt cx="98280" cy="101160"/>
            </a:xfrm>
          </p:grpSpPr>
          <p:sp>
            <p:nvSpPr>
              <p:cNvPr id="948" name="Google Shape;948;p32"/>
              <p:cNvSpPr/>
              <p:nvPr/>
            </p:nvSpPr>
            <p:spPr>
              <a:xfrm>
                <a:off x="5055563" y="1905100"/>
                <a:ext cx="98280" cy="101160"/>
              </a:xfrm>
              <a:custGeom>
                <a:avLst/>
                <a:gdLst/>
                <a:ahLst/>
                <a:cxnLst/>
                <a:rect l="l" t="t" r="r" b="b"/>
                <a:pathLst>
                  <a:path w="273" h="281" extrusionOk="0">
                    <a:moveTo>
                      <a:pt x="13" y="281"/>
                    </a:moveTo>
                    <a:lnTo>
                      <a:pt x="13" y="281"/>
                    </a:lnTo>
                    <a:cubicBezTo>
                      <a:pt x="10" y="281"/>
                      <a:pt x="7" y="280"/>
                      <a:pt x="5" y="277"/>
                    </a:cubicBezTo>
                    <a:cubicBezTo>
                      <a:pt x="0" y="273"/>
                      <a:pt x="-1" y="267"/>
                      <a:pt x="2" y="263"/>
                    </a:cubicBezTo>
                    <a:cubicBezTo>
                      <a:pt x="38" y="200"/>
                      <a:pt x="38" y="200"/>
                      <a:pt x="38" y="200"/>
                    </a:cubicBezTo>
                    <a:cubicBezTo>
                      <a:pt x="20" y="173"/>
                      <a:pt x="13" y="140"/>
                      <a:pt x="19" y="107"/>
                    </a:cubicBezTo>
                    <a:cubicBezTo>
                      <a:pt x="27" y="51"/>
                      <a:pt x="73" y="8"/>
                      <a:pt x="129" y="1"/>
                    </a:cubicBezTo>
                    <a:lnTo>
                      <a:pt x="129" y="1"/>
                    </a:lnTo>
                    <a:cubicBezTo>
                      <a:pt x="168" y="-4"/>
                      <a:pt x="207" y="10"/>
                      <a:pt x="235" y="37"/>
                    </a:cubicBezTo>
                    <a:cubicBezTo>
                      <a:pt x="264" y="65"/>
                      <a:pt x="277" y="105"/>
                      <a:pt x="272" y="144"/>
                    </a:cubicBezTo>
                    <a:cubicBezTo>
                      <a:pt x="265" y="201"/>
                      <a:pt x="220" y="248"/>
                      <a:pt x="163" y="256"/>
                    </a:cubicBezTo>
                    <a:cubicBezTo>
                      <a:pt x="135" y="260"/>
                      <a:pt x="108" y="255"/>
                      <a:pt x="83" y="241"/>
                    </a:cubicBezTo>
                    <a:cubicBezTo>
                      <a:pt x="19" y="280"/>
                      <a:pt x="19" y="280"/>
                      <a:pt x="19" y="280"/>
                    </a:cubicBezTo>
                    <a:cubicBezTo>
                      <a:pt x="18" y="280"/>
                      <a:pt x="16" y="281"/>
                      <a:pt x="13" y="281"/>
                    </a:cubicBezTo>
                    <a:moveTo>
                      <a:pt x="129" y="10"/>
                    </a:moveTo>
                    <a:lnTo>
                      <a:pt x="129" y="10"/>
                    </a:lnTo>
                    <a:cubicBezTo>
                      <a:pt x="77" y="16"/>
                      <a:pt x="35" y="57"/>
                      <a:pt x="26" y="108"/>
                    </a:cubicBezTo>
                    <a:cubicBezTo>
                      <a:pt x="22" y="140"/>
                      <a:pt x="29" y="171"/>
                      <a:pt x="47" y="197"/>
                    </a:cubicBezTo>
                    <a:cubicBezTo>
                      <a:pt x="48" y="199"/>
                      <a:pt x="48" y="199"/>
                      <a:pt x="48" y="199"/>
                    </a:cubicBezTo>
                    <a:cubicBezTo>
                      <a:pt x="10" y="267"/>
                      <a:pt x="10" y="267"/>
                      <a:pt x="10" y="267"/>
                    </a:cubicBezTo>
                    <a:cubicBezTo>
                      <a:pt x="9" y="270"/>
                      <a:pt x="10" y="271"/>
                      <a:pt x="10" y="271"/>
                    </a:cubicBezTo>
                    <a:cubicBezTo>
                      <a:pt x="11" y="272"/>
                      <a:pt x="12" y="273"/>
                      <a:pt x="15" y="272"/>
                    </a:cubicBezTo>
                    <a:cubicBezTo>
                      <a:pt x="83" y="231"/>
                      <a:pt x="83" y="231"/>
                      <a:pt x="83" y="231"/>
                    </a:cubicBezTo>
                    <a:cubicBezTo>
                      <a:pt x="84" y="232"/>
                      <a:pt x="84" y="232"/>
                      <a:pt x="84" y="232"/>
                    </a:cubicBezTo>
                    <a:cubicBezTo>
                      <a:pt x="108" y="246"/>
                      <a:pt x="135" y="251"/>
                      <a:pt x="162" y="247"/>
                    </a:cubicBezTo>
                    <a:cubicBezTo>
                      <a:pt x="215" y="240"/>
                      <a:pt x="258" y="196"/>
                      <a:pt x="264" y="143"/>
                    </a:cubicBezTo>
                    <a:cubicBezTo>
                      <a:pt x="269" y="106"/>
                      <a:pt x="256" y="70"/>
                      <a:pt x="230" y="44"/>
                    </a:cubicBezTo>
                    <a:cubicBezTo>
                      <a:pt x="203" y="17"/>
                      <a:pt x="166" y="5"/>
                      <a:pt x="129"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32"/>
              <p:cNvSpPr/>
              <p:nvPr/>
            </p:nvSpPr>
            <p:spPr>
              <a:xfrm>
                <a:off x="507644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32"/>
              <p:cNvSpPr/>
              <p:nvPr/>
            </p:nvSpPr>
            <p:spPr>
              <a:xfrm>
                <a:off x="5103083" y="1945060"/>
                <a:ext cx="12960" cy="12960"/>
              </a:xfrm>
              <a:custGeom>
                <a:avLst/>
                <a:gdLst/>
                <a:ahLst/>
                <a:cxnLst/>
                <a:rect l="l" t="t" r="r" b="b"/>
                <a:pathLst>
                  <a:path w="36" h="36" extrusionOk="0">
                    <a:moveTo>
                      <a:pt x="36" y="18"/>
                    </a:moveTo>
                    <a:lnTo>
                      <a:pt x="36" y="18"/>
                    </a:lnTo>
                    <a:cubicBezTo>
                      <a:pt x="36" y="28"/>
                      <a:pt x="28" y="36"/>
                      <a:pt x="18" y="36"/>
                    </a:cubicBezTo>
                    <a:cubicBezTo>
                      <a:pt x="8" y="36"/>
                      <a:pt x="0" y="28"/>
                      <a:pt x="0" y="18"/>
                    </a:cubicBezTo>
                    <a:cubicBezTo>
                      <a:pt x="0" y="8"/>
                      <a:pt x="8" y="0"/>
                      <a:pt x="18" y="0"/>
                    </a:cubicBezTo>
                    <a:cubicBezTo>
                      <a:pt x="28" y="0"/>
                      <a:pt x="36" y="8"/>
                      <a:pt x="36"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32"/>
              <p:cNvSpPr/>
              <p:nvPr/>
            </p:nvSpPr>
            <p:spPr>
              <a:xfrm>
                <a:off x="5129363" y="1945060"/>
                <a:ext cx="13320" cy="12960"/>
              </a:xfrm>
              <a:custGeom>
                <a:avLst/>
                <a:gdLst/>
                <a:ahLst/>
                <a:cxnLst/>
                <a:rect l="l" t="t" r="r" b="b"/>
                <a:pathLst>
                  <a:path w="37" h="36" extrusionOk="0">
                    <a:moveTo>
                      <a:pt x="37" y="18"/>
                    </a:moveTo>
                    <a:lnTo>
                      <a:pt x="37" y="18"/>
                    </a:lnTo>
                    <a:cubicBezTo>
                      <a:pt x="37" y="28"/>
                      <a:pt x="29" y="36"/>
                      <a:pt x="19" y="36"/>
                    </a:cubicBezTo>
                    <a:cubicBezTo>
                      <a:pt x="9" y="36"/>
                      <a:pt x="0" y="28"/>
                      <a:pt x="0" y="18"/>
                    </a:cubicBezTo>
                    <a:cubicBezTo>
                      <a:pt x="0" y="8"/>
                      <a:pt x="9" y="0"/>
                      <a:pt x="19" y="0"/>
                    </a:cubicBezTo>
                    <a:cubicBezTo>
                      <a:pt x="29" y="0"/>
                      <a:pt x="37" y="8"/>
                      <a:pt x="37"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47444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5"/>
          <p:cNvSpPr txBox="1">
            <a:spLocks noGrp="1"/>
          </p:cNvSpPr>
          <p:nvPr>
            <p:ph type="subTitle" idx="2"/>
          </p:nvPr>
        </p:nvSpPr>
        <p:spPr>
          <a:xfrm>
            <a:off x="720000" y="1191450"/>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Understanding the context in which text is written is crucial for accurate sentiment analysis. Without context, algorithms may misinterpret sentiments, leading to inaccuracies in analysis.</a:t>
            </a:r>
            <a:endParaRPr dirty="0"/>
          </a:p>
        </p:txBody>
      </p:sp>
      <p:sp>
        <p:nvSpPr>
          <p:cNvPr id="1007" name="Google Shape;1007;p35"/>
          <p:cNvSpPr txBox="1">
            <a:spLocks noGrp="1"/>
          </p:cNvSpPr>
          <p:nvPr>
            <p:ph type="subTitle" idx="3"/>
          </p:nvPr>
        </p:nvSpPr>
        <p:spPr>
          <a:xfrm>
            <a:off x="4589357" y="1094014"/>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Sentiment analysis becomes more complex when dealing with multilingual text. Different languages have unique linguistic structures and cultural nuances that may require language-specific sentiment analysis models.</a:t>
            </a:r>
            <a:endParaRPr dirty="0"/>
          </a:p>
        </p:txBody>
      </p:sp>
      <p:sp>
        <p:nvSpPr>
          <p:cNvPr id="1008" name="Google Shape;1008;p35"/>
          <p:cNvSpPr txBox="1">
            <a:spLocks noGrp="1"/>
          </p:cNvSpPr>
          <p:nvPr>
            <p:ph type="subTitle" idx="4"/>
          </p:nvPr>
        </p:nvSpPr>
        <p:spPr>
          <a:xfrm>
            <a:off x="750581" y="3045563"/>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In real-world datasets, the distribution of sentiment labels may be imbalanced, with one sentiment class significantly outnumbering others. This imbalance can affect the performance of sentiment analysis models, leading to biased predictions.</a:t>
            </a:r>
            <a:endParaRPr dirty="0"/>
          </a:p>
        </p:txBody>
      </p:sp>
      <p:sp>
        <p:nvSpPr>
          <p:cNvPr id="1009" name="Google Shape;1009;p35"/>
          <p:cNvSpPr txBox="1">
            <a:spLocks noGrp="1"/>
          </p:cNvSpPr>
          <p:nvPr>
            <p:ph type="subTitle" idx="5"/>
          </p:nvPr>
        </p:nvSpPr>
        <p:spPr>
          <a:xfrm>
            <a:off x="4559401" y="2977107"/>
            <a:ext cx="3724200" cy="12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Analyzing sentiment from user-generated content raises privacy concerns, particularly when dealing with personal or sensitive information. Ensuring compliance with privacy regulations and protecting user anonymity is essential in sentiment analysis applications.</a:t>
            </a:r>
            <a:endParaRPr dirty="0"/>
          </a:p>
        </p:txBody>
      </p:sp>
      <p:sp>
        <p:nvSpPr>
          <p:cNvPr id="1011" name="Google Shape;1011;p35"/>
          <p:cNvSpPr txBox="1">
            <a:spLocks noGrp="1"/>
          </p:cNvSpPr>
          <p:nvPr>
            <p:ph type="subTitle" idx="1"/>
          </p:nvPr>
        </p:nvSpPr>
        <p:spPr>
          <a:xfrm>
            <a:off x="720000" y="743262"/>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Context Awareness</a:t>
            </a:r>
            <a:endParaRPr dirty="0"/>
          </a:p>
        </p:txBody>
      </p:sp>
      <p:sp>
        <p:nvSpPr>
          <p:cNvPr id="1012" name="Google Shape;1012;p35"/>
          <p:cNvSpPr txBox="1">
            <a:spLocks noGrp="1"/>
          </p:cNvSpPr>
          <p:nvPr>
            <p:ph type="subTitle" idx="6"/>
          </p:nvPr>
        </p:nvSpPr>
        <p:spPr>
          <a:xfrm>
            <a:off x="835201" y="2596827"/>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Imbalanced Data</a:t>
            </a:r>
            <a:endParaRPr dirty="0"/>
          </a:p>
        </p:txBody>
      </p:sp>
      <p:sp>
        <p:nvSpPr>
          <p:cNvPr id="1013" name="Google Shape;1013;p35"/>
          <p:cNvSpPr txBox="1">
            <a:spLocks noGrp="1"/>
          </p:cNvSpPr>
          <p:nvPr>
            <p:ph type="subTitle" idx="7"/>
          </p:nvPr>
        </p:nvSpPr>
        <p:spPr>
          <a:xfrm>
            <a:off x="4589357" y="681814"/>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Multilingualism</a:t>
            </a:r>
            <a:endParaRPr dirty="0"/>
          </a:p>
        </p:txBody>
      </p:sp>
      <p:sp>
        <p:nvSpPr>
          <p:cNvPr id="1014" name="Google Shape;1014;p35"/>
          <p:cNvSpPr txBox="1">
            <a:spLocks noGrp="1"/>
          </p:cNvSpPr>
          <p:nvPr>
            <p:ph type="subTitle" idx="8"/>
          </p:nvPr>
        </p:nvSpPr>
        <p:spPr>
          <a:xfrm>
            <a:off x="4559401" y="2564907"/>
            <a:ext cx="3724200" cy="4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Privacy Concerns</a:t>
            </a:r>
            <a:endParaRPr dirty="0"/>
          </a:p>
        </p:txBody>
      </p:sp>
      <p:grpSp>
        <p:nvGrpSpPr>
          <p:cNvPr id="1015" name="Google Shape;1015;p35"/>
          <p:cNvGrpSpPr/>
          <p:nvPr/>
        </p:nvGrpSpPr>
        <p:grpSpPr>
          <a:xfrm flipH="1">
            <a:off x="7709614" y="4268805"/>
            <a:ext cx="390128" cy="354823"/>
            <a:chOff x="-1536481" y="-4077748"/>
            <a:chExt cx="274680" cy="249840"/>
          </a:xfrm>
        </p:grpSpPr>
        <p:sp>
          <p:nvSpPr>
            <p:cNvPr id="1016" name="Google Shape;1016;p35"/>
            <p:cNvSpPr/>
            <p:nvPr/>
          </p:nvSpPr>
          <p:spPr>
            <a:xfrm>
              <a:off x="-1536481" y="-4077748"/>
              <a:ext cx="274680" cy="249840"/>
            </a:xfrm>
            <a:custGeom>
              <a:avLst/>
              <a:gdLst/>
              <a:ahLst/>
              <a:cxnLst/>
              <a:rect l="l" t="t" r="r" b="b"/>
              <a:pathLst>
                <a:path w="763" h="694" extrusionOk="0">
                  <a:moveTo>
                    <a:pt x="490" y="8"/>
                  </a:moveTo>
                  <a:lnTo>
                    <a:pt x="490" y="8"/>
                  </a:lnTo>
                  <a:cubicBezTo>
                    <a:pt x="337" y="-26"/>
                    <a:pt x="179" y="49"/>
                    <a:pt x="108" y="188"/>
                  </a:cubicBezTo>
                  <a:cubicBezTo>
                    <a:pt x="56" y="290"/>
                    <a:pt x="59" y="402"/>
                    <a:pt x="103" y="495"/>
                  </a:cubicBezTo>
                  <a:cubicBezTo>
                    <a:pt x="4" y="614"/>
                    <a:pt x="4" y="614"/>
                    <a:pt x="4" y="614"/>
                  </a:cubicBezTo>
                  <a:cubicBezTo>
                    <a:pt x="-5" y="624"/>
                    <a:pt x="6" y="641"/>
                    <a:pt x="19" y="636"/>
                  </a:cubicBezTo>
                  <a:cubicBezTo>
                    <a:pt x="168" y="589"/>
                    <a:pt x="168" y="589"/>
                    <a:pt x="168" y="589"/>
                  </a:cubicBezTo>
                  <a:cubicBezTo>
                    <a:pt x="217" y="639"/>
                    <a:pt x="282" y="676"/>
                    <a:pt x="360" y="689"/>
                  </a:cubicBezTo>
                  <a:cubicBezTo>
                    <a:pt x="509" y="715"/>
                    <a:pt x="661" y="638"/>
                    <a:pt x="727" y="501"/>
                  </a:cubicBezTo>
                  <a:cubicBezTo>
                    <a:pt x="828" y="298"/>
                    <a:pt x="712" y="56"/>
                    <a:pt x="490" y="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7" name="Google Shape;1017;p35"/>
            <p:cNvSpPr/>
            <p:nvPr/>
          </p:nvSpPr>
          <p:spPr>
            <a:xfrm>
              <a:off x="-1476902" y="-4004120"/>
              <a:ext cx="155520" cy="135360"/>
            </a:xfrm>
            <a:custGeom>
              <a:avLst/>
              <a:gdLst/>
              <a:ahLst/>
              <a:cxnLst/>
              <a:rect l="l" t="t" r="r" b="b"/>
              <a:pathLst>
                <a:path w="432" h="376" extrusionOk="0">
                  <a:moveTo>
                    <a:pt x="399" y="25"/>
                  </a:moveTo>
                  <a:lnTo>
                    <a:pt x="399" y="25"/>
                  </a:lnTo>
                  <a:cubicBezTo>
                    <a:pt x="356" y="-13"/>
                    <a:pt x="304" y="-2"/>
                    <a:pt x="269" y="18"/>
                  </a:cubicBezTo>
                  <a:cubicBezTo>
                    <a:pt x="235" y="38"/>
                    <a:pt x="216" y="67"/>
                    <a:pt x="216" y="67"/>
                  </a:cubicBezTo>
                  <a:cubicBezTo>
                    <a:pt x="216" y="67"/>
                    <a:pt x="198" y="38"/>
                    <a:pt x="164" y="18"/>
                  </a:cubicBezTo>
                  <a:cubicBezTo>
                    <a:pt x="129" y="-2"/>
                    <a:pt x="77" y="-13"/>
                    <a:pt x="34" y="25"/>
                  </a:cubicBezTo>
                  <a:cubicBezTo>
                    <a:pt x="-68" y="114"/>
                    <a:pt x="84" y="329"/>
                    <a:pt x="216" y="376"/>
                  </a:cubicBezTo>
                  <a:cubicBezTo>
                    <a:pt x="349" y="329"/>
                    <a:pt x="500" y="114"/>
                    <a:pt x="399" y="2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ocial Media Collaboration by Slidesgo">
  <a:themeElements>
    <a:clrScheme name="Simple Light">
      <a:dk1>
        <a:srgbClr val="1D2346"/>
      </a:dk1>
      <a:lt1>
        <a:srgbClr val="B9B9F7"/>
      </a:lt1>
      <a:dk2>
        <a:srgbClr val="FFFFFF"/>
      </a:dk2>
      <a:lt2>
        <a:srgbClr val="004593"/>
      </a:lt2>
      <a:accent1>
        <a:srgbClr val="C6D0FE"/>
      </a:accent1>
      <a:accent2>
        <a:srgbClr val="7878F1"/>
      </a:accent2>
      <a:accent3>
        <a:srgbClr val="D84B25"/>
      </a:accent3>
      <a:accent4>
        <a:srgbClr val="FFAF1A"/>
      </a:accent4>
      <a:accent5>
        <a:srgbClr val="FFE002"/>
      </a:accent5>
      <a:accent6>
        <a:srgbClr val="85D800"/>
      </a:accent6>
      <a:hlink>
        <a:srgbClr val="1D23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556</Words>
  <Application>Microsoft Office PowerPoint</Application>
  <PresentationFormat>On-screen Show (16:9)</PresentationFormat>
  <Paragraphs>64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Montserrat Light</vt:lpstr>
      <vt:lpstr>Montserrat</vt:lpstr>
      <vt:lpstr>Nunito Light</vt:lpstr>
      <vt:lpstr>Montserrat Medium</vt:lpstr>
      <vt:lpstr>Social Media Collaboration by Slidesgo</vt:lpstr>
      <vt:lpstr>SENTIMENTAL ANALYSIS ON SOCIAL MEDIA MARKETING</vt:lpstr>
      <vt:lpstr>Table of contents</vt:lpstr>
      <vt:lpstr>What is social media?</vt:lpstr>
      <vt:lpstr>Introduction</vt:lpstr>
      <vt:lpstr>PowerPoint Presentation</vt:lpstr>
      <vt:lpstr>Importance</vt:lpstr>
      <vt:lpstr>Importance</vt:lpstr>
      <vt:lpstr>Challenges faced</vt:lpstr>
      <vt:lpstr>PowerPoint Presentation</vt:lpstr>
      <vt:lpstr>Code </vt:lpstr>
      <vt:lpstr>PowerPoint Presentation</vt:lpstr>
      <vt:lpstr>Comparison of accuracies</vt:lpstr>
      <vt:lpstr>PowerPoint Presentation</vt:lpstr>
      <vt:lpstr>Engagement share</vt:lpstr>
      <vt:lpstr>RESULT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SOCIAL MEDIA MARKETING</dc:title>
  <dc:creator>Abdul Rayyaan</dc:creator>
  <cp:lastModifiedBy>GOPI S</cp:lastModifiedBy>
  <cp:revision>4</cp:revision>
  <dcterms:modified xsi:type="dcterms:W3CDTF">2024-04-04T03:24:40Z</dcterms:modified>
</cp:coreProperties>
</file>