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D503-1A5E-4DB9-98E4-012439990075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5A0FE-1E98-4967-B597-99BA7A3E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 I’m Gopi Trinadh – </a:t>
            </a:r>
            <a:r>
              <a:rPr lang="en-US" dirty="0" err="1"/>
              <a:t>GSoC</a:t>
            </a:r>
            <a:r>
              <a:rPr lang="en-US" dirty="0"/>
              <a:t> contributor with Scala, working on LLM4s. In the next ten minutes I’ll show you what Retrieval-Augmented Generation actually buys you, what I shipped in </a:t>
            </a:r>
            <a:r>
              <a:rPr lang="en-US" dirty="0" err="1"/>
              <a:t>EmbedX</a:t>
            </a:r>
            <a:r>
              <a:rPr lang="en-US" dirty="0"/>
              <a:t>, and the </a:t>
            </a:r>
            <a:r>
              <a:rPr lang="en-US" dirty="0" err="1"/>
              <a:t>DBx</a:t>
            </a:r>
            <a:r>
              <a:rPr lang="en-US" dirty="0"/>
              <a:t> roadmap that makes RAG practical instead of aspirational. I’ll be blunt about what works and what wastes your time.”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5A0FE-1E98-4967-B597-99BA7A3E9D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26E5-C1A3-21FC-3235-48E688EBF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C7C43-B180-7A6F-1189-D9C703B1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1650-4C28-F5B9-C633-624821EA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BB34-FE24-A44F-4C8C-2DF927C6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900-77C2-673E-BFDB-E4CFFBC7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D66-3FB5-91D5-F9C4-420E3E14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28D21-462D-C8CD-6C69-5AB632E4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A41E-984B-4F31-EA34-926B9E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77E1-9258-06FE-931D-D39C259E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92FC-CB49-F259-FA97-27CC2A22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7F9C-B9A3-E701-46F7-0BCCC89E3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7B4B1-9459-7B7A-8557-32AC5D2F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4E3A-90AA-C53C-C348-B7C4A02F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16B0-AB94-EEAB-EDFA-946A5E4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0BB8-B432-061D-E891-D063417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E92-29C5-8985-7408-BB295F63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B488-4D36-D385-4B53-7817264E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F3F5-AEE9-FD25-8FEA-4169C0E5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B785-0979-A43D-0624-C20FB119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FE00-7617-1242-DA7E-AFDD500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B8F5-87A6-0B35-A350-79312201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B175-248B-BFD9-FD58-C030F2B3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52B8-AA33-E3B0-8823-2E6C26E1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4DA39-227A-23AF-31AA-7C79BA1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4898-0435-78DD-CF53-82142175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2601-732B-12C6-C795-104198E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1C07-F3B0-C295-60F0-001F483FA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C9A99-6151-0ECA-79B6-A47214BC9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DC8B-DB03-8648-BFF6-E55B964F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7699E-7C0D-A6D0-BEE9-4174297A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6276-0442-277F-6DEB-00DBAF00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DEE7-F561-CD50-1283-02780DB3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2ABC-1194-EFE0-4A3E-3AECDE16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5ED9-55C6-DD54-20C0-674FF0CA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1F4C3-C951-6C52-B3E4-03856D9BD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C710-DC48-2EB5-59E4-F4A680B8A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25D82-B321-2508-E538-0B9DA8D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5F160-B58C-46D9-359B-E928BBB5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78733-021A-1F98-19ED-9F71D69C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86C5-E7CD-A194-AED6-45ECB98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CB07B-C002-44B6-7075-3F19E46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9B3B-8B27-E2F0-A8B6-6614E146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9E1C2-D8E1-4C78-1092-22EB172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14B14-E5C2-5099-6CB5-1D5CD645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B2F17-1D36-5EC5-1143-6A1BAC8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A45E1-B2CB-D428-3DDB-09D9CFC2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3136-F2E1-B5A0-2855-4D69EBEC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B14B-7C2A-5040-A299-61DA4E59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9922E-3FF5-0E11-4195-9B7C820F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6D5A-641A-FC64-00D6-280C4678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C2970-CADB-D970-7BDD-3153A40A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32BC-C5A6-9C55-11C1-F858D69F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E7C1-DAA4-98CC-A636-9AB28E38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501BA-285B-AE29-1EEC-92964F14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A835-4A7C-3AC6-6AC6-13B5C2A9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68021-6F08-7D57-B17A-EFB1A59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FB91C-4BAB-28A7-E7CC-ECAA7B17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B611-FBC8-E45E-584B-E911835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C467F-60CB-FD1E-3288-8E371475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1567A-0859-BC8F-53B3-2F5CCA1A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AEB3-D452-28A8-C5EE-F4861B1E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7E5D5-844B-4F26-8095-501864EE9C8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01B8-B84A-1718-39E0-309CFD3E5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6513-5C24-6E71-578E-9A0DC572A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">
            <a:extLst>
              <a:ext uri="{FF2B5EF4-FFF2-40B4-BE49-F238E27FC236}">
                <a16:creationId xmlns:a16="http://schemas.microsoft.com/office/drawing/2014/main" id="{FADA447D-1C06-DFE8-8C03-109F3FFD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suit">
            <a:extLst>
              <a:ext uri="{FF2B5EF4-FFF2-40B4-BE49-F238E27FC236}">
                <a16:creationId xmlns:a16="http://schemas.microsoft.com/office/drawing/2014/main" id="{BEF5D1E6-AB86-2FAD-1020-F76746055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">
            <a:extLst>
              <a:ext uri="{FF2B5EF4-FFF2-40B4-BE49-F238E27FC236}">
                <a16:creationId xmlns:a16="http://schemas.microsoft.com/office/drawing/2014/main" id="{D0A9B91C-8429-890F-4280-C7736720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8C7E811-6079-B999-CEC8-4DF34044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91BCE83A-0BB7-B29B-0811-80D38764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grid with black text and blue and yellow dots">
            <a:extLst>
              <a:ext uri="{FF2B5EF4-FFF2-40B4-BE49-F238E27FC236}">
                <a16:creationId xmlns:a16="http://schemas.microsoft.com/office/drawing/2014/main" id="{058EC147-4361-835B-B912-0F2650849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FEFF1D7E-1E93-C742-473D-B2797C2F8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040265"/>
            <a:ext cx="8486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1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A7E8FC5-43F0-ED89-C496-8AF8317EF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8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0B302DA-B606-7549-8F18-D78AAC3A2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17415692-2DA8-67BB-FAD6-76C5088F4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8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61</Words>
  <Application>Microsoft Office PowerPoint</Application>
  <PresentationFormat>Widescreen</PresentationFormat>
  <Paragraphs>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 Trinadh Maddikunta</dc:creator>
  <cp:lastModifiedBy>Gopi Trinadh Maddikunta</cp:lastModifiedBy>
  <cp:revision>3</cp:revision>
  <dcterms:created xsi:type="dcterms:W3CDTF">2025-09-12T21:24:35Z</dcterms:created>
  <dcterms:modified xsi:type="dcterms:W3CDTF">2025-09-14T07:43:38Z</dcterms:modified>
</cp:coreProperties>
</file>