
<file path=[Content_Types].xml><?xml version="1.0" encoding="utf-8"?>
<Types xmlns="http://schemas.openxmlformats.org/package/2006/content-types">
  <Default Extension="emf" ContentType="image/x-emf"/>
  <Default Extension="gif" ContentType="image/gif"/>
  <Default Extension="jpeg" ContentType="image/jpeg"/>
  <Default Extension="pdf" ContentType="application/pdf"/>
  <Default Extension="png" ContentType="image/png"/>
  <Default Extension="pptx" ContentType="application/vnd.openxmlformats-officedocument.presentationml.presentation"/>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 id="2147483725" r:id="rId2"/>
  </p:sldMasterIdLst>
  <p:notesMasterIdLst>
    <p:notesMasterId r:id="rId38"/>
  </p:notesMasterIdLst>
  <p:handoutMasterIdLst>
    <p:handoutMasterId r:id="rId39"/>
  </p:handoutMasterIdLst>
  <p:sldIdLst>
    <p:sldId id="318" r:id="rId3"/>
    <p:sldId id="275" r:id="rId4"/>
    <p:sldId id="276" r:id="rId5"/>
    <p:sldId id="277" r:id="rId6"/>
    <p:sldId id="320" r:id="rId7"/>
    <p:sldId id="330" r:id="rId8"/>
    <p:sldId id="279" r:id="rId9"/>
    <p:sldId id="313" r:id="rId10"/>
    <p:sldId id="280" r:id="rId11"/>
    <p:sldId id="281" r:id="rId12"/>
    <p:sldId id="282" r:id="rId13"/>
    <p:sldId id="283" r:id="rId14"/>
    <p:sldId id="284" r:id="rId15"/>
    <p:sldId id="285" r:id="rId16"/>
    <p:sldId id="286" r:id="rId17"/>
    <p:sldId id="287" r:id="rId18"/>
    <p:sldId id="322" r:id="rId19"/>
    <p:sldId id="290" r:id="rId20"/>
    <p:sldId id="332" r:id="rId21"/>
    <p:sldId id="293" r:id="rId22"/>
    <p:sldId id="294" r:id="rId23"/>
    <p:sldId id="337" r:id="rId24"/>
    <p:sldId id="297" r:id="rId25"/>
    <p:sldId id="298" r:id="rId26"/>
    <p:sldId id="299" r:id="rId27"/>
    <p:sldId id="325" r:id="rId28"/>
    <p:sldId id="315" r:id="rId29"/>
    <p:sldId id="304" r:id="rId30"/>
    <p:sldId id="326" r:id="rId31"/>
    <p:sldId id="306" r:id="rId32"/>
    <p:sldId id="331" r:id="rId33"/>
    <p:sldId id="307" r:id="rId34"/>
    <p:sldId id="309" r:id="rId35"/>
    <p:sldId id="327" r:id="rId36"/>
    <p:sldId id="319" r:id="rId37"/>
  </p:sldIdLst>
  <p:sldSz cx="9144000" cy="6858000" type="screen4x3"/>
  <p:notesSz cx="7010400" cy="92964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D2A000"/>
    <a:srgbClr val="A47D00"/>
    <a:srgbClr val="B88C00"/>
    <a:srgbClr val="E5D71F"/>
    <a:srgbClr val="FB85AF"/>
    <a:srgbClr val="F2F2F2"/>
    <a:srgbClr val="DCDCDC"/>
    <a:srgbClr val="E0E0E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65" autoAdjust="0"/>
    <p:restoredTop sz="91834" autoAdjust="0"/>
  </p:normalViewPr>
  <p:slideViewPr>
    <p:cSldViewPr>
      <p:cViewPr>
        <p:scale>
          <a:sx n="97" d="100"/>
          <a:sy n="97" d="100"/>
        </p:scale>
        <p:origin x="308" y="-162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C179B3-BE5D-4142-AB77-6AE34AE14ACE}"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E76956AC-EFF8-F348-9C47-5CB7BF58FA25}">
      <dgm:prSet phldrT="[Text]"/>
      <dgm:spPr>
        <a:ln>
          <a:solidFill>
            <a:schemeClr val="tx1"/>
          </a:solidFill>
        </a:ln>
      </dgm:spPr>
      <dgm:t>
        <a:bodyPr/>
        <a:lstStyle/>
        <a:p>
          <a:r>
            <a:rPr lang="en-US" dirty="0">
              <a:solidFill>
                <a:srgbClr val="A47D00"/>
              </a:solidFill>
            </a:rPr>
            <a:t>Two types of operations used for transforming plaintext to </a:t>
          </a:r>
          <a:r>
            <a:rPr lang="en-US" dirty="0" err="1">
              <a:solidFill>
                <a:srgbClr val="A47D00"/>
              </a:solidFill>
            </a:rPr>
            <a:t>ciphertext</a:t>
          </a:r>
          <a:endParaRPr lang="en-US" dirty="0">
            <a:solidFill>
              <a:srgbClr val="A47D00"/>
            </a:solidFill>
          </a:endParaRPr>
        </a:p>
      </dgm:t>
    </dgm:pt>
    <dgm:pt modelId="{669DA478-D211-0C40-A153-9C8AC383781C}" type="parTrans" cxnId="{DD77597B-8B15-EE4D-926F-9BFF9AE9AB4E}">
      <dgm:prSet/>
      <dgm:spPr/>
      <dgm:t>
        <a:bodyPr/>
        <a:lstStyle/>
        <a:p>
          <a:endParaRPr lang="en-US"/>
        </a:p>
      </dgm:t>
    </dgm:pt>
    <dgm:pt modelId="{67C397A1-D85A-704D-9E69-98D69194DB91}" type="sibTrans" cxnId="{DD77597B-8B15-EE4D-926F-9BFF9AE9AB4E}">
      <dgm:prSet/>
      <dgm:spPr/>
      <dgm:t>
        <a:bodyPr/>
        <a:lstStyle/>
        <a:p>
          <a:endParaRPr lang="en-US"/>
        </a:p>
      </dgm:t>
    </dgm:pt>
    <dgm:pt modelId="{15158232-5636-F54B-9E82-24A86B2CC40D}">
      <dgm:prSet custT="1"/>
      <dgm:spPr>
        <a:ln>
          <a:solidFill>
            <a:schemeClr val="tx1"/>
          </a:solidFill>
        </a:ln>
      </dgm:spPr>
      <dgm:t>
        <a:bodyPr/>
        <a:lstStyle/>
        <a:p>
          <a:r>
            <a:rPr lang="en-US" sz="1900" b="1" dirty="0">
              <a:solidFill>
                <a:srgbClr val="FFFF00"/>
              </a:solidFill>
            </a:rPr>
            <a:t>Substitution</a:t>
          </a:r>
        </a:p>
        <a:p>
          <a:r>
            <a:rPr lang="en-US" sz="1400" dirty="0">
              <a:solidFill>
                <a:srgbClr val="FFFF00"/>
              </a:solidFill>
            </a:rPr>
            <a:t>(confusion)</a:t>
          </a:r>
        </a:p>
      </dgm:t>
    </dgm:pt>
    <dgm:pt modelId="{3788416C-4673-584E-B357-8CD978EB8C97}" type="parTrans" cxnId="{ED5294EA-EC3D-6146-AC11-0E2332656079}">
      <dgm:prSet/>
      <dgm:spPr/>
      <dgm:t>
        <a:bodyPr/>
        <a:lstStyle/>
        <a:p>
          <a:endParaRPr lang="en-US"/>
        </a:p>
      </dgm:t>
    </dgm:pt>
    <dgm:pt modelId="{8A0198D0-2666-FD46-A986-88F01249EE75}" type="sibTrans" cxnId="{ED5294EA-EC3D-6146-AC11-0E2332656079}">
      <dgm:prSet/>
      <dgm:spPr/>
      <dgm:t>
        <a:bodyPr/>
        <a:lstStyle/>
        <a:p>
          <a:endParaRPr lang="en-US"/>
        </a:p>
      </dgm:t>
    </dgm:pt>
    <dgm:pt modelId="{43FD649A-6D70-C048-ACE3-D29EFF662F0D}">
      <dgm:prSet custT="1"/>
      <dgm:spPr>
        <a:ln>
          <a:solidFill>
            <a:schemeClr val="tx1"/>
          </a:solidFill>
        </a:ln>
      </dgm:spPr>
      <dgm:t>
        <a:bodyPr/>
        <a:lstStyle/>
        <a:p>
          <a:r>
            <a:rPr lang="en-US" sz="1900" b="1" dirty="0">
              <a:solidFill>
                <a:srgbClr val="FFFF00"/>
              </a:solidFill>
            </a:rPr>
            <a:t>Transposition</a:t>
          </a:r>
        </a:p>
        <a:p>
          <a:r>
            <a:rPr lang="en-US" sz="1400" dirty="0">
              <a:solidFill>
                <a:srgbClr val="FFFF00"/>
              </a:solidFill>
            </a:rPr>
            <a:t>(diffusion) </a:t>
          </a:r>
        </a:p>
      </dgm:t>
    </dgm:pt>
    <dgm:pt modelId="{2D44BCB4-9992-9B42-A2BC-C9F4625246F0}" type="parTrans" cxnId="{123BCA35-B99A-5B4A-9EC9-335C8D6DC519}">
      <dgm:prSet/>
      <dgm:spPr/>
      <dgm:t>
        <a:bodyPr/>
        <a:lstStyle/>
        <a:p>
          <a:endParaRPr lang="en-US"/>
        </a:p>
      </dgm:t>
    </dgm:pt>
    <dgm:pt modelId="{DD30BE0D-E940-FB4E-ACA7-CBBF67E63FB3}" type="sibTrans" cxnId="{123BCA35-B99A-5B4A-9EC9-335C8D6DC519}">
      <dgm:prSet/>
      <dgm:spPr/>
      <dgm:t>
        <a:bodyPr/>
        <a:lstStyle/>
        <a:p>
          <a:endParaRPr lang="en-US"/>
        </a:p>
      </dgm:t>
    </dgm:pt>
    <dgm:pt modelId="{7BD094F8-913A-BC4A-99AC-95E50E755F0C}">
      <dgm:prSet/>
      <dgm:spPr>
        <a:ln>
          <a:solidFill>
            <a:schemeClr val="tx1"/>
          </a:solidFill>
        </a:ln>
      </dgm:spPr>
      <dgm:t>
        <a:bodyPr/>
        <a:lstStyle/>
        <a:p>
          <a:r>
            <a:rPr lang="en-US" dirty="0"/>
            <a:t>Number of keys used</a:t>
          </a:r>
        </a:p>
      </dgm:t>
    </dgm:pt>
    <dgm:pt modelId="{F0A0612E-8F80-6442-BABA-B23CB08CC762}" type="parTrans" cxnId="{B1F46906-4C46-694E-B064-9116B6C22A74}">
      <dgm:prSet/>
      <dgm:spPr/>
      <dgm:t>
        <a:bodyPr/>
        <a:lstStyle/>
        <a:p>
          <a:endParaRPr lang="en-US"/>
        </a:p>
      </dgm:t>
    </dgm:pt>
    <dgm:pt modelId="{D417236E-5D90-DD40-848F-C43CD5017C1F}" type="sibTrans" cxnId="{B1F46906-4C46-694E-B064-9116B6C22A74}">
      <dgm:prSet/>
      <dgm:spPr/>
      <dgm:t>
        <a:bodyPr/>
        <a:lstStyle/>
        <a:p>
          <a:endParaRPr lang="en-US"/>
        </a:p>
      </dgm:t>
    </dgm:pt>
    <dgm:pt modelId="{0E078EEE-F30B-DC40-9FDD-A59097886534}">
      <dgm:prSet custT="1"/>
      <dgm:spPr>
        <a:ln>
          <a:solidFill>
            <a:schemeClr val="tx1"/>
          </a:solidFill>
        </a:ln>
      </dgm:spPr>
      <dgm:t>
        <a:bodyPr/>
        <a:lstStyle/>
        <a:p>
          <a:r>
            <a:rPr lang="en-US" sz="1900" b="1" dirty="0">
              <a:solidFill>
                <a:srgbClr val="FF0000"/>
              </a:solidFill>
            </a:rPr>
            <a:t>Symmetric    </a:t>
          </a:r>
          <a:r>
            <a:rPr lang="en-US" sz="1900" dirty="0">
              <a:solidFill>
                <a:srgbClr val="FF0000"/>
              </a:solidFill>
            </a:rPr>
            <a:t> </a:t>
          </a:r>
          <a:r>
            <a:rPr lang="en-US" sz="1400" dirty="0">
              <a:solidFill>
                <a:srgbClr val="FF0000"/>
              </a:solidFill>
            </a:rPr>
            <a:t>single-key</a:t>
          </a:r>
        </a:p>
      </dgm:t>
    </dgm:pt>
    <dgm:pt modelId="{EFE14EBC-FAFB-F447-9439-EDE1E62DE4CE}" type="parTrans" cxnId="{377051F4-319C-3E4D-BC2D-027E6CB425F8}">
      <dgm:prSet/>
      <dgm:spPr/>
      <dgm:t>
        <a:bodyPr/>
        <a:lstStyle/>
        <a:p>
          <a:endParaRPr lang="en-US"/>
        </a:p>
      </dgm:t>
    </dgm:pt>
    <dgm:pt modelId="{8B24B370-EF27-244A-9203-9B0EC86677C4}" type="sibTrans" cxnId="{377051F4-319C-3E4D-BC2D-027E6CB425F8}">
      <dgm:prSet/>
      <dgm:spPr/>
      <dgm:t>
        <a:bodyPr/>
        <a:lstStyle/>
        <a:p>
          <a:endParaRPr lang="en-US"/>
        </a:p>
      </dgm:t>
    </dgm:pt>
    <dgm:pt modelId="{86D473AD-F3F3-4048-8BC0-1AC6573A74E3}">
      <dgm:prSet custT="1"/>
      <dgm:spPr>
        <a:ln>
          <a:solidFill>
            <a:schemeClr val="tx1"/>
          </a:solidFill>
        </a:ln>
      </dgm:spPr>
      <dgm:t>
        <a:bodyPr/>
        <a:lstStyle/>
        <a:p>
          <a:pPr>
            <a:spcAft>
              <a:spcPct val="35000"/>
            </a:spcAft>
          </a:pPr>
          <a:r>
            <a:rPr lang="en-US" sz="1900" b="1" dirty="0">
              <a:solidFill>
                <a:srgbClr val="FF0000"/>
              </a:solidFill>
            </a:rPr>
            <a:t>Asymmetric </a:t>
          </a:r>
          <a:r>
            <a:rPr lang="en-US" sz="1400" dirty="0">
              <a:solidFill>
                <a:srgbClr val="FF0000"/>
              </a:solidFill>
            </a:rPr>
            <a:t>two-keys</a:t>
          </a:r>
        </a:p>
        <a:p>
          <a:pPr>
            <a:spcAft>
              <a:spcPts val="0"/>
            </a:spcAft>
          </a:pPr>
          <a:r>
            <a:rPr lang="en-US" sz="1100" dirty="0">
              <a:solidFill>
                <a:srgbClr val="FF0000"/>
              </a:solidFill>
            </a:rPr>
            <a:t>public encryption key</a:t>
          </a:r>
        </a:p>
        <a:p>
          <a:pPr>
            <a:spcAft>
              <a:spcPct val="35000"/>
            </a:spcAft>
          </a:pPr>
          <a:r>
            <a:rPr lang="en-US" sz="1100" dirty="0">
              <a:solidFill>
                <a:srgbClr val="FF0000"/>
              </a:solidFill>
            </a:rPr>
            <a:t>private decryption key</a:t>
          </a:r>
        </a:p>
      </dgm:t>
    </dgm:pt>
    <dgm:pt modelId="{4DC18731-9099-B240-8DB8-04D8310D534A}" type="parTrans" cxnId="{55BCBCE4-F17E-D343-9020-8C15928D7F34}">
      <dgm:prSet/>
      <dgm:spPr/>
      <dgm:t>
        <a:bodyPr/>
        <a:lstStyle/>
        <a:p>
          <a:endParaRPr lang="en-US"/>
        </a:p>
      </dgm:t>
    </dgm:pt>
    <dgm:pt modelId="{FCEF4638-D522-6C4B-B4A6-8BE99DBEB8C7}" type="sibTrans" cxnId="{55BCBCE4-F17E-D343-9020-8C15928D7F34}">
      <dgm:prSet/>
      <dgm:spPr/>
      <dgm:t>
        <a:bodyPr/>
        <a:lstStyle/>
        <a:p>
          <a:endParaRPr lang="en-US"/>
        </a:p>
      </dgm:t>
    </dgm:pt>
    <dgm:pt modelId="{76045574-DA6B-F846-A68B-8E8FE2F3C975}">
      <dgm:prSet/>
      <dgm:spPr>
        <a:ln>
          <a:solidFill>
            <a:schemeClr val="tx1"/>
          </a:solidFill>
        </a:ln>
      </dgm:spPr>
      <dgm:t>
        <a:bodyPr/>
        <a:lstStyle/>
        <a:p>
          <a:r>
            <a:rPr lang="en-US" dirty="0"/>
            <a:t>The way in which the plaintext is processed</a:t>
          </a:r>
        </a:p>
      </dgm:t>
    </dgm:pt>
    <dgm:pt modelId="{D4136C0C-14FC-BE46-9FA0-B445DD03F538}" type="parTrans" cxnId="{DF5B02D5-B78E-324D-9616-205421D5EF40}">
      <dgm:prSet/>
      <dgm:spPr/>
      <dgm:t>
        <a:bodyPr/>
        <a:lstStyle/>
        <a:p>
          <a:endParaRPr lang="en-US"/>
        </a:p>
      </dgm:t>
    </dgm:pt>
    <dgm:pt modelId="{76C84DE2-21E7-5B42-B416-6374F0DB8833}" type="sibTrans" cxnId="{DF5B02D5-B78E-324D-9616-205421D5EF40}">
      <dgm:prSet/>
      <dgm:spPr/>
      <dgm:t>
        <a:bodyPr/>
        <a:lstStyle/>
        <a:p>
          <a:endParaRPr lang="en-US"/>
        </a:p>
      </dgm:t>
    </dgm:pt>
    <dgm:pt modelId="{F84D387D-20EE-E842-B722-C788E0C2879D}">
      <dgm:prSet custT="1"/>
      <dgm:spPr>
        <a:ln>
          <a:solidFill>
            <a:schemeClr val="tx1"/>
          </a:solidFill>
        </a:ln>
      </dgm:spPr>
      <dgm:t>
        <a:bodyPr/>
        <a:lstStyle/>
        <a:p>
          <a:r>
            <a:rPr lang="en-US" sz="2000" b="1" dirty="0">
              <a:solidFill>
                <a:srgbClr val="FF0000"/>
              </a:solidFill>
            </a:rPr>
            <a:t>Block cipher</a:t>
          </a:r>
        </a:p>
      </dgm:t>
    </dgm:pt>
    <dgm:pt modelId="{EE900814-5820-BF4F-B343-E51425805490}" type="parTrans" cxnId="{64F51EF7-CB9E-1043-9060-2B1D28AFE2D5}">
      <dgm:prSet/>
      <dgm:spPr/>
      <dgm:t>
        <a:bodyPr/>
        <a:lstStyle/>
        <a:p>
          <a:endParaRPr lang="en-US"/>
        </a:p>
      </dgm:t>
    </dgm:pt>
    <dgm:pt modelId="{55C19B54-24E2-3F48-B6C2-976AF1C1360B}" type="sibTrans" cxnId="{64F51EF7-CB9E-1043-9060-2B1D28AFE2D5}">
      <dgm:prSet/>
      <dgm:spPr/>
      <dgm:t>
        <a:bodyPr/>
        <a:lstStyle/>
        <a:p>
          <a:endParaRPr lang="en-US"/>
        </a:p>
      </dgm:t>
    </dgm:pt>
    <dgm:pt modelId="{C63E959D-F32D-F34A-8F2D-B4FE2E53D9D9}">
      <dgm:prSet custT="1"/>
      <dgm:spPr>
        <a:ln>
          <a:solidFill>
            <a:schemeClr val="tx1"/>
          </a:solidFill>
        </a:ln>
      </dgm:spPr>
      <dgm:t>
        <a:bodyPr/>
        <a:lstStyle/>
        <a:p>
          <a:r>
            <a:rPr lang="en-US" sz="1900" b="1" dirty="0">
              <a:solidFill>
                <a:srgbClr val="FF0000"/>
              </a:solidFill>
              <a:effectLst>
                <a:outerShdw blurRad="38100" dist="38100" dir="2700000" algn="tl">
                  <a:srgbClr val="000000">
                    <a:alpha val="43137"/>
                  </a:srgbClr>
                </a:outerShdw>
              </a:effectLst>
            </a:rPr>
            <a:t>Stream cipher</a:t>
          </a:r>
          <a:endParaRPr lang="en-AU" sz="1900" b="1" dirty="0">
            <a:solidFill>
              <a:srgbClr val="FF0000"/>
            </a:solidFill>
            <a:effectLst>
              <a:outerShdw blurRad="38100" dist="38100" dir="2700000" algn="tl">
                <a:srgbClr val="000000">
                  <a:alpha val="43137"/>
                </a:srgbClr>
              </a:outerShdw>
            </a:effectLst>
          </a:endParaRPr>
        </a:p>
      </dgm:t>
    </dgm:pt>
    <dgm:pt modelId="{7C4B06E2-6F39-D14F-85D8-E507440C2E80}" type="parTrans" cxnId="{3BE02B31-27DB-F742-BD95-B714395E8FA1}">
      <dgm:prSet/>
      <dgm:spPr/>
      <dgm:t>
        <a:bodyPr/>
        <a:lstStyle/>
        <a:p>
          <a:endParaRPr lang="en-US"/>
        </a:p>
      </dgm:t>
    </dgm:pt>
    <dgm:pt modelId="{5EF57938-B8A6-C14C-AC53-243ED6C850A4}" type="sibTrans" cxnId="{3BE02B31-27DB-F742-BD95-B714395E8FA1}">
      <dgm:prSet/>
      <dgm:spPr/>
      <dgm:t>
        <a:bodyPr/>
        <a:lstStyle/>
        <a:p>
          <a:endParaRPr lang="en-US"/>
        </a:p>
      </dgm:t>
    </dgm:pt>
    <dgm:pt modelId="{91786F4A-90C9-994C-887B-4C7C898CCA39}" type="pres">
      <dgm:prSet presAssocID="{FDC179B3-BE5D-4142-AB77-6AE34AE14ACE}" presName="theList" presStyleCnt="0">
        <dgm:presLayoutVars>
          <dgm:dir/>
          <dgm:animLvl val="lvl"/>
          <dgm:resizeHandles val="exact"/>
        </dgm:presLayoutVars>
      </dgm:prSet>
      <dgm:spPr/>
    </dgm:pt>
    <dgm:pt modelId="{F41CB66E-4310-E347-BE1C-B1D44E032FEA}" type="pres">
      <dgm:prSet presAssocID="{E76956AC-EFF8-F348-9C47-5CB7BF58FA25}" presName="compNode" presStyleCnt="0"/>
      <dgm:spPr/>
    </dgm:pt>
    <dgm:pt modelId="{569AA357-20E8-8B4F-9641-8B0A0558D5C1}" type="pres">
      <dgm:prSet presAssocID="{E76956AC-EFF8-F348-9C47-5CB7BF58FA25}" presName="aNode" presStyleLbl="bgShp" presStyleIdx="0" presStyleCnt="3"/>
      <dgm:spPr/>
    </dgm:pt>
    <dgm:pt modelId="{9336B19B-5432-1E46-B703-26FB4A34E5C1}" type="pres">
      <dgm:prSet presAssocID="{E76956AC-EFF8-F348-9C47-5CB7BF58FA25}" presName="textNode" presStyleLbl="bgShp" presStyleIdx="0" presStyleCnt="3"/>
      <dgm:spPr/>
    </dgm:pt>
    <dgm:pt modelId="{13FFE0CD-1A33-9544-A75C-82FB4BA0C768}" type="pres">
      <dgm:prSet presAssocID="{E76956AC-EFF8-F348-9C47-5CB7BF58FA25}" presName="compChildNode" presStyleCnt="0"/>
      <dgm:spPr/>
    </dgm:pt>
    <dgm:pt modelId="{2203F66D-AD2C-264C-A99F-E71C4D3D7119}" type="pres">
      <dgm:prSet presAssocID="{E76956AC-EFF8-F348-9C47-5CB7BF58FA25}" presName="theInnerList" presStyleCnt="0"/>
      <dgm:spPr/>
    </dgm:pt>
    <dgm:pt modelId="{2BD908FB-9339-6045-9B70-D6C87F242750}" type="pres">
      <dgm:prSet presAssocID="{15158232-5636-F54B-9E82-24A86B2CC40D}" presName="childNode" presStyleLbl="node1" presStyleIdx="0" presStyleCnt="6">
        <dgm:presLayoutVars>
          <dgm:bulletEnabled val="1"/>
        </dgm:presLayoutVars>
      </dgm:prSet>
      <dgm:spPr/>
    </dgm:pt>
    <dgm:pt modelId="{690F47CB-9155-8F44-A97D-CAF9600886CB}" type="pres">
      <dgm:prSet presAssocID="{15158232-5636-F54B-9E82-24A86B2CC40D}" presName="aSpace2" presStyleCnt="0"/>
      <dgm:spPr/>
    </dgm:pt>
    <dgm:pt modelId="{1A983032-6FEA-1C4A-BE9F-4D806E17953C}" type="pres">
      <dgm:prSet presAssocID="{43FD649A-6D70-C048-ACE3-D29EFF662F0D}" presName="childNode" presStyleLbl="node1" presStyleIdx="1" presStyleCnt="6">
        <dgm:presLayoutVars>
          <dgm:bulletEnabled val="1"/>
        </dgm:presLayoutVars>
      </dgm:prSet>
      <dgm:spPr/>
    </dgm:pt>
    <dgm:pt modelId="{81DB49DF-7201-8544-8E21-E7071BB1B560}" type="pres">
      <dgm:prSet presAssocID="{E76956AC-EFF8-F348-9C47-5CB7BF58FA25}" presName="aSpace" presStyleCnt="0"/>
      <dgm:spPr/>
    </dgm:pt>
    <dgm:pt modelId="{98B6BD06-275B-FF4D-A3B0-C080D955E6CA}" type="pres">
      <dgm:prSet presAssocID="{7BD094F8-913A-BC4A-99AC-95E50E755F0C}" presName="compNode" presStyleCnt="0"/>
      <dgm:spPr/>
    </dgm:pt>
    <dgm:pt modelId="{8E35AEC5-6E5C-E94B-AC07-8F1C48704551}" type="pres">
      <dgm:prSet presAssocID="{7BD094F8-913A-BC4A-99AC-95E50E755F0C}" presName="aNode" presStyleLbl="bgShp" presStyleIdx="1" presStyleCnt="3"/>
      <dgm:spPr/>
    </dgm:pt>
    <dgm:pt modelId="{36A619AB-C091-7846-8D68-3476FF3695D9}" type="pres">
      <dgm:prSet presAssocID="{7BD094F8-913A-BC4A-99AC-95E50E755F0C}" presName="textNode" presStyleLbl="bgShp" presStyleIdx="1" presStyleCnt="3"/>
      <dgm:spPr/>
    </dgm:pt>
    <dgm:pt modelId="{304ABE30-1D09-8540-9C23-7985353E11E6}" type="pres">
      <dgm:prSet presAssocID="{7BD094F8-913A-BC4A-99AC-95E50E755F0C}" presName="compChildNode" presStyleCnt="0"/>
      <dgm:spPr/>
    </dgm:pt>
    <dgm:pt modelId="{0D8436CE-C706-044A-91A3-E9538CB5159C}" type="pres">
      <dgm:prSet presAssocID="{7BD094F8-913A-BC4A-99AC-95E50E755F0C}" presName="theInnerList" presStyleCnt="0"/>
      <dgm:spPr/>
    </dgm:pt>
    <dgm:pt modelId="{59F3607F-34BF-1445-8027-313F772320E6}" type="pres">
      <dgm:prSet presAssocID="{0E078EEE-F30B-DC40-9FDD-A59097886534}" presName="childNode" presStyleLbl="node1" presStyleIdx="2" presStyleCnt="6">
        <dgm:presLayoutVars>
          <dgm:bulletEnabled val="1"/>
        </dgm:presLayoutVars>
      </dgm:prSet>
      <dgm:spPr/>
    </dgm:pt>
    <dgm:pt modelId="{E5C9B3F6-326A-B04E-8A37-3DF462E50EAF}" type="pres">
      <dgm:prSet presAssocID="{0E078EEE-F30B-DC40-9FDD-A59097886534}" presName="aSpace2" presStyleCnt="0"/>
      <dgm:spPr/>
    </dgm:pt>
    <dgm:pt modelId="{AA328B5D-FEE6-4441-93D3-9724F5555524}" type="pres">
      <dgm:prSet presAssocID="{86D473AD-F3F3-4048-8BC0-1AC6573A74E3}" presName="childNode" presStyleLbl="node1" presStyleIdx="3" presStyleCnt="6">
        <dgm:presLayoutVars>
          <dgm:bulletEnabled val="1"/>
        </dgm:presLayoutVars>
      </dgm:prSet>
      <dgm:spPr/>
    </dgm:pt>
    <dgm:pt modelId="{D3DFA2FC-EA7F-FB47-AF27-1E4088069174}" type="pres">
      <dgm:prSet presAssocID="{7BD094F8-913A-BC4A-99AC-95E50E755F0C}" presName="aSpace" presStyleCnt="0"/>
      <dgm:spPr/>
    </dgm:pt>
    <dgm:pt modelId="{A5666ACB-AF86-314E-B1E8-5694D40CF557}" type="pres">
      <dgm:prSet presAssocID="{76045574-DA6B-F846-A68B-8E8FE2F3C975}" presName="compNode" presStyleCnt="0"/>
      <dgm:spPr/>
    </dgm:pt>
    <dgm:pt modelId="{240978C4-FA23-8641-B69E-A16881CE1E3A}" type="pres">
      <dgm:prSet presAssocID="{76045574-DA6B-F846-A68B-8E8FE2F3C975}" presName="aNode" presStyleLbl="bgShp" presStyleIdx="2" presStyleCnt="3"/>
      <dgm:spPr/>
    </dgm:pt>
    <dgm:pt modelId="{9504718C-E298-3746-85F8-A9FA9DD7EE5C}" type="pres">
      <dgm:prSet presAssocID="{76045574-DA6B-F846-A68B-8E8FE2F3C975}" presName="textNode" presStyleLbl="bgShp" presStyleIdx="2" presStyleCnt="3"/>
      <dgm:spPr/>
    </dgm:pt>
    <dgm:pt modelId="{C548C3E8-A1AB-8F47-8D19-93FC2B114AE5}" type="pres">
      <dgm:prSet presAssocID="{76045574-DA6B-F846-A68B-8E8FE2F3C975}" presName="compChildNode" presStyleCnt="0"/>
      <dgm:spPr/>
    </dgm:pt>
    <dgm:pt modelId="{1526371A-E736-2041-BBD9-3BA1ED6BAA6F}" type="pres">
      <dgm:prSet presAssocID="{76045574-DA6B-F846-A68B-8E8FE2F3C975}" presName="theInnerList" presStyleCnt="0"/>
      <dgm:spPr/>
    </dgm:pt>
    <dgm:pt modelId="{7B864D13-D033-6D46-85D8-4A1CC9B5D5AA}" type="pres">
      <dgm:prSet presAssocID="{F84D387D-20EE-E842-B722-C788E0C2879D}" presName="childNode" presStyleLbl="node1" presStyleIdx="4" presStyleCnt="6" custScaleX="101156" custLinFactNeighborX="0" custLinFactNeighborY="-610">
        <dgm:presLayoutVars>
          <dgm:bulletEnabled val="1"/>
        </dgm:presLayoutVars>
      </dgm:prSet>
      <dgm:spPr/>
    </dgm:pt>
    <dgm:pt modelId="{1FB884F6-273A-C744-A9E4-8C4201A04567}" type="pres">
      <dgm:prSet presAssocID="{F84D387D-20EE-E842-B722-C788E0C2879D}" presName="aSpace2" presStyleCnt="0"/>
      <dgm:spPr/>
    </dgm:pt>
    <dgm:pt modelId="{5D658181-6169-AE4F-AB98-9FC0BCA0966D}" type="pres">
      <dgm:prSet presAssocID="{C63E959D-F32D-F34A-8F2D-B4FE2E53D9D9}" presName="childNode" presStyleLbl="node1" presStyleIdx="5" presStyleCnt="6" custScaleX="100008" custLinFactNeighborX="-574" custLinFactNeighborY="-10689">
        <dgm:presLayoutVars>
          <dgm:bulletEnabled val="1"/>
        </dgm:presLayoutVars>
      </dgm:prSet>
      <dgm:spPr/>
    </dgm:pt>
  </dgm:ptLst>
  <dgm:cxnLst>
    <dgm:cxn modelId="{B1F46906-4C46-694E-B064-9116B6C22A74}" srcId="{FDC179B3-BE5D-4142-AB77-6AE34AE14ACE}" destId="{7BD094F8-913A-BC4A-99AC-95E50E755F0C}" srcOrd="1" destOrd="0" parTransId="{F0A0612E-8F80-6442-BABA-B23CB08CC762}" sibTransId="{D417236E-5D90-DD40-848F-C43CD5017C1F}"/>
    <dgm:cxn modelId="{52672F0A-140C-DA4E-8CA1-810F3EA363DD}" type="presOf" srcId="{E76956AC-EFF8-F348-9C47-5CB7BF58FA25}" destId="{569AA357-20E8-8B4F-9641-8B0A0558D5C1}" srcOrd="0" destOrd="0" presId="urn:microsoft.com/office/officeart/2005/8/layout/lProcess2"/>
    <dgm:cxn modelId="{570D2D0B-EE18-7E4B-99A5-F039E507DED5}" type="presOf" srcId="{F84D387D-20EE-E842-B722-C788E0C2879D}" destId="{7B864D13-D033-6D46-85D8-4A1CC9B5D5AA}" srcOrd="0" destOrd="0" presId="urn:microsoft.com/office/officeart/2005/8/layout/lProcess2"/>
    <dgm:cxn modelId="{433FB50F-C840-7649-82E6-24DAD74DD564}" type="presOf" srcId="{43FD649A-6D70-C048-ACE3-D29EFF662F0D}" destId="{1A983032-6FEA-1C4A-BE9F-4D806E17953C}" srcOrd="0" destOrd="0" presId="urn:microsoft.com/office/officeart/2005/8/layout/lProcess2"/>
    <dgm:cxn modelId="{60F2041D-095A-9644-997C-79CF5251895F}" type="presOf" srcId="{FDC179B3-BE5D-4142-AB77-6AE34AE14ACE}" destId="{91786F4A-90C9-994C-887B-4C7C898CCA39}" srcOrd="0" destOrd="0" presId="urn:microsoft.com/office/officeart/2005/8/layout/lProcess2"/>
    <dgm:cxn modelId="{DDF74426-F5A9-C64D-878D-D19BE93AB5D3}" type="presOf" srcId="{15158232-5636-F54B-9E82-24A86B2CC40D}" destId="{2BD908FB-9339-6045-9B70-D6C87F242750}" srcOrd="0" destOrd="0" presId="urn:microsoft.com/office/officeart/2005/8/layout/lProcess2"/>
    <dgm:cxn modelId="{3BE02B31-27DB-F742-BD95-B714395E8FA1}" srcId="{76045574-DA6B-F846-A68B-8E8FE2F3C975}" destId="{C63E959D-F32D-F34A-8F2D-B4FE2E53D9D9}" srcOrd="1" destOrd="0" parTransId="{7C4B06E2-6F39-D14F-85D8-E507440C2E80}" sibTransId="{5EF57938-B8A6-C14C-AC53-243ED6C850A4}"/>
    <dgm:cxn modelId="{123BCA35-B99A-5B4A-9EC9-335C8D6DC519}" srcId="{E76956AC-EFF8-F348-9C47-5CB7BF58FA25}" destId="{43FD649A-6D70-C048-ACE3-D29EFF662F0D}" srcOrd="1" destOrd="0" parTransId="{2D44BCB4-9992-9B42-A2BC-C9F4625246F0}" sibTransId="{DD30BE0D-E940-FB4E-ACA7-CBBF67E63FB3}"/>
    <dgm:cxn modelId="{64215637-22C7-C84D-BE07-0EC24000D470}" type="presOf" srcId="{7BD094F8-913A-BC4A-99AC-95E50E755F0C}" destId="{8E35AEC5-6E5C-E94B-AC07-8F1C48704551}" srcOrd="0" destOrd="0" presId="urn:microsoft.com/office/officeart/2005/8/layout/lProcess2"/>
    <dgm:cxn modelId="{A3EED23B-BB20-DF49-90C9-66999160B986}" type="presOf" srcId="{7BD094F8-913A-BC4A-99AC-95E50E755F0C}" destId="{36A619AB-C091-7846-8D68-3476FF3695D9}" srcOrd="1" destOrd="0" presId="urn:microsoft.com/office/officeart/2005/8/layout/lProcess2"/>
    <dgm:cxn modelId="{45CF426B-B114-1641-A5D5-F260BC10CB08}" type="presOf" srcId="{76045574-DA6B-F846-A68B-8E8FE2F3C975}" destId="{9504718C-E298-3746-85F8-A9FA9DD7EE5C}" srcOrd="1" destOrd="0" presId="urn:microsoft.com/office/officeart/2005/8/layout/lProcess2"/>
    <dgm:cxn modelId="{F100E478-68F2-364A-8736-53E9D629C766}" type="presOf" srcId="{0E078EEE-F30B-DC40-9FDD-A59097886534}" destId="{59F3607F-34BF-1445-8027-313F772320E6}" srcOrd="0" destOrd="0" presId="urn:microsoft.com/office/officeart/2005/8/layout/lProcess2"/>
    <dgm:cxn modelId="{DD77597B-8B15-EE4D-926F-9BFF9AE9AB4E}" srcId="{FDC179B3-BE5D-4142-AB77-6AE34AE14ACE}" destId="{E76956AC-EFF8-F348-9C47-5CB7BF58FA25}" srcOrd="0" destOrd="0" parTransId="{669DA478-D211-0C40-A153-9C8AC383781C}" sibTransId="{67C397A1-D85A-704D-9E69-98D69194DB91}"/>
    <dgm:cxn modelId="{BB822887-04B1-5546-BADE-ECE2A19CEE9E}" type="presOf" srcId="{86D473AD-F3F3-4048-8BC0-1AC6573A74E3}" destId="{AA328B5D-FEE6-4441-93D3-9724F5555524}" srcOrd="0" destOrd="0" presId="urn:microsoft.com/office/officeart/2005/8/layout/lProcess2"/>
    <dgm:cxn modelId="{A4C332A9-CCDA-D04A-976B-832B167F7786}" type="presOf" srcId="{C63E959D-F32D-F34A-8F2D-B4FE2E53D9D9}" destId="{5D658181-6169-AE4F-AB98-9FC0BCA0966D}" srcOrd="0" destOrd="0" presId="urn:microsoft.com/office/officeart/2005/8/layout/lProcess2"/>
    <dgm:cxn modelId="{2BB34CAC-DC83-D946-8BEF-E76F678B02E2}" type="presOf" srcId="{76045574-DA6B-F846-A68B-8E8FE2F3C975}" destId="{240978C4-FA23-8641-B69E-A16881CE1E3A}" srcOrd="0" destOrd="0" presId="urn:microsoft.com/office/officeart/2005/8/layout/lProcess2"/>
    <dgm:cxn modelId="{DF5B02D5-B78E-324D-9616-205421D5EF40}" srcId="{FDC179B3-BE5D-4142-AB77-6AE34AE14ACE}" destId="{76045574-DA6B-F846-A68B-8E8FE2F3C975}" srcOrd="2" destOrd="0" parTransId="{D4136C0C-14FC-BE46-9FA0-B445DD03F538}" sibTransId="{76C84DE2-21E7-5B42-B416-6374F0DB8833}"/>
    <dgm:cxn modelId="{55BCBCE4-F17E-D343-9020-8C15928D7F34}" srcId="{7BD094F8-913A-BC4A-99AC-95E50E755F0C}" destId="{86D473AD-F3F3-4048-8BC0-1AC6573A74E3}" srcOrd="1" destOrd="0" parTransId="{4DC18731-9099-B240-8DB8-04D8310D534A}" sibTransId="{FCEF4638-D522-6C4B-B4A6-8BE99DBEB8C7}"/>
    <dgm:cxn modelId="{ED5294EA-EC3D-6146-AC11-0E2332656079}" srcId="{E76956AC-EFF8-F348-9C47-5CB7BF58FA25}" destId="{15158232-5636-F54B-9E82-24A86B2CC40D}" srcOrd="0" destOrd="0" parTransId="{3788416C-4673-584E-B357-8CD978EB8C97}" sibTransId="{8A0198D0-2666-FD46-A986-88F01249EE75}"/>
    <dgm:cxn modelId="{651EC8F2-E649-B34A-B16F-933D801EBDE9}" type="presOf" srcId="{E76956AC-EFF8-F348-9C47-5CB7BF58FA25}" destId="{9336B19B-5432-1E46-B703-26FB4A34E5C1}" srcOrd="1" destOrd="0" presId="urn:microsoft.com/office/officeart/2005/8/layout/lProcess2"/>
    <dgm:cxn modelId="{377051F4-319C-3E4D-BC2D-027E6CB425F8}" srcId="{7BD094F8-913A-BC4A-99AC-95E50E755F0C}" destId="{0E078EEE-F30B-DC40-9FDD-A59097886534}" srcOrd="0" destOrd="0" parTransId="{EFE14EBC-FAFB-F447-9439-EDE1E62DE4CE}" sibTransId="{8B24B370-EF27-244A-9203-9B0EC86677C4}"/>
    <dgm:cxn modelId="{64F51EF7-CB9E-1043-9060-2B1D28AFE2D5}" srcId="{76045574-DA6B-F846-A68B-8E8FE2F3C975}" destId="{F84D387D-20EE-E842-B722-C788E0C2879D}" srcOrd="0" destOrd="0" parTransId="{EE900814-5820-BF4F-B343-E51425805490}" sibTransId="{55C19B54-24E2-3F48-B6C2-976AF1C1360B}"/>
    <dgm:cxn modelId="{9D25C875-4B90-0F41-80D5-AE7C1727E356}" type="presParOf" srcId="{91786F4A-90C9-994C-887B-4C7C898CCA39}" destId="{F41CB66E-4310-E347-BE1C-B1D44E032FEA}" srcOrd="0" destOrd="0" presId="urn:microsoft.com/office/officeart/2005/8/layout/lProcess2"/>
    <dgm:cxn modelId="{AEDECE43-0C77-6B45-8B00-FA5B05BEB4C9}" type="presParOf" srcId="{F41CB66E-4310-E347-BE1C-B1D44E032FEA}" destId="{569AA357-20E8-8B4F-9641-8B0A0558D5C1}" srcOrd="0" destOrd="0" presId="urn:microsoft.com/office/officeart/2005/8/layout/lProcess2"/>
    <dgm:cxn modelId="{DAA27D1B-FDDC-604B-9809-2A00BEF7BAE0}" type="presParOf" srcId="{F41CB66E-4310-E347-BE1C-B1D44E032FEA}" destId="{9336B19B-5432-1E46-B703-26FB4A34E5C1}" srcOrd="1" destOrd="0" presId="urn:microsoft.com/office/officeart/2005/8/layout/lProcess2"/>
    <dgm:cxn modelId="{379AA00E-980F-0A4C-9956-B018B6856A0D}" type="presParOf" srcId="{F41CB66E-4310-E347-BE1C-B1D44E032FEA}" destId="{13FFE0CD-1A33-9544-A75C-82FB4BA0C768}" srcOrd="2" destOrd="0" presId="urn:microsoft.com/office/officeart/2005/8/layout/lProcess2"/>
    <dgm:cxn modelId="{D9B8ACFE-1105-5149-A648-785BE2ED8ED6}" type="presParOf" srcId="{13FFE0CD-1A33-9544-A75C-82FB4BA0C768}" destId="{2203F66D-AD2C-264C-A99F-E71C4D3D7119}" srcOrd="0" destOrd="0" presId="urn:microsoft.com/office/officeart/2005/8/layout/lProcess2"/>
    <dgm:cxn modelId="{448D55EB-4F50-034F-A4F7-C46BDE05DC06}" type="presParOf" srcId="{2203F66D-AD2C-264C-A99F-E71C4D3D7119}" destId="{2BD908FB-9339-6045-9B70-D6C87F242750}" srcOrd="0" destOrd="0" presId="urn:microsoft.com/office/officeart/2005/8/layout/lProcess2"/>
    <dgm:cxn modelId="{3D369A34-FC7C-AC4F-9A50-E53DA9A54F0D}" type="presParOf" srcId="{2203F66D-AD2C-264C-A99F-E71C4D3D7119}" destId="{690F47CB-9155-8F44-A97D-CAF9600886CB}" srcOrd="1" destOrd="0" presId="urn:microsoft.com/office/officeart/2005/8/layout/lProcess2"/>
    <dgm:cxn modelId="{6F1D441F-F533-F743-8551-2FBA4A2A6534}" type="presParOf" srcId="{2203F66D-AD2C-264C-A99F-E71C4D3D7119}" destId="{1A983032-6FEA-1C4A-BE9F-4D806E17953C}" srcOrd="2" destOrd="0" presId="urn:microsoft.com/office/officeart/2005/8/layout/lProcess2"/>
    <dgm:cxn modelId="{DF32D6B9-5D29-534C-B867-50165F9A884D}" type="presParOf" srcId="{91786F4A-90C9-994C-887B-4C7C898CCA39}" destId="{81DB49DF-7201-8544-8E21-E7071BB1B560}" srcOrd="1" destOrd="0" presId="urn:microsoft.com/office/officeart/2005/8/layout/lProcess2"/>
    <dgm:cxn modelId="{93AEA990-89E3-D04A-825A-C7A72E00873C}" type="presParOf" srcId="{91786F4A-90C9-994C-887B-4C7C898CCA39}" destId="{98B6BD06-275B-FF4D-A3B0-C080D955E6CA}" srcOrd="2" destOrd="0" presId="urn:microsoft.com/office/officeart/2005/8/layout/lProcess2"/>
    <dgm:cxn modelId="{D11D0294-B597-1341-BD9F-42437993669F}" type="presParOf" srcId="{98B6BD06-275B-FF4D-A3B0-C080D955E6CA}" destId="{8E35AEC5-6E5C-E94B-AC07-8F1C48704551}" srcOrd="0" destOrd="0" presId="urn:microsoft.com/office/officeart/2005/8/layout/lProcess2"/>
    <dgm:cxn modelId="{BF7A2136-98B7-F446-9C68-2215227A53A0}" type="presParOf" srcId="{98B6BD06-275B-FF4D-A3B0-C080D955E6CA}" destId="{36A619AB-C091-7846-8D68-3476FF3695D9}" srcOrd="1" destOrd="0" presId="urn:microsoft.com/office/officeart/2005/8/layout/lProcess2"/>
    <dgm:cxn modelId="{4539F087-7281-D84D-88DC-C9C760DAFF70}" type="presParOf" srcId="{98B6BD06-275B-FF4D-A3B0-C080D955E6CA}" destId="{304ABE30-1D09-8540-9C23-7985353E11E6}" srcOrd="2" destOrd="0" presId="urn:microsoft.com/office/officeart/2005/8/layout/lProcess2"/>
    <dgm:cxn modelId="{12CF154C-E066-8D45-8F6F-53F1F14B721F}" type="presParOf" srcId="{304ABE30-1D09-8540-9C23-7985353E11E6}" destId="{0D8436CE-C706-044A-91A3-E9538CB5159C}" srcOrd="0" destOrd="0" presId="urn:microsoft.com/office/officeart/2005/8/layout/lProcess2"/>
    <dgm:cxn modelId="{46D2F037-F70E-6541-9070-8F9FC239161B}" type="presParOf" srcId="{0D8436CE-C706-044A-91A3-E9538CB5159C}" destId="{59F3607F-34BF-1445-8027-313F772320E6}" srcOrd="0" destOrd="0" presId="urn:microsoft.com/office/officeart/2005/8/layout/lProcess2"/>
    <dgm:cxn modelId="{D34D03B1-BF4B-AC42-ABC9-864B498A199A}" type="presParOf" srcId="{0D8436CE-C706-044A-91A3-E9538CB5159C}" destId="{E5C9B3F6-326A-B04E-8A37-3DF462E50EAF}" srcOrd="1" destOrd="0" presId="urn:microsoft.com/office/officeart/2005/8/layout/lProcess2"/>
    <dgm:cxn modelId="{0C247831-7531-104E-ACDF-A68004EBD548}" type="presParOf" srcId="{0D8436CE-C706-044A-91A3-E9538CB5159C}" destId="{AA328B5D-FEE6-4441-93D3-9724F5555524}" srcOrd="2" destOrd="0" presId="urn:microsoft.com/office/officeart/2005/8/layout/lProcess2"/>
    <dgm:cxn modelId="{330501C6-B3FB-784E-B748-2F8578038996}" type="presParOf" srcId="{91786F4A-90C9-994C-887B-4C7C898CCA39}" destId="{D3DFA2FC-EA7F-FB47-AF27-1E4088069174}" srcOrd="3" destOrd="0" presId="urn:microsoft.com/office/officeart/2005/8/layout/lProcess2"/>
    <dgm:cxn modelId="{8C1A1BB5-8988-9148-849C-DC4C3523C056}" type="presParOf" srcId="{91786F4A-90C9-994C-887B-4C7C898CCA39}" destId="{A5666ACB-AF86-314E-B1E8-5694D40CF557}" srcOrd="4" destOrd="0" presId="urn:microsoft.com/office/officeart/2005/8/layout/lProcess2"/>
    <dgm:cxn modelId="{F6DB5DFF-3D54-034C-8BD3-01BBD8CC9505}" type="presParOf" srcId="{A5666ACB-AF86-314E-B1E8-5694D40CF557}" destId="{240978C4-FA23-8641-B69E-A16881CE1E3A}" srcOrd="0" destOrd="0" presId="urn:microsoft.com/office/officeart/2005/8/layout/lProcess2"/>
    <dgm:cxn modelId="{DEDC9CB1-3596-3948-9A3D-A4F3CD9148AD}" type="presParOf" srcId="{A5666ACB-AF86-314E-B1E8-5694D40CF557}" destId="{9504718C-E298-3746-85F8-A9FA9DD7EE5C}" srcOrd="1" destOrd="0" presId="urn:microsoft.com/office/officeart/2005/8/layout/lProcess2"/>
    <dgm:cxn modelId="{37BB5C72-9312-6443-B316-1F2B0BE63A7A}" type="presParOf" srcId="{A5666ACB-AF86-314E-B1E8-5694D40CF557}" destId="{C548C3E8-A1AB-8F47-8D19-93FC2B114AE5}" srcOrd="2" destOrd="0" presId="urn:microsoft.com/office/officeart/2005/8/layout/lProcess2"/>
    <dgm:cxn modelId="{FD209F2B-6C7F-2B43-B7D3-53C21C9BD49D}" type="presParOf" srcId="{C548C3E8-A1AB-8F47-8D19-93FC2B114AE5}" destId="{1526371A-E736-2041-BBD9-3BA1ED6BAA6F}" srcOrd="0" destOrd="0" presId="urn:microsoft.com/office/officeart/2005/8/layout/lProcess2"/>
    <dgm:cxn modelId="{9C57971D-2AB5-E942-95EC-3C9BD2BFBF22}" type="presParOf" srcId="{1526371A-E736-2041-BBD9-3BA1ED6BAA6F}" destId="{7B864D13-D033-6D46-85D8-4A1CC9B5D5AA}" srcOrd="0" destOrd="0" presId="urn:microsoft.com/office/officeart/2005/8/layout/lProcess2"/>
    <dgm:cxn modelId="{957942C5-A65F-4642-926A-62D065B1F145}" type="presParOf" srcId="{1526371A-E736-2041-BBD9-3BA1ED6BAA6F}" destId="{1FB884F6-273A-C744-A9E4-8C4201A04567}" srcOrd="1" destOrd="0" presId="urn:microsoft.com/office/officeart/2005/8/layout/lProcess2"/>
    <dgm:cxn modelId="{E3C2BDF5-AD14-7247-94FC-CAA43F901CAB}" type="presParOf" srcId="{1526371A-E736-2041-BBD9-3BA1ED6BAA6F}" destId="{5D658181-6169-AE4F-AB98-9FC0BCA0966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BE248D-E13C-564F-8E5B-EF027F1710E4}" type="doc">
      <dgm:prSet loTypeId="urn:microsoft.com/office/officeart/2005/8/layout/arrow1" loCatId="relationship" qsTypeId="urn:microsoft.com/office/officeart/2005/8/quickstyle/simple4" qsCatId="simple" csTypeId="urn:microsoft.com/office/officeart/2005/8/colors/accent1_2" csCatId="accent1" phldr="1"/>
      <dgm:spPr/>
      <dgm:t>
        <a:bodyPr/>
        <a:lstStyle/>
        <a:p>
          <a:endParaRPr lang="en-US"/>
        </a:p>
      </dgm:t>
    </dgm:pt>
    <dgm:pt modelId="{02E679F1-E7F3-C443-9A8B-469A373F867B}">
      <dgm:prSet custT="1"/>
      <dgm:spPr>
        <a:ln w="15875">
          <a:solidFill>
            <a:schemeClr val="accent1">
              <a:lumMod val="50000"/>
            </a:schemeClr>
          </a:solidFill>
        </a:ln>
      </dgm:spPr>
      <dgm:t>
        <a:bodyPr/>
        <a:lstStyle/>
        <a:p>
          <a:pPr rtl="0">
            <a:spcBef>
              <a:spcPts val="1200"/>
            </a:spcBef>
          </a:pPr>
          <a:r>
            <a:rPr lang="en-US" sz="1800" b="1" i="0" dirty="0"/>
            <a:t>Cryptanalysis, based on:</a:t>
          </a:r>
        </a:p>
      </dgm:t>
    </dgm:pt>
    <dgm:pt modelId="{5A6D8D90-3BF2-784E-B643-2264E0442808}" type="parTrans" cxnId="{914E6C7D-8429-9B47-B726-8658685FAB93}">
      <dgm:prSet/>
      <dgm:spPr/>
      <dgm:t>
        <a:bodyPr/>
        <a:lstStyle/>
        <a:p>
          <a:endParaRPr lang="en-US"/>
        </a:p>
      </dgm:t>
    </dgm:pt>
    <dgm:pt modelId="{FA93D9EC-5E81-F048-8664-159A5EA0A4D1}" type="sibTrans" cxnId="{914E6C7D-8429-9B47-B726-8658685FAB93}">
      <dgm:prSet/>
      <dgm:spPr/>
      <dgm:t>
        <a:bodyPr/>
        <a:lstStyle/>
        <a:p>
          <a:endParaRPr lang="en-US"/>
        </a:p>
      </dgm:t>
    </dgm:pt>
    <dgm:pt modelId="{B00A256E-93E8-684D-9769-D67BEA125840}">
      <dgm:prSet custT="1"/>
      <dgm:spPr>
        <a:ln w="15875">
          <a:solidFill>
            <a:schemeClr val="accent1">
              <a:lumMod val="50000"/>
            </a:schemeClr>
          </a:solidFill>
        </a:ln>
      </dgm:spPr>
      <dgm:t>
        <a:bodyPr/>
        <a:lstStyle/>
        <a:p>
          <a:pPr rtl="0">
            <a:spcBef>
              <a:spcPct val="0"/>
            </a:spcBef>
          </a:pPr>
          <a:r>
            <a:rPr lang="en-US" sz="1800" b="1" i="1" dirty="0">
              <a:solidFill>
                <a:srgbClr val="FFFF00"/>
              </a:solidFill>
            </a:rPr>
            <a:t>The nature of the algorithm </a:t>
          </a:r>
          <a:r>
            <a:rPr lang="en-US" sz="1800" b="1" i="0" dirty="0"/>
            <a:t>plus some knowledge of the general characteristics of the plaintext</a:t>
          </a:r>
        </a:p>
      </dgm:t>
    </dgm:pt>
    <dgm:pt modelId="{003B6F70-6F81-FC45-BE07-ACA5CDF2B375}" type="parTrans" cxnId="{13ACF170-B697-0040-9E4D-4618419F2640}">
      <dgm:prSet/>
      <dgm:spPr/>
      <dgm:t>
        <a:bodyPr/>
        <a:lstStyle/>
        <a:p>
          <a:endParaRPr lang="en-US"/>
        </a:p>
      </dgm:t>
    </dgm:pt>
    <dgm:pt modelId="{7A972C39-E340-EA42-8A7C-70717FA76D33}" type="sibTrans" cxnId="{13ACF170-B697-0040-9E4D-4618419F2640}">
      <dgm:prSet/>
      <dgm:spPr/>
      <dgm:t>
        <a:bodyPr/>
        <a:lstStyle/>
        <a:p>
          <a:endParaRPr lang="en-US"/>
        </a:p>
      </dgm:t>
    </dgm:pt>
    <dgm:pt modelId="{BF249172-BC22-1742-B29E-3863D0A9A808}">
      <dgm:prSet custT="1"/>
      <dgm:spPr>
        <a:ln w="15875">
          <a:solidFill>
            <a:schemeClr val="accent1">
              <a:lumMod val="50000"/>
            </a:schemeClr>
          </a:solidFill>
        </a:ln>
      </dgm:spPr>
      <dgm:t>
        <a:bodyPr/>
        <a:lstStyle/>
        <a:p>
          <a:pPr rtl="0">
            <a:spcBef>
              <a:spcPct val="0"/>
            </a:spcBef>
          </a:pPr>
          <a:r>
            <a:rPr lang="en-US" sz="1800" b="1" i="0" dirty="0">
              <a:solidFill>
                <a:srgbClr val="FFFF00"/>
              </a:solidFill>
            </a:rPr>
            <a:t>The characteristics of the algorithm </a:t>
          </a:r>
          <a:r>
            <a:rPr lang="en-US" sz="1800" b="1" i="0" dirty="0"/>
            <a:t>to find a specific plaintext or the key being used</a:t>
          </a:r>
        </a:p>
      </dgm:t>
    </dgm:pt>
    <dgm:pt modelId="{A1E3825D-B09C-234F-8DE7-6F83BB4B34B1}" type="parTrans" cxnId="{CD6C3934-A0F9-7E44-880E-4793DD849876}">
      <dgm:prSet/>
      <dgm:spPr/>
      <dgm:t>
        <a:bodyPr/>
        <a:lstStyle/>
        <a:p>
          <a:endParaRPr lang="en-US"/>
        </a:p>
      </dgm:t>
    </dgm:pt>
    <dgm:pt modelId="{78760BCF-4D44-1641-980D-34A6AD00E00C}" type="sibTrans" cxnId="{CD6C3934-A0F9-7E44-880E-4793DD849876}">
      <dgm:prSet/>
      <dgm:spPr/>
      <dgm:t>
        <a:bodyPr/>
        <a:lstStyle/>
        <a:p>
          <a:endParaRPr lang="en-US"/>
        </a:p>
      </dgm:t>
    </dgm:pt>
    <dgm:pt modelId="{3536EE49-9360-6748-BE7C-2CDECA014E48}">
      <dgm:prSet custT="1"/>
      <dgm:spPr>
        <a:ln w="15875">
          <a:solidFill>
            <a:schemeClr val="accent1">
              <a:lumMod val="50000"/>
            </a:schemeClr>
          </a:solidFill>
        </a:ln>
      </dgm:spPr>
      <dgm:t>
        <a:bodyPr/>
        <a:lstStyle/>
        <a:p>
          <a:pPr rtl="0"/>
          <a:r>
            <a:rPr lang="en-US" sz="1800" b="1" i="0" dirty="0"/>
            <a:t>Brute-force attack</a:t>
          </a:r>
        </a:p>
      </dgm:t>
    </dgm:pt>
    <dgm:pt modelId="{AE48D6C5-8EDB-F54D-B495-A0CEABF578F7}" type="parTrans" cxnId="{E838774B-52E6-0C40-B3CA-1F45A2E00C26}">
      <dgm:prSet/>
      <dgm:spPr/>
      <dgm:t>
        <a:bodyPr/>
        <a:lstStyle/>
        <a:p>
          <a:endParaRPr lang="en-US"/>
        </a:p>
      </dgm:t>
    </dgm:pt>
    <dgm:pt modelId="{E3C1063E-9DDB-F54F-98F0-FDDCDB67C2EC}" type="sibTrans" cxnId="{E838774B-52E6-0C40-B3CA-1F45A2E00C26}">
      <dgm:prSet/>
      <dgm:spPr/>
      <dgm:t>
        <a:bodyPr/>
        <a:lstStyle/>
        <a:p>
          <a:endParaRPr lang="en-US"/>
        </a:p>
      </dgm:t>
    </dgm:pt>
    <dgm:pt modelId="{0F5F0910-B88B-8145-BA77-E1F400CA1E78}">
      <dgm:prSet custT="1"/>
      <dgm:spPr>
        <a:ln w="15875">
          <a:solidFill>
            <a:schemeClr val="accent1">
              <a:lumMod val="50000"/>
            </a:schemeClr>
          </a:solidFill>
        </a:ln>
      </dgm:spPr>
      <dgm:t>
        <a:bodyPr/>
        <a:lstStyle/>
        <a:p>
          <a:pPr rtl="0"/>
          <a:r>
            <a:rPr lang="en-US" sz="1800" b="1" i="0" dirty="0"/>
            <a:t>Attacker tries </a:t>
          </a:r>
          <a:r>
            <a:rPr lang="en-US" sz="1800" b="1" i="0" dirty="0">
              <a:solidFill>
                <a:srgbClr val="FFFF00"/>
              </a:solidFill>
            </a:rPr>
            <a:t>every possible key</a:t>
          </a:r>
          <a:r>
            <a:rPr lang="en-US" sz="1800" b="1" i="0" dirty="0">
              <a:solidFill>
                <a:srgbClr val="FF0000"/>
              </a:solidFill>
            </a:rPr>
            <a:t> </a:t>
          </a:r>
          <a:r>
            <a:rPr lang="en-US" sz="1800" b="1" i="0" dirty="0"/>
            <a:t>on a piece of </a:t>
          </a:r>
          <a:r>
            <a:rPr lang="en-US" sz="1800" b="1" i="0" dirty="0" err="1"/>
            <a:t>ciphertext</a:t>
          </a:r>
          <a:r>
            <a:rPr lang="en-US" sz="1800" b="1" i="0" dirty="0"/>
            <a:t> until an intelligible translation into plaintext is obtained</a:t>
          </a:r>
        </a:p>
      </dgm:t>
    </dgm:pt>
    <dgm:pt modelId="{E87EA3A6-6ED1-CF49-B9F3-404185717F9F}" type="parTrans" cxnId="{EDA6E6D6-E6B1-9742-8B81-6B42DD4DF174}">
      <dgm:prSet/>
      <dgm:spPr/>
      <dgm:t>
        <a:bodyPr/>
        <a:lstStyle/>
        <a:p>
          <a:endParaRPr lang="en-US"/>
        </a:p>
      </dgm:t>
    </dgm:pt>
    <dgm:pt modelId="{4BBDF529-9380-6F48-AA57-6A609DBDBD9A}" type="sibTrans" cxnId="{EDA6E6D6-E6B1-9742-8B81-6B42DD4DF174}">
      <dgm:prSet/>
      <dgm:spPr/>
      <dgm:t>
        <a:bodyPr/>
        <a:lstStyle/>
        <a:p>
          <a:endParaRPr lang="en-US"/>
        </a:p>
      </dgm:t>
    </dgm:pt>
    <dgm:pt modelId="{D551D4F6-BF7E-0442-8C7C-EF75EF5264AE}">
      <dgm:prSet custT="1"/>
      <dgm:spPr>
        <a:ln w="15875">
          <a:solidFill>
            <a:schemeClr val="accent1">
              <a:lumMod val="50000"/>
            </a:schemeClr>
          </a:solidFill>
        </a:ln>
      </dgm:spPr>
      <dgm:t>
        <a:bodyPr/>
        <a:lstStyle/>
        <a:p>
          <a:pPr rtl="0"/>
          <a:r>
            <a:rPr lang="en-US" sz="1800" b="1" i="0" dirty="0"/>
            <a:t>On average, half of all possible keys must be tried to achieve success</a:t>
          </a:r>
        </a:p>
      </dgm:t>
    </dgm:pt>
    <dgm:pt modelId="{9B291BF1-36D4-6E44-AEFB-C4EDCBC409DD}" type="parTrans" cxnId="{A45CEA81-FFBC-2647-B707-28C8E97C2425}">
      <dgm:prSet/>
      <dgm:spPr/>
      <dgm:t>
        <a:bodyPr/>
        <a:lstStyle/>
        <a:p>
          <a:endParaRPr lang="en-US"/>
        </a:p>
      </dgm:t>
    </dgm:pt>
    <dgm:pt modelId="{CBC09AA7-D182-4040-9CF8-B62CC792ACE7}" type="sibTrans" cxnId="{A45CEA81-FFBC-2647-B707-28C8E97C2425}">
      <dgm:prSet/>
      <dgm:spPr/>
      <dgm:t>
        <a:bodyPr/>
        <a:lstStyle/>
        <a:p>
          <a:endParaRPr lang="en-US"/>
        </a:p>
      </dgm:t>
    </dgm:pt>
    <dgm:pt modelId="{A7EB878A-CC20-314A-B808-AE5DD6F43793}" type="pres">
      <dgm:prSet presAssocID="{56BE248D-E13C-564F-8E5B-EF027F1710E4}" presName="cycle" presStyleCnt="0">
        <dgm:presLayoutVars>
          <dgm:dir/>
          <dgm:resizeHandles val="exact"/>
        </dgm:presLayoutVars>
      </dgm:prSet>
      <dgm:spPr/>
    </dgm:pt>
    <dgm:pt modelId="{4515F03F-816E-5E49-BB0C-C8627B372198}" type="pres">
      <dgm:prSet presAssocID="{02E679F1-E7F3-C443-9A8B-469A373F867B}" presName="arrow" presStyleLbl="node1" presStyleIdx="0" presStyleCnt="2" custScaleX="120375" custScaleY="109804" custRadScaleRad="100000" custRadScaleInc="37">
        <dgm:presLayoutVars>
          <dgm:bulletEnabled val="1"/>
        </dgm:presLayoutVars>
      </dgm:prSet>
      <dgm:spPr/>
    </dgm:pt>
    <dgm:pt modelId="{A9D6B2B8-046A-AA47-AB10-DE4700B51C2F}" type="pres">
      <dgm:prSet presAssocID="{3536EE49-9360-6748-BE7C-2CDECA014E48}" presName="arrow" presStyleLbl="node1" presStyleIdx="1" presStyleCnt="2" custScaleX="120247" custScaleY="104784">
        <dgm:presLayoutVars>
          <dgm:bulletEnabled val="1"/>
        </dgm:presLayoutVars>
      </dgm:prSet>
      <dgm:spPr/>
    </dgm:pt>
  </dgm:ptLst>
  <dgm:cxnLst>
    <dgm:cxn modelId="{CD6C3934-A0F9-7E44-880E-4793DD849876}" srcId="{02E679F1-E7F3-C443-9A8B-469A373F867B}" destId="{BF249172-BC22-1742-B29E-3863D0A9A808}" srcOrd="1" destOrd="0" parTransId="{A1E3825D-B09C-234F-8DE7-6F83BB4B34B1}" sibTransId="{78760BCF-4D44-1641-980D-34A6AD00E00C}"/>
    <dgm:cxn modelId="{F99F9766-2242-164C-BB44-C6961417F1DC}" type="presOf" srcId="{0F5F0910-B88B-8145-BA77-E1F400CA1E78}" destId="{A9D6B2B8-046A-AA47-AB10-DE4700B51C2F}" srcOrd="0" destOrd="1" presId="urn:microsoft.com/office/officeart/2005/8/layout/arrow1"/>
    <dgm:cxn modelId="{E838774B-52E6-0C40-B3CA-1F45A2E00C26}" srcId="{56BE248D-E13C-564F-8E5B-EF027F1710E4}" destId="{3536EE49-9360-6748-BE7C-2CDECA014E48}" srcOrd="1" destOrd="0" parTransId="{AE48D6C5-8EDB-F54D-B495-A0CEABF578F7}" sibTransId="{E3C1063E-9DDB-F54F-98F0-FDDCDB67C2EC}"/>
    <dgm:cxn modelId="{13ACF170-B697-0040-9E4D-4618419F2640}" srcId="{02E679F1-E7F3-C443-9A8B-469A373F867B}" destId="{B00A256E-93E8-684D-9769-D67BEA125840}" srcOrd="0" destOrd="0" parTransId="{003B6F70-6F81-FC45-BE07-ACA5CDF2B375}" sibTransId="{7A972C39-E340-EA42-8A7C-70717FA76D33}"/>
    <dgm:cxn modelId="{3E541F5A-5B07-F245-8732-BA053F8D399D}" type="presOf" srcId="{56BE248D-E13C-564F-8E5B-EF027F1710E4}" destId="{A7EB878A-CC20-314A-B808-AE5DD6F43793}" srcOrd="0" destOrd="0" presId="urn:microsoft.com/office/officeart/2005/8/layout/arrow1"/>
    <dgm:cxn modelId="{914E6C7D-8429-9B47-B726-8658685FAB93}" srcId="{56BE248D-E13C-564F-8E5B-EF027F1710E4}" destId="{02E679F1-E7F3-C443-9A8B-469A373F867B}" srcOrd="0" destOrd="0" parTransId="{5A6D8D90-3BF2-784E-B643-2264E0442808}" sibTransId="{FA93D9EC-5E81-F048-8664-159A5EA0A4D1}"/>
    <dgm:cxn modelId="{A45CEA81-FFBC-2647-B707-28C8E97C2425}" srcId="{3536EE49-9360-6748-BE7C-2CDECA014E48}" destId="{D551D4F6-BF7E-0442-8C7C-EF75EF5264AE}" srcOrd="1" destOrd="0" parTransId="{9B291BF1-36D4-6E44-AEFB-C4EDCBC409DD}" sibTransId="{CBC09AA7-D182-4040-9CF8-B62CC792ACE7}"/>
    <dgm:cxn modelId="{4676F88D-813F-E744-803B-EB8EB4C4C764}" type="presOf" srcId="{3536EE49-9360-6748-BE7C-2CDECA014E48}" destId="{A9D6B2B8-046A-AA47-AB10-DE4700B51C2F}" srcOrd="0" destOrd="0" presId="urn:microsoft.com/office/officeart/2005/8/layout/arrow1"/>
    <dgm:cxn modelId="{4A04C1A0-8370-4246-8CF4-32645BB2EFA4}" type="presOf" srcId="{B00A256E-93E8-684D-9769-D67BEA125840}" destId="{4515F03F-816E-5E49-BB0C-C8627B372198}" srcOrd="0" destOrd="1" presId="urn:microsoft.com/office/officeart/2005/8/layout/arrow1"/>
    <dgm:cxn modelId="{3F50E8A6-1346-2143-AF14-9106E4C829DC}" type="presOf" srcId="{D551D4F6-BF7E-0442-8C7C-EF75EF5264AE}" destId="{A9D6B2B8-046A-AA47-AB10-DE4700B51C2F}" srcOrd="0" destOrd="2" presId="urn:microsoft.com/office/officeart/2005/8/layout/arrow1"/>
    <dgm:cxn modelId="{34B0F9BD-9A2A-AA4C-A8FB-FE54C81BDB79}" type="presOf" srcId="{BF249172-BC22-1742-B29E-3863D0A9A808}" destId="{4515F03F-816E-5E49-BB0C-C8627B372198}" srcOrd="0" destOrd="2" presId="urn:microsoft.com/office/officeart/2005/8/layout/arrow1"/>
    <dgm:cxn modelId="{249FE6C3-A088-D545-84F4-AD743892AF1E}" type="presOf" srcId="{02E679F1-E7F3-C443-9A8B-469A373F867B}" destId="{4515F03F-816E-5E49-BB0C-C8627B372198}" srcOrd="0" destOrd="0" presId="urn:microsoft.com/office/officeart/2005/8/layout/arrow1"/>
    <dgm:cxn modelId="{EDA6E6D6-E6B1-9742-8B81-6B42DD4DF174}" srcId="{3536EE49-9360-6748-BE7C-2CDECA014E48}" destId="{0F5F0910-B88B-8145-BA77-E1F400CA1E78}" srcOrd="0" destOrd="0" parTransId="{E87EA3A6-6ED1-CF49-B9F3-404185717F9F}" sibTransId="{4BBDF529-9380-6F48-AA57-6A609DBDBD9A}"/>
    <dgm:cxn modelId="{8D69E0E0-825B-E74B-8C2E-D4E68C253D95}" type="presParOf" srcId="{A7EB878A-CC20-314A-B808-AE5DD6F43793}" destId="{4515F03F-816E-5E49-BB0C-C8627B372198}" srcOrd="0" destOrd="0" presId="urn:microsoft.com/office/officeart/2005/8/layout/arrow1"/>
    <dgm:cxn modelId="{94A3E1B9-3B60-C14B-A918-3032DD32BBF6}" type="presParOf" srcId="{A7EB878A-CC20-314A-B808-AE5DD6F43793}" destId="{A9D6B2B8-046A-AA47-AB10-DE4700B51C2F}"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15A748-A89C-AA4F-9C25-A6B6552924B3}"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4B58786D-6255-8441-BDF8-984DB0C66D62}">
      <dgm:prSet/>
      <dgm:spPr/>
      <dgm:t>
        <a:bodyPr/>
        <a:lstStyle/>
        <a:p>
          <a:pPr rtl="0"/>
          <a:r>
            <a:rPr lang="en-US" dirty="0"/>
            <a:t>Try every possible key until an intelligible translation of the ciphertext into plaintext is obtained</a:t>
          </a:r>
        </a:p>
      </dgm:t>
    </dgm:pt>
    <dgm:pt modelId="{236C4C3F-25E3-3D44-B4E2-C4DF1F3629C2}" type="parTrans" cxnId="{1C8DB6DB-D932-F54C-B818-877FC7E1D3ED}">
      <dgm:prSet/>
      <dgm:spPr/>
      <dgm:t>
        <a:bodyPr/>
        <a:lstStyle/>
        <a:p>
          <a:endParaRPr lang="en-US"/>
        </a:p>
      </dgm:t>
    </dgm:pt>
    <dgm:pt modelId="{6C324A1F-9D40-744A-ACF6-A0A19B7A4967}" type="sibTrans" cxnId="{1C8DB6DB-D932-F54C-B818-877FC7E1D3ED}">
      <dgm:prSet/>
      <dgm:spPr>
        <a:ln>
          <a:solidFill>
            <a:schemeClr val="accent1">
              <a:lumMod val="75000"/>
            </a:schemeClr>
          </a:solidFill>
        </a:ln>
      </dgm:spPr>
      <dgm:t>
        <a:bodyPr/>
        <a:lstStyle/>
        <a:p>
          <a:endParaRPr lang="en-US"/>
        </a:p>
      </dgm:t>
    </dgm:pt>
    <dgm:pt modelId="{A62F2046-765A-AF4A-B7F2-0D7EECCA9CCE}">
      <dgm:prSet/>
      <dgm:spPr/>
      <dgm:t>
        <a:bodyPr/>
        <a:lstStyle/>
        <a:p>
          <a:pPr rtl="0">
            <a:lnSpc>
              <a:spcPct val="100000"/>
            </a:lnSpc>
          </a:pPr>
          <a:r>
            <a:rPr lang="en-US" dirty="0"/>
            <a:t>On average half of all possible keys must be tried to  achieve success</a:t>
          </a:r>
        </a:p>
      </dgm:t>
    </dgm:pt>
    <dgm:pt modelId="{A8679D6A-896E-1444-A4F5-C46158A5F854}" type="parTrans" cxnId="{31A382E7-4C15-2F43-89F0-AA7DA8288401}">
      <dgm:prSet/>
      <dgm:spPr/>
      <dgm:t>
        <a:bodyPr/>
        <a:lstStyle/>
        <a:p>
          <a:endParaRPr lang="en-US"/>
        </a:p>
      </dgm:t>
    </dgm:pt>
    <dgm:pt modelId="{91BB27F2-C252-5E45-8C75-65E47EEEA4C0}" type="sibTrans" cxnId="{31A382E7-4C15-2F43-89F0-AA7DA8288401}">
      <dgm:prSet/>
      <dgm:spPr>
        <a:ln>
          <a:solidFill>
            <a:schemeClr val="accent1">
              <a:lumMod val="75000"/>
            </a:schemeClr>
          </a:solidFill>
        </a:ln>
      </dgm:spPr>
      <dgm:t>
        <a:bodyPr/>
        <a:lstStyle/>
        <a:p>
          <a:endParaRPr lang="en-US"/>
        </a:p>
      </dgm:t>
    </dgm:pt>
    <dgm:pt modelId="{F16D110F-13C3-AB4B-A868-8109E1776292}">
      <dgm:prSet/>
      <dgm:spPr/>
      <dgm:t>
        <a:bodyPr/>
        <a:lstStyle/>
        <a:p>
          <a:pPr rtl="0"/>
          <a:r>
            <a:rPr lang="en-AU" dirty="0"/>
            <a:t>To supplement the brute-force approach, some degree of knowledge about the expected plaintext is needed, and some means of automatically distinguishing plaintext from garble </a:t>
          </a:r>
          <a:endParaRPr lang="en-US" dirty="0"/>
        </a:p>
      </dgm:t>
    </dgm:pt>
    <dgm:pt modelId="{5CF0D781-5B04-A14B-8DF0-A415D104FAAA}" type="parTrans" cxnId="{E809198C-A29E-2449-B160-026C6FFAA1B7}">
      <dgm:prSet/>
      <dgm:spPr/>
      <dgm:t>
        <a:bodyPr/>
        <a:lstStyle/>
        <a:p>
          <a:endParaRPr lang="en-US"/>
        </a:p>
      </dgm:t>
    </dgm:pt>
    <dgm:pt modelId="{A905C911-6C87-8443-BA92-EB1932053F2B}" type="sibTrans" cxnId="{E809198C-A29E-2449-B160-026C6FFAA1B7}">
      <dgm:prSet/>
      <dgm:spPr/>
      <dgm:t>
        <a:bodyPr/>
        <a:lstStyle/>
        <a:p>
          <a:endParaRPr lang="en-US"/>
        </a:p>
      </dgm:t>
    </dgm:pt>
    <dgm:pt modelId="{23EAF6F1-CBBE-7A4C-BDBB-F8F0383F5FD2}" type="pres">
      <dgm:prSet presAssocID="{0B15A748-A89C-AA4F-9C25-A6B6552924B3}" presName="outerComposite" presStyleCnt="0">
        <dgm:presLayoutVars>
          <dgm:chMax val="5"/>
          <dgm:dir/>
          <dgm:resizeHandles val="exact"/>
        </dgm:presLayoutVars>
      </dgm:prSet>
      <dgm:spPr/>
    </dgm:pt>
    <dgm:pt modelId="{A9D5F8EC-0487-7347-BF52-5E62935E4707}" type="pres">
      <dgm:prSet presAssocID="{0B15A748-A89C-AA4F-9C25-A6B6552924B3}" presName="dummyMaxCanvas" presStyleCnt="0">
        <dgm:presLayoutVars/>
      </dgm:prSet>
      <dgm:spPr/>
    </dgm:pt>
    <dgm:pt modelId="{299A7C9D-87BF-CD42-AA7C-FE94D20924FE}" type="pres">
      <dgm:prSet presAssocID="{0B15A748-A89C-AA4F-9C25-A6B6552924B3}" presName="ThreeNodes_1" presStyleLbl="node1" presStyleIdx="0" presStyleCnt="3">
        <dgm:presLayoutVars>
          <dgm:bulletEnabled val="1"/>
        </dgm:presLayoutVars>
      </dgm:prSet>
      <dgm:spPr/>
    </dgm:pt>
    <dgm:pt modelId="{F8E2679E-A04F-904E-82DB-28465952477A}" type="pres">
      <dgm:prSet presAssocID="{0B15A748-A89C-AA4F-9C25-A6B6552924B3}" presName="ThreeNodes_2" presStyleLbl="node1" presStyleIdx="1" presStyleCnt="3">
        <dgm:presLayoutVars>
          <dgm:bulletEnabled val="1"/>
        </dgm:presLayoutVars>
      </dgm:prSet>
      <dgm:spPr/>
    </dgm:pt>
    <dgm:pt modelId="{912E77E7-A946-8E44-BC90-3F69E61034C0}" type="pres">
      <dgm:prSet presAssocID="{0B15A748-A89C-AA4F-9C25-A6B6552924B3}" presName="ThreeNodes_3" presStyleLbl="node1" presStyleIdx="2" presStyleCnt="3">
        <dgm:presLayoutVars>
          <dgm:bulletEnabled val="1"/>
        </dgm:presLayoutVars>
      </dgm:prSet>
      <dgm:spPr/>
    </dgm:pt>
    <dgm:pt modelId="{3AB18B29-AC07-F547-9AF6-1CDFF6D8B642}" type="pres">
      <dgm:prSet presAssocID="{0B15A748-A89C-AA4F-9C25-A6B6552924B3}" presName="ThreeConn_1-2" presStyleLbl="fgAccFollowNode1" presStyleIdx="0" presStyleCnt="2">
        <dgm:presLayoutVars>
          <dgm:bulletEnabled val="1"/>
        </dgm:presLayoutVars>
      </dgm:prSet>
      <dgm:spPr/>
    </dgm:pt>
    <dgm:pt modelId="{BFAE0DD3-0D61-4446-A3F0-E88F1106B030}" type="pres">
      <dgm:prSet presAssocID="{0B15A748-A89C-AA4F-9C25-A6B6552924B3}" presName="ThreeConn_2-3" presStyleLbl="fgAccFollowNode1" presStyleIdx="1" presStyleCnt="2">
        <dgm:presLayoutVars>
          <dgm:bulletEnabled val="1"/>
        </dgm:presLayoutVars>
      </dgm:prSet>
      <dgm:spPr/>
    </dgm:pt>
    <dgm:pt modelId="{058FB15E-5066-9744-8EE7-BF871FE40FD6}" type="pres">
      <dgm:prSet presAssocID="{0B15A748-A89C-AA4F-9C25-A6B6552924B3}" presName="ThreeNodes_1_text" presStyleLbl="node1" presStyleIdx="2" presStyleCnt="3">
        <dgm:presLayoutVars>
          <dgm:bulletEnabled val="1"/>
        </dgm:presLayoutVars>
      </dgm:prSet>
      <dgm:spPr/>
    </dgm:pt>
    <dgm:pt modelId="{A370778B-3C60-654D-8FE9-F924E3ACF4A7}" type="pres">
      <dgm:prSet presAssocID="{0B15A748-A89C-AA4F-9C25-A6B6552924B3}" presName="ThreeNodes_2_text" presStyleLbl="node1" presStyleIdx="2" presStyleCnt="3">
        <dgm:presLayoutVars>
          <dgm:bulletEnabled val="1"/>
        </dgm:presLayoutVars>
      </dgm:prSet>
      <dgm:spPr/>
    </dgm:pt>
    <dgm:pt modelId="{499FDD94-30DC-9248-A2D9-EB7035F1457F}" type="pres">
      <dgm:prSet presAssocID="{0B15A748-A89C-AA4F-9C25-A6B6552924B3}" presName="ThreeNodes_3_text" presStyleLbl="node1" presStyleIdx="2" presStyleCnt="3">
        <dgm:presLayoutVars>
          <dgm:bulletEnabled val="1"/>
        </dgm:presLayoutVars>
      </dgm:prSet>
      <dgm:spPr/>
    </dgm:pt>
  </dgm:ptLst>
  <dgm:cxnLst>
    <dgm:cxn modelId="{97726A14-6B84-FD41-9937-FB2ADC336149}" type="presOf" srcId="{4B58786D-6255-8441-BDF8-984DB0C66D62}" destId="{299A7C9D-87BF-CD42-AA7C-FE94D20924FE}" srcOrd="0" destOrd="0" presId="urn:microsoft.com/office/officeart/2005/8/layout/vProcess5"/>
    <dgm:cxn modelId="{EF17B426-A83D-564B-AAF3-AB07ED56368F}" type="presOf" srcId="{91BB27F2-C252-5E45-8C75-65E47EEEA4C0}" destId="{BFAE0DD3-0D61-4446-A3F0-E88F1106B030}" srcOrd="0" destOrd="0" presId="urn:microsoft.com/office/officeart/2005/8/layout/vProcess5"/>
    <dgm:cxn modelId="{7FE9FA3A-D42B-FC4C-985F-081BB4CC4C90}" type="presOf" srcId="{F16D110F-13C3-AB4B-A868-8109E1776292}" destId="{499FDD94-30DC-9248-A2D9-EB7035F1457F}" srcOrd="1" destOrd="0" presId="urn:microsoft.com/office/officeart/2005/8/layout/vProcess5"/>
    <dgm:cxn modelId="{5EBD263F-C534-BB41-9F4C-E467C605E51D}" type="presOf" srcId="{F16D110F-13C3-AB4B-A868-8109E1776292}" destId="{912E77E7-A946-8E44-BC90-3F69E61034C0}" srcOrd="0" destOrd="0" presId="urn:microsoft.com/office/officeart/2005/8/layout/vProcess5"/>
    <dgm:cxn modelId="{1314396E-0FB4-C44A-B76A-3A75B2DDCB82}" type="presOf" srcId="{A62F2046-765A-AF4A-B7F2-0D7EECCA9CCE}" destId="{F8E2679E-A04F-904E-82DB-28465952477A}" srcOrd="0" destOrd="0" presId="urn:microsoft.com/office/officeart/2005/8/layout/vProcess5"/>
    <dgm:cxn modelId="{A982924F-207F-9842-BB50-2ACFB5C77D32}" type="presOf" srcId="{4B58786D-6255-8441-BDF8-984DB0C66D62}" destId="{058FB15E-5066-9744-8EE7-BF871FE40FD6}" srcOrd="1" destOrd="0" presId="urn:microsoft.com/office/officeart/2005/8/layout/vProcess5"/>
    <dgm:cxn modelId="{9B19D16F-1035-A94B-AB30-366FDD24CB30}" type="presOf" srcId="{0B15A748-A89C-AA4F-9C25-A6B6552924B3}" destId="{23EAF6F1-CBBE-7A4C-BDBB-F8F0383F5FD2}" srcOrd="0" destOrd="0" presId="urn:microsoft.com/office/officeart/2005/8/layout/vProcess5"/>
    <dgm:cxn modelId="{75473354-0AF7-DB49-A29C-E47EAA36B6F5}" type="presOf" srcId="{6C324A1F-9D40-744A-ACF6-A0A19B7A4967}" destId="{3AB18B29-AC07-F547-9AF6-1CDFF6D8B642}" srcOrd="0" destOrd="0" presId="urn:microsoft.com/office/officeart/2005/8/layout/vProcess5"/>
    <dgm:cxn modelId="{E809198C-A29E-2449-B160-026C6FFAA1B7}" srcId="{0B15A748-A89C-AA4F-9C25-A6B6552924B3}" destId="{F16D110F-13C3-AB4B-A868-8109E1776292}" srcOrd="2" destOrd="0" parTransId="{5CF0D781-5B04-A14B-8DF0-A415D104FAAA}" sibTransId="{A905C911-6C87-8443-BA92-EB1932053F2B}"/>
    <dgm:cxn modelId="{F883BAB6-F57E-D84E-9604-92CCB06B737A}" type="presOf" srcId="{A62F2046-765A-AF4A-B7F2-0D7EECCA9CCE}" destId="{A370778B-3C60-654D-8FE9-F924E3ACF4A7}" srcOrd="1" destOrd="0" presId="urn:microsoft.com/office/officeart/2005/8/layout/vProcess5"/>
    <dgm:cxn modelId="{1C8DB6DB-D932-F54C-B818-877FC7E1D3ED}" srcId="{0B15A748-A89C-AA4F-9C25-A6B6552924B3}" destId="{4B58786D-6255-8441-BDF8-984DB0C66D62}" srcOrd="0" destOrd="0" parTransId="{236C4C3F-25E3-3D44-B4E2-C4DF1F3629C2}" sibTransId="{6C324A1F-9D40-744A-ACF6-A0A19B7A4967}"/>
    <dgm:cxn modelId="{31A382E7-4C15-2F43-89F0-AA7DA8288401}" srcId="{0B15A748-A89C-AA4F-9C25-A6B6552924B3}" destId="{A62F2046-765A-AF4A-B7F2-0D7EECCA9CCE}" srcOrd="1" destOrd="0" parTransId="{A8679D6A-896E-1444-A4F5-C46158A5F854}" sibTransId="{91BB27F2-C252-5E45-8C75-65E47EEEA4C0}"/>
    <dgm:cxn modelId="{FE656E4F-7113-A64E-A30F-2C8682C1E5C4}" type="presParOf" srcId="{23EAF6F1-CBBE-7A4C-BDBB-F8F0383F5FD2}" destId="{A9D5F8EC-0487-7347-BF52-5E62935E4707}" srcOrd="0" destOrd="0" presId="urn:microsoft.com/office/officeart/2005/8/layout/vProcess5"/>
    <dgm:cxn modelId="{1BE7F32B-3156-E342-85B3-18087549E748}" type="presParOf" srcId="{23EAF6F1-CBBE-7A4C-BDBB-F8F0383F5FD2}" destId="{299A7C9D-87BF-CD42-AA7C-FE94D20924FE}" srcOrd="1" destOrd="0" presId="urn:microsoft.com/office/officeart/2005/8/layout/vProcess5"/>
    <dgm:cxn modelId="{DE62E082-4019-8E4F-BECC-1CDB846AC2FC}" type="presParOf" srcId="{23EAF6F1-CBBE-7A4C-BDBB-F8F0383F5FD2}" destId="{F8E2679E-A04F-904E-82DB-28465952477A}" srcOrd="2" destOrd="0" presId="urn:microsoft.com/office/officeart/2005/8/layout/vProcess5"/>
    <dgm:cxn modelId="{324556C8-4A98-044E-A50C-9B20C4623E41}" type="presParOf" srcId="{23EAF6F1-CBBE-7A4C-BDBB-F8F0383F5FD2}" destId="{912E77E7-A946-8E44-BC90-3F69E61034C0}" srcOrd="3" destOrd="0" presId="urn:microsoft.com/office/officeart/2005/8/layout/vProcess5"/>
    <dgm:cxn modelId="{C2DE3387-E4D6-F949-9CF8-84B8C1901EB3}" type="presParOf" srcId="{23EAF6F1-CBBE-7A4C-BDBB-F8F0383F5FD2}" destId="{3AB18B29-AC07-F547-9AF6-1CDFF6D8B642}" srcOrd="4" destOrd="0" presId="urn:microsoft.com/office/officeart/2005/8/layout/vProcess5"/>
    <dgm:cxn modelId="{3F7B2D96-7E26-CE4E-A6DE-C9799558CFE0}" type="presParOf" srcId="{23EAF6F1-CBBE-7A4C-BDBB-F8F0383F5FD2}" destId="{BFAE0DD3-0D61-4446-A3F0-E88F1106B030}" srcOrd="5" destOrd="0" presId="urn:microsoft.com/office/officeart/2005/8/layout/vProcess5"/>
    <dgm:cxn modelId="{D083EC70-2DEF-5D45-B9FD-3501337F4887}" type="presParOf" srcId="{23EAF6F1-CBBE-7A4C-BDBB-F8F0383F5FD2}" destId="{058FB15E-5066-9744-8EE7-BF871FE40FD6}" srcOrd="6" destOrd="0" presId="urn:microsoft.com/office/officeart/2005/8/layout/vProcess5"/>
    <dgm:cxn modelId="{284A0BA2-97DB-BB40-8706-F1FAFA2DEBC8}" type="presParOf" srcId="{23EAF6F1-CBBE-7A4C-BDBB-F8F0383F5FD2}" destId="{A370778B-3C60-654D-8FE9-F924E3ACF4A7}" srcOrd="7" destOrd="0" presId="urn:microsoft.com/office/officeart/2005/8/layout/vProcess5"/>
    <dgm:cxn modelId="{9199C2CB-5E83-3844-9D4F-3A9A9B39CBE2}" type="presParOf" srcId="{23EAF6F1-CBBE-7A4C-BDBB-F8F0383F5FD2}" destId="{499FDD94-30DC-9248-A2D9-EB7035F1457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ADB1E1-21AF-BD41-862F-87B22EA1461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14A4020B-3ABA-894D-B05F-E2D168D99B45}">
      <dgm:prSet phldrT="[Text]"/>
      <dgm:spPr/>
      <dgm:t>
        <a:bodyPr/>
        <a:lstStyle/>
        <a:p>
          <a:r>
            <a:rPr lang="en-US" dirty="0">
              <a:cs typeface="ＭＳ Ｐゴシック" pitchFamily="-1" charset="-128"/>
            </a:rPr>
            <a:t>All these techniques have the following features in common:</a:t>
          </a:r>
          <a:endParaRPr lang="en-US" dirty="0"/>
        </a:p>
      </dgm:t>
    </dgm:pt>
    <dgm:pt modelId="{72D98EF3-054F-AA4C-9F92-E1B6296852AB}" type="parTrans" cxnId="{16D7CA81-A1C4-CF42-B813-0D9E2C18C42E}">
      <dgm:prSet/>
      <dgm:spPr/>
      <dgm:t>
        <a:bodyPr/>
        <a:lstStyle/>
        <a:p>
          <a:endParaRPr lang="en-US"/>
        </a:p>
      </dgm:t>
    </dgm:pt>
    <dgm:pt modelId="{B808F235-BFD4-8547-9C21-E998291798FE}" type="sibTrans" cxnId="{16D7CA81-A1C4-CF42-B813-0D9E2C18C42E}">
      <dgm:prSet/>
      <dgm:spPr/>
      <dgm:t>
        <a:bodyPr/>
        <a:lstStyle/>
        <a:p>
          <a:endParaRPr lang="en-US"/>
        </a:p>
      </dgm:t>
    </dgm:pt>
    <dgm:pt modelId="{FE7A4EC5-4567-8C42-B718-7ED04ECD54C7}">
      <dgm:prSet/>
      <dgm:spPr>
        <a:solidFill>
          <a:schemeClr val="bg1"/>
        </a:solidFill>
        <a:ln>
          <a:solidFill>
            <a:schemeClr val="tx1"/>
          </a:solidFill>
        </a:ln>
      </dgm:spPr>
      <dgm:t>
        <a:bodyPr/>
        <a:lstStyle/>
        <a:p>
          <a:r>
            <a:rPr lang="en-US" dirty="0"/>
            <a:t>A set of related </a:t>
          </a:r>
          <a:r>
            <a:rPr lang="en-US" dirty="0" err="1"/>
            <a:t>monoalphabetic</a:t>
          </a:r>
          <a:r>
            <a:rPr lang="en-US" dirty="0"/>
            <a:t> substitution rules is used</a:t>
          </a:r>
        </a:p>
      </dgm:t>
    </dgm:pt>
    <dgm:pt modelId="{4D3140F5-873A-734D-8B40-41FDC26D9BB5}" type="parTrans" cxnId="{89B1527F-76CE-6B41-A03A-7A3DE9B082EE}">
      <dgm:prSet/>
      <dgm:spPr/>
      <dgm:t>
        <a:bodyPr/>
        <a:lstStyle/>
        <a:p>
          <a:endParaRPr lang="en-US"/>
        </a:p>
      </dgm:t>
    </dgm:pt>
    <dgm:pt modelId="{32FFFA91-BAE1-C84A-A254-76C953803ED0}" type="sibTrans" cxnId="{89B1527F-76CE-6B41-A03A-7A3DE9B082EE}">
      <dgm:prSet/>
      <dgm:spPr/>
      <dgm:t>
        <a:bodyPr/>
        <a:lstStyle/>
        <a:p>
          <a:endParaRPr lang="en-US"/>
        </a:p>
      </dgm:t>
    </dgm:pt>
    <dgm:pt modelId="{5CCDF724-9A0C-934F-B275-71E17055B932}">
      <dgm:prSet/>
      <dgm:spPr>
        <a:solidFill>
          <a:schemeClr val="bg1"/>
        </a:solidFill>
        <a:ln>
          <a:solidFill>
            <a:schemeClr val="tx1"/>
          </a:solidFill>
        </a:ln>
      </dgm:spPr>
      <dgm:t>
        <a:bodyPr/>
        <a:lstStyle/>
        <a:p>
          <a:r>
            <a:rPr lang="en-US" dirty="0"/>
            <a:t>A key determines which particular rule is chosen for a given transformation</a:t>
          </a:r>
        </a:p>
      </dgm:t>
    </dgm:pt>
    <dgm:pt modelId="{E1B21F45-166E-3E4C-B296-B3584211C9B1}" type="parTrans" cxnId="{3516E6DE-3A34-5B4D-AC9C-406570063A34}">
      <dgm:prSet/>
      <dgm:spPr/>
      <dgm:t>
        <a:bodyPr/>
        <a:lstStyle/>
        <a:p>
          <a:endParaRPr lang="en-US"/>
        </a:p>
      </dgm:t>
    </dgm:pt>
    <dgm:pt modelId="{649810E6-8772-454E-B715-543DBFCD0D02}" type="sibTrans" cxnId="{3516E6DE-3A34-5B4D-AC9C-406570063A34}">
      <dgm:prSet/>
      <dgm:spPr/>
      <dgm:t>
        <a:bodyPr/>
        <a:lstStyle/>
        <a:p>
          <a:endParaRPr lang="en-US"/>
        </a:p>
      </dgm:t>
    </dgm:pt>
    <dgm:pt modelId="{517E10FE-928C-8040-9468-4108DDA7FF84}" type="pres">
      <dgm:prSet presAssocID="{0FADB1E1-21AF-BD41-862F-87B22EA1461A}" presName="Name0" presStyleCnt="0">
        <dgm:presLayoutVars>
          <dgm:dir/>
          <dgm:animLvl val="lvl"/>
          <dgm:resizeHandles val="exact"/>
        </dgm:presLayoutVars>
      </dgm:prSet>
      <dgm:spPr/>
    </dgm:pt>
    <dgm:pt modelId="{0C8BD19E-F806-EC47-89F5-669CFF52BB98}" type="pres">
      <dgm:prSet presAssocID="{14A4020B-3ABA-894D-B05F-E2D168D99B45}" presName="composite" presStyleCnt="0"/>
      <dgm:spPr/>
    </dgm:pt>
    <dgm:pt modelId="{0A214FEC-2D56-5E4E-AB09-C40FA84A2430}" type="pres">
      <dgm:prSet presAssocID="{14A4020B-3ABA-894D-B05F-E2D168D99B45}" presName="parTx" presStyleLbl="alignNode1" presStyleIdx="0" presStyleCnt="1" custLinFactNeighborY="-12692">
        <dgm:presLayoutVars>
          <dgm:chMax val="0"/>
          <dgm:chPref val="0"/>
          <dgm:bulletEnabled val="1"/>
        </dgm:presLayoutVars>
      </dgm:prSet>
      <dgm:spPr/>
    </dgm:pt>
    <dgm:pt modelId="{730AF66A-8B24-E04B-9DF8-6351AD37AE7A}" type="pres">
      <dgm:prSet presAssocID="{14A4020B-3ABA-894D-B05F-E2D168D99B45}" presName="desTx" presStyleLbl="alignAccFollowNode1" presStyleIdx="0" presStyleCnt="1">
        <dgm:presLayoutVars>
          <dgm:bulletEnabled val="1"/>
        </dgm:presLayoutVars>
      </dgm:prSet>
      <dgm:spPr/>
    </dgm:pt>
  </dgm:ptLst>
  <dgm:cxnLst>
    <dgm:cxn modelId="{FD49213C-F653-FC4F-8E29-7FD5D2E834AC}" type="presOf" srcId="{5CCDF724-9A0C-934F-B275-71E17055B932}" destId="{730AF66A-8B24-E04B-9DF8-6351AD37AE7A}" srcOrd="0" destOrd="1" presId="urn:microsoft.com/office/officeart/2005/8/layout/hList1"/>
    <dgm:cxn modelId="{BF0BE55E-0A11-674C-8A21-C5C85AF07AFF}" type="presOf" srcId="{14A4020B-3ABA-894D-B05F-E2D168D99B45}" destId="{0A214FEC-2D56-5E4E-AB09-C40FA84A2430}" srcOrd="0" destOrd="0" presId="urn:microsoft.com/office/officeart/2005/8/layout/hList1"/>
    <dgm:cxn modelId="{CC257470-3CA4-9042-8564-91745A1B0BB3}" type="presOf" srcId="{0FADB1E1-21AF-BD41-862F-87B22EA1461A}" destId="{517E10FE-928C-8040-9468-4108DDA7FF84}" srcOrd="0" destOrd="0" presId="urn:microsoft.com/office/officeart/2005/8/layout/hList1"/>
    <dgm:cxn modelId="{89B1527F-76CE-6B41-A03A-7A3DE9B082EE}" srcId="{14A4020B-3ABA-894D-B05F-E2D168D99B45}" destId="{FE7A4EC5-4567-8C42-B718-7ED04ECD54C7}" srcOrd="0" destOrd="0" parTransId="{4D3140F5-873A-734D-8B40-41FDC26D9BB5}" sibTransId="{32FFFA91-BAE1-C84A-A254-76C953803ED0}"/>
    <dgm:cxn modelId="{16D7CA81-A1C4-CF42-B813-0D9E2C18C42E}" srcId="{0FADB1E1-21AF-BD41-862F-87B22EA1461A}" destId="{14A4020B-3ABA-894D-B05F-E2D168D99B45}" srcOrd="0" destOrd="0" parTransId="{72D98EF3-054F-AA4C-9F92-E1B6296852AB}" sibTransId="{B808F235-BFD4-8547-9C21-E998291798FE}"/>
    <dgm:cxn modelId="{B0EC8F8F-D51C-3D40-8DC7-18EAD5DE78F9}" type="presOf" srcId="{FE7A4EC5-4567-8C42-B718-7ED04ECD54C7}" destId="{730AF66A-8B24-E04B-9DF8-6351AD37AE7A}" srcOrd="0" destOrd="0" presId="urn:microsoft.com/office/officeart/2005/8/layout/hList1"/>
    <dgm:cxn modelId="{3516E6DE-3A34-5B4D-AC9C-406570063A34}" srcId="{14A4020B-3ABA-894D-B05F-E2D168D99B45}" destId="{5CCDF724-9A0C-934F-B275-71E17055B932}" srcOrd="1" destOrd="0" parTransId="{E1B21F45-166E-3E4C-B296-B3584211C9B1}" sibTransId="{649810E6-8772-454E-B715-543DBFCD0D02}"/>
    <dgm:cxn modelId="{5263CC8B-273A-814C-A6AD-5BEBC134FFD7}" type="presParOf" srcId="{517E10FE-928C-8040-9468-4108DDA7FF84}" destId="{0C8BD19E-F806-EC47-89F5-669CFF52BB98}" srcOrd="0" destOrd="0" presId="urn:microsoft.com/office/officeart/2005/8/layout/hList1"/>
    <dgm:cxn modelId="{073A6829-3576-4C41-B457-A377EA515C47}" type="presParOf" srcId="{0C8BD19E-F806-EC47-89F5-669CFF52BB98}" destId="{0A214FEC-2D56-5E4E-AB09-C40FA84A2430}" srcOrd="0" destOrd="0" presId="urn:microsoft.com/office/officeart/2005/8/layout/hList1"/>
    <dgm:cxn modelId="{CCF1B8E8-C5FB-A049-9F71-56EDE2A7F6C0}" type="presParOf" srcId="{0C8BD19E-F806-EC47-89F5-669CFF52BB98}" destId="{730AF66A-8B24-E04B-9DF8-6351AD37AE7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AA357-20E8-8B4F-9641-8B0A0558D5C1}">
      <dsp:nvSpPr>
        <dsp:cNvPr id="0" name=""/>
        <dsp:cNvSpPr/>
      </dsp:nvSpPr>
      <dsp:spPr>
        <a:xfrm>
          <a:off x="826" y="0"/>
          <a:ext cx="2148285"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A47D00"/>
              </a:solidFill>
            </a:rPr>
            <a:t>Two types of operations used for transforming plaintext to </a:t>
          </a:r>
          <a:r>
            <a:rPr lang="en-US" sz="1600" kern="1200" dirty="0" err="1">
              <a:solidFill>
                <a:srgbClr val="A47D00"/>
              </a:solidFill>
            </a:rPr>
            <a:t>ciphertext</a:t>
          </a:r>
          <a:endParaRPr lang="en-US" sz="1600" kern="1200" dirty="0">
            <a:solidFill>
              <a:srgbClr val="A47D00"/>
            </a:solidFill>
          </a:endParaRPr>
        </a:p>
      </dsp:txBody>
      <dsp:txXfrm>
        <a:off x="826" y="0"/>
        <a:ext cx="2148285" cy="1234440"/>
      </dsp:txXfrm>
    </dsp:sp>
    <dsp:sp modelId="{2BD908FB-9339-6045-9B70-D6C87F242750}">
      <dsp:nvSpPr>
        <dsp:cNvPr id="0" name=""/>
        <dsp:cNvSpPr/>
      </dsp:nvSpPr>
      <dsp:spPr>
        <a:xfrm>
          <a:off x="215654" y="1235645"/>
          <a:ext cx="1718628"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rgbClr val="FFFF00"/>
              </a:solidFill>
            </a:rPr>
            <a:t>Substitution</a:t>
          </a:r>
        </a:p>
        <a:p>
          <a:pPr marL="0" lvl="0" indent="0" algn="ctr" defTabSz="844550">
            <a:lnSpc>
              <a:spcPct val="90000"/>
            </a:lnSpc>
            <a:spcBef>
              <a:spcPct val="0"/>
            </a:spcBef>
            <a:spcAft>
              <a:spcPct val="35000"/>
            </a:spcAft>
            <a:buNone/>
          </a:pPr>
          <a:r>
            <a:rPr lang="en-US" sz="1400" kern="1200" dirty="0">
              <a:solidFill>
                <a:srgbClr val="FFFF00"/>
              </a:solidFill>
            </a:rPr>
            <a:t>(confusion)</a:t>
          </a:r>
        </a:p>
      </dsp:txBody>
      <dsp:txXfrm>
        <a:off x="251992" y="1271983"/>
        <a:ext cx="1645952" cy="1167992"/>
      </dsp:txXfrm>
    </dsp:sp>
    <dsp:sp modelId="{1A983032-6FEA-1C4A-BE9F-4D806E17953C}">
      <dsp:nvSpPr>
        <dsp:cNvPr id="0" name=""/>
        <dsp:cNvSpPr/>
      </dsp:nvSpPr>
      <dsp:spPr>
        <a:xfrm>
          <a:off x="215654" y="2667186"/>
          <a:ext cx="1718628"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rgbClr val="FFFF00"/>
              </a:solidFill>
            </a:rPr>
            <a:t>Transposition</a:t>
          </a:r>
        </a:p>
        <a:p>
          <a:pPr marL="0" lvl="0" indent="0" algn="ctr" defTabSz="844550">
            <a:lnSpc>
              <a:spcPct val="90000"/>
            </a:lnSpc>
            <a:spcBef>
              <a:spcPct val="0"/>
            </a:spcBef>
            <a:spcAft>
              <a:spcPct val="35000"/>
            </a:spcAft>
            <a:buNone/>
          </a:pPr>
          <a:r>
            <a:rPr lang="en-US" sz="1400" kern="1200" dirty="0">
              <a:solidFill>
                <a:srgbClr val="FFFF00"/>
              </a:solidFill>
            </a:rPr>
            <a:t>(diffusion) </a:t>
          </a:r>
        </a:p>
      </dsp:txBody>
      <dsp:txXfrm>
        <a:off x="251992" y="2703524"/>
        <a:ext cx="1645952" cy="1167992"/>
      </dsp:txXfrm>
    </dsp:sp>
    <dsp:sp modelId="{8E35AEC5-6E5C-E94B-AC07-8F1C48704551}">
      <dsp:nvSpPr>
        <dsp:cNvPr id="0" name=""/>
        <dsp:cNvSpPr/>
      </dsp:nvSpPr>
      <dsp:spPr>
        <a:xfrm>
          <a:off x="2310233" y="0"/>
          <a:ext cx="2148285"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Number of keys used</a:t>
          </a:r>
        </a:p>
      </dsp:txBody>
      <dsp:txXfrm>
        <a:off x="2310233" y="0"/>
        <a:ext cx="2148285" cy="1234440"/>
      </dsp:txXfrm>
    </dsp:sp>
    <dsp:sp modelId="{59F3607F-34BF-1445-8027-313F772320E6}">
      <dsp:nvSpPr>
        <dsp:cNvPr id="0" name=""/>
        <dsp:cNvSpPr/>
      </dsp:nvSpPr>
      <dsp:spPr>
        <a:xfrm>
          <a:off x="2525061" y="1235645"/>
          <a:ext cx="1718628"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rgbClr val="FF0000"/>
              </a:solidFill>
            </a:rPr>
            <a:t>Symmetric    </a:t>
          </a:r>
          <a:r>
            <a:rPr lang="en-US" sz="1900" kern="1200" dirty="0">
              <a:solidFill>
                <a:srgbClr val="FF0000"/>
              </a:solidFill>
            </a:rPr>
            <a:t> </a:t>
          </a:r>
          <a:r>
            <a:rPr lang="en-US" sz="1400" kern="1200" dirty="0">
              <a:solidFill>
                <a:srgbClr val="FF0000"/>
              </a:solidFill>
            </a:rPr>
            <a:t>single-key</a:t>
          </a:r>
        </a:p>
      </dsp:txBody>
      <dsp:txXfrm>
        <a:off x="2561399" y="1271983"/>
        <a:ext cx="1645952" cy="1167992"/>
      </dsp:txXfrm>
    </dsp:sp>
    <dsp:sp modelId="{AA328B5D-FEE6-4441-93D3-9724F5555524}">
      <dsp:nvSpPr>
        <dsp:cNvPr id="0" name=""/>
        <dsp:cNvSpPr/>
      </dsp:nvSpPr>
      <dsp:spPr>
        <a:xfrm>
          <a:off x="2525061" y="2667186"/>
          <a:ext cx="1718628"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rgbClr val="FF0000"/>
              </a:solidFill>
            </a:rPr>
            <a:t>Asymmetric </a:t>
          </a:r>
          <a:r>
            <a:rPr lang="en-US" sz="1400" kern="1200" dirty="0">
              <a:solidFill>
                <a:srgbClr val="FF0000"/>
              </a:solidFill>
            </a:rPr>
            <a:t>two-keys</a:t>
          </a:r>
        </a:p>
        <a:p>
          <a:pPr marL="0" lvl="0" indent="0" algn="ctr" defTabSz="844550">
            <a:lnSpc>
              <a:spcPct val="90000"/>
            </a:lnSpc>
            <a:spcBef>
              <a:spcPct val="0"/>
            </a:spcBef>
            <a:spcAft>
              <a:spcPts val="0"/>
            </a:spcAft>
            <a:buNone/>
          </a:pPr>
          <a:r>
            <a:rPr lang="en-US" sz="1100" kern="1200" dirty="0">
              <a:solidFill>
                <a:srgbClr val="FF0000"/>
              </a:solidFill>
            </a:rPr>
            <a:t>public encryption key</a:t>
          </a:r>
        </a:p>
        <a:p>
          <a:pPr marL="0" lvl="0" indent="0" algn="ctr" defTabSz="844550">
            <a:lnSpc>
              <a:spcPct val="90000"/>
            </a:lnSpc>
            <a:spcBef>
              <a:spcPct val="0"/>
            </a:spcBef>
            <a:spcAft>
              <a:spcPct val="35000"/>
            </a:spcAft>
            <a:buNone/>
          </a:pPr>
          <a:r>
            <a:rPr lang="en-US" sz="1100" kern="1200" dirty="0">
              <a:solidFill>
                <a:srgbClr val="FF0000"/>
              </a:solidFill>
            </a:rPr>
            <a:t>private decryption key</a:t>
          </a:r>
        </a:p>
      </dsp:txBody>
      <dsp:txXfrm>
        <a:off x="2561399" y="2703524"/>
        <a:ext cx="1645952" cy="1167992"/>
      </dsp:txXfrm>
    </dsp:sp>
    <dsp:sp modelId="{240978C4-FA23-8641-B69E-A16881CE1E3A}">
      <dsp:nvSpPr>
        <dsp:cNvPr id="0" name=""/>
        <dsp:cNvSpPr/>
      </dsp:nvSpPr>
      <dsp:spPr>
        <a:xfrm>
          <a:off x="4619640" y="0"/>
          <a:ext cx="2148285"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way in which the plaintext is processed</a:t>
          </a:r>
        </a:p>
      </dsp:txBody>
      <dsp:txXfrm>
        <a:off x="4619640" y="0"/>
        <a:ext cx="2148285" cy="1234440"/>
      </dsp:txXfrm>
    </dsp:sp>
    <dsp:sp modelId="{7B864D13-D033-6D46-85D8-4A1CC9B5D5AA}">
      <dsp:nvSpPr>
        <dsp:cNvPr id="0" name=""/>
        <dsp:cNvSpPr/>
      </dsp:nvSpPr>
      <dsp:spPr>
        <a:xfrm>
          <a:off x="4824535" y="1234481"/>
          <a:ext cx="1738495"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FF0000"/>
              </a:solidFill>
            </a:rPr>
            <a:t>Block cipher</a:t>
          </a:r>
        </a:p>
      </dsp:txBody>
      <dsp:txXfrm>
        <a:off x="4860873" y="1270819"/>
        <a:ext cx="1665819" cy="1167992"/>
      </dsp:txXfrm>
    </dsp:sp>
    <dsp:sp modelId="{5D658181-6169-AE4F-AB98-9FC0BCA0966D}">
      <dsp:nvSpPr>
        <dsp:cNvPr id="0" name=""/>
        <dsp:cNvSpPr/>
      </dsp:nvSpPr>
      <dsp:spPr>
        <a:xfrm>
          <a:off x="4824535" y="2646783"/>
          <a:ext cx="1718765"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rgbClr val="FF0000"/>
              </a:solidFill>
              <a:effectLst>
                <a:outerShdw blurRad="38100" dist="38100" dir="2700000" algn="tl">
                  <a:srgbClr val="000000">
                    <a:alpha val="43137"/>
                  </a:srgbClr>
                </a:outerShdw>
              </a:effectLst>
            </a:rPr>
            <a:t>Stream cipher</a:t>
          </a:r>
          <a:endParaRPr lang="en-AU" sz="1900" b="1" kern="1200" dirty="0">
            <a:solidFill>
              <a:srgbClr val="FF0000"/>
            </a:solidFill>
            <a:effectLst>
              <a:outerShdw blurRad="38100" dist="38100" dir="2700000" algn="tl">
                <a:srgbClr val="000000">
                  <a:alpha val="43137"/>
                </a:srgbClr>
              </a:outerShdw>
            </a:effectLst>
          </a:endParaRPr>
        </a:p>
      </dsp:txBody>
      <dsp:txXfrm>
        <a:off x="4860873" y="2683121"/>
        <a:ext cx="1646089" cy="1167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5F03F-816E-5E49-BB0C-C8627B372198}">
      <dsp:nvSpPr>
        <dsp:cNvPr id="0" name=""/>
        <dsp:cNvSpPr/>
      </dsp:nvSpPr>
      <dsp:spPr>
        <a:xfrm rot="16200000">
          <a:off x="-423305" y="945409"/>
          <a:ext cx="5021850" cy="4580845"/>
        </a:xfrm>
        <a:prstGeom prst="upArrow">
          <a:avLst>
            <a:gd name="adj1" fmla="val 50000"/>
            <a:gd name="adj2" fmla="val 35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5875">
          <a:solidFill>
            <a:schemeClr val="accent1">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rtl="0">
            <a:lnSpc>
              <a:spcPct val="90000"/>
            </a:lnSpc>
            <a:spcBef>
              <a:spcPct val="0"/>
            </a:spcBef>
            <a:spcAft>
              <a:spcPct val="35000"/>
            </a:spcAft>
            <a:buNone/>
          </a:pPr>
          <a:r>
            <a:rPr lang="en-US" sz="1800" b="1" i="0" kern="1200" dirty="0"/>
            <a:t>Cryptanalysis, based on:</a:t>
          </a:r>
        </a:p>
        <a:p>
          <a:pPr marL="171450" lvl="1" indent="-171450" algn="l" defTabSz="800100" rtl="0">
            <a:lnSpc>
              <a:spcPct val="90000"/>
            </a:lnSpc>
            <a:spcBef>
              <a:spcPct val="0"/>
            </a:spcBef>
            <a:spcAft>
              <a:spcPct val="15000"/>
            </a:spcAft>
            <a:buChar char="•"/>
          </a:pPr>
          <a:r>
            <a:rPr lang="en-US" sz="1800" b="1" i="1" kern="1200" dirty="0">
              <a:solidFill>
                <a:srgbClr val="FFFF00"/>
              </a:solidFill>
            </a:rPr>
            <a:t>The nature of the algorithm </a:t>
          </a:r>
          <a:r>
            <a:rPr lang="en-US" sz="1800" b="1" i="0" kern="1200" dirty="0"/>
            <a:t>plus some knowledge of the general characteristics of the plaintext</a:t>
          </a:r>
        </a:p>
        <a:p>
          <a:pPr marL="171450" lvl="1" indent="-171450" algn="l" defTabSz="800100" rtl="0">
            <a:lnSpc>
              <a:spcPct val="90000"/>
            </a:lnSpc>
            <a:spcBef>
              <a:spcPct val="0"/>
            </a:spcBef>
            <a:spcAft>
              <a:spcPct val="15000"/>
            </a:spcAft>
            <a:buChar char="•"/>
          </a:pPr>
          <a:r>
            <a:rPr lang="en-US" sz="1800" b="1" i="0" kern="1200" dirty="0">
              <a:solidFill>
                <a:srgbClr val="FFFF00"/>
              </a:solidFill>
            </a:rPr>
            <a:t>The characteristics of the algorithm </a:t>
          </a:r>
          <a:r>
            <a:rPr lang="en-US" sz="1800" b="1" i="0" kern="1200" dirty="0"/>
            <a:t>to find a specific plaintext or the key being used</a:t>
          </a:r>
        </a:p>
      </dsp:txBody>
      <dsp:txXfrm rot="5400000">
        <a:off x="598846" y="1980368"/>
        <a:ext cx="3779197" cy="2510925"/>
      </dsp:txXfrm>
    </dsp:sp>
    <dsp:sp modelId="{A9D6B2B8-046A-AA47-AB10-DE4700B51C2F}">
      <dsp:nvSpPr>
        <dsp:cNvPr id="0" name=""/>
        <dsp:cNvSpPr/>
      </dsp:nvSpPr>
      <dsp:spPr>
        <a:xfrm rot="5400000">
          <a:off x="4169796" y="1052790"/>
          <a:ext cx="5016510" cy="4371419"/>
        </a:xfrm>
        <a:prstGeom prst="upArrow">
          <a:avLst>
            <a:gd name="adj1" fmla="val 50000"/>
            <a:gd name="adj2" fmla="val 35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5875">
          <a:solidFill>
            <a:schemeClr val="accent1">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rtl="0">
            <a:lnSpc>
              <a:spcPct val="90000"/>
            </a:lnSpc>
            <a:spcBef>
              <a:spcPct val="0"/>
            </a:spcBef>
            <a:spcAft>
              <a:spcPct val="35000"/>
            </a:spcAft>
            <a:buNone/>
          </a:pPr>
          <a:r>
            <a:rPr lang="en-US" sz="1800" b="1" i="0" kern="1200" dirty="0"/>
            <a:t>Brute-force attack</a:t>
          </a:r>
        </a:p>
        <a:p>
          <a:pPr marL="171450" lvl="1" indent="-171450" algn="l" defTabSz="800100" rtl="0">
            <a:lnSpc>
              <a:spcPct val="90000"/>
            </a:lnSpc>
            <a:spcBef>
              <a:spcPct val="0"/>
            </a:spcBef>
            <a:spcAft>
              <a:spcPct val="15000"/>
            </a:spcAft>
            <a:buChar char="•"/>
          </a:pPr>
          <a:r>
            <a:rPr lang="en-US" sz="1800" b="1" i="0" kern="1200" dirty="0"/>
            <a:t>Attacker tries </a:t>
          </a:r>
          <a:r>
            <a:rPr lang="en-US" sz="1800" b="1" i="0" kern="1200" dirty="0">
              <a:solidFill>
                <a:srgbClr val="FFFF00"/>
              </a:solidFill>
            </a:rPr>
            <a:t>every possible key</a:t>
          </a:r>
          <a:r>
            <a:rPr lang="en-US" sz="1800" b="1" i="0" kern="1200" dirty="0">
              <a:solidFill>
                <a:srgbClr val="FF0000"/>
              </a:solidFill>
            </a:rPr>
            <a:t> </a:t>
          </a:r>
          <a:r>
            <a:rPr lang="en-US" sz="1800" b="1" i="0" kern="1200" dirty="0"/>
            <a:t>on a piece of </a:t>
          </a:r>
          <a:r>
            <a:rPr lang="en-US" sz="1800" b="1" i="0" kern="1200" dirty="0" err="1"/>
            <a:t>ciphertext</a:t>
          </a:r>
          <a:r>
            <a:rPr lang="en-US" sz="1800" b="1" i="0" kern="1200" dirty="0"/>
            <a:t> until an intelligible translation into plaintext is obtained</a:t>
          </a:r>
        </a:p>
        <a:p>
          <a:pPr marL="171450" lvl="1" indent="-171450" algn="l" defTabSz="800100" rtl="0">
            <a:lnSpc>
              <a:spcPct val="90000"/>
            </a:lnSpc>
            <a:spcBef>
              <a:spcPct val="0"/>
            </a:spcBef>
            <a:spcAft>
              <a:spcPct val="15000"/>
            </a:spcAft>
            <a:buChar char="•"/>
          </a:pPr>
          <a:r>
            <a:rPr lang="en-US" sz="1800" b="1" i="0" kern="1200" dirty="0"/>
            <a:t>On average, half of all possible keys must be tried to achieve success</a:t>
          </a:r>
        </a:p>
      </dsp:txBody>
      <dsp:txXfrm rot="-5400000">
        <a:off x="4492342" y="1984373"/>
        <a:ext cx="3606421" cy="25082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A7C9D-87BF-CD42-AA7C-FE94D20924FE}">
      <dsp:nvSpPr>
        <dsp:cNvPr id="0" name=""/>
        <dsp:cNvSpPr/>
      </dsp:nvSpPr>
      <dsp:spPr>
        <a:xfrm>
          <a:off x="0" y="0"/>
          <a:ext cx="6865620" cy="143749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Try every possible key until an intelligible translation of the ciphertext into plaintext is obtained</a:t>
          </a:r>
        </a:p>
      </dsp:txBody>
      <dsp:txXfrm>
        <a:off x="42103" y="42103"/>
        <a:ext cx="5314454" cy="1353284"/>
      </dsp:txXfrm>
    </dsp:sp>
    <dsp:sp modelId="{F8E2679E-A04F-904E-82DB-28465952477A}">
      <dsp:nvSpPr>
        <dsp:cNvPr id="0" name=""/>
        <dsp:cNvSpPr/>
      </dsp:nvSpPr>
      <dsp:spPr>
        <a:xfrm>
          <a:off x="605789" y="1677072"/>
          <a:ext cx="6865620" cy="143749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100000"/>
            </a:lnSpc>
            <a:spcBef>
              <a:spcPct val="0"/>
            </a:spcBef>
            <a:spcAft>
              <a:spcPct val="35000"/>
            </a:spcAft>
            <a:buNone/>
          </a:pPr>
          <a:r>
            <a:rPr lang="en-US" sz="1900" kern="1200" dirty="0"/>
            <a:t>On average half of all possible keys must be tried to  achieve success</a:t>
          </a:r>
        </a:p>
      </dsp:txBody>
      <dsp:txXfrm>
        <a:off x="647892" y="1719175"/>
        <a:ext cx="5241255" cy="1353284"/>
      </dsp:txXfrm>
    </dsp:sp>
    <dsp:sp modelId="{912E77E7-A946-8E44-BC90-3F69E61034C0}">
      <dsp:nvSpPr>
        <dsp:cNvPr id="0" name=""/>
        <dsp:cNvSpPr/>
      </dsp:nvSpPr>
      <dsp:spPr>
        <a:xfrm>
          <a:off x="1211579" y="3354144"/>
          <a:ext cx="6865620" cy="143749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AU" sz="1900" kern="1200" dirty="0"/>
            <a:t>To supplement the brute-force approach, some degree of knowledge about the expected plaintext is needed, and some means of automatically distinguishing plaintext from garble </a:t>
          </a:r>
          <a:endParaRPr lang="en-US" sz="1900" kern="1200" dirty="0"/>
        </a:p>
      </dsp:txBody>
      <dsp:txXfrm>
        <a:off x="1253682" y="3396247"/>
        <a:ext cx="5241255" cy="1353284"/>
      </dsp:txXfrm>
    </dsp:sp>
    <dsp:sp modelId="{3AB18B29-AC07-F547-9AF6-1CDFF6D8B642}">
      <dsp:nvSpPr>
        <dsp:cNvPr id="0" name=""/>
        <dsp:cNvSpPr/>
      </dsp:nvSpPr>
      <dsp:spPr>
        <a:xfrm>
          <a:off x="5931251" y="1090096"/>
          <a:ext cx="934368" cy="934368"/>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accent1">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141484" y="1090096"/>
        <a:ext cx="513902" cy="703112"/>
      </dsp:txXfrm>
    </dsp:sp>
    <dsp:sp modelId="{BFAE0DD3-0D61-4446-A3F0-E88F1106B030}">
      <dsp:nvSpPr>
        <dsp:cNvPr id="0" name=""/>
        <dsp:cNvSpPr/>
      </dsp:nvSpPr>
      <dsp:spPr>
        <a:xfrm>
          <a:off x="6537041" y="2757585"/>
          <a:ext cx="934368" cy="934368"/>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accent1">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47274" y="2757585"/>
        <a:ext cx="513902" cy="7031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14FEC-2D56-5E4E-AB09-C40FA84A2430}">
      <dsp:nvSpPr>
        <dsp:cNvPr id="0" name=""/>
        <dsp:cNvSpPr/>
      </dsp:nvSpPr>
      <dsp:spPr>
        <a:xfrm>
          <a:off x="0" y="0"/>
          <a:ext cx="6096000" cy="828900"/>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cs typeface="ＭＳ Ｐゴシック" pitchFamily="-1" charset="-128"/>
            </a:rPr>
            <a:t>All these techniques have the following features in common:</a:t>
          </a:r>
          <a:endParaRPr lang="en-US" sz="2300" kern="1200" dirty="0"/>
        </a:p>
      </dsp:txBody>
      <dsp:txXfrm>
        <a:off x="0" y="0"/>
        <a:ext cx="6096000" cy="828900"/>
      </dsp:txXfrm>
    </dsp:sp>
    <dsp:sp modelId="{730AF66A-8B24-E04B-9DF8-6351AD37AE7A}">
      <dsp:nvSpPr>
        <dsp:cNvPr id="0" name=""/>
        <dsp:cNvSpPr/>
      </dsp:nvSpPr>
      <dsp:spPr>
        <a:xfrm>
          <a:off x="0" y="881325"/>
          <a:ext cx="6096000" cy="1673077"/>
        </a:xfrm>
        <a:prstGeom prst="rect">
          <a:avLst/>
        </a:prstGeom>
        <a:solidFill>
          <a:schemeClr val="bg1"/>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A set of related </a:t>
          </a:r>
          <a:r>
            <a:rPr lang="en-US" sz="2300" kern="1200" dirty="0" err="1"/>
            <a:t>monoalphabetic</a:t>
          </a:r>
          <a:r>
            <a:rPr lang="en-US" sz="2300" kern="1200" dirty="0"/>
            <a:t> substitution rules is used</a:t>
          </a:r>
        </a:p>
        <a:p>
          <a:pPr marL="228600" lvl="1" indent="-228600" algn="l" defTabSz="1022350">
            <a:lnSpc>
              <a:spcPct val="90000"/>
            </a:lnSpc>
            <a:spcBef>
              <a:spcPct val="0"/>
            </a:spcBef>
            <a:spcAft>
              <a:spcPct val="15000"/>
            </a:spcAft>
            <a:buChar char="•"/>
          </a:pPr>
          <a:r>
            <a:rPr lang="en-US" sz="2300" kern="1200" dirty="0"/>
            <a:t>A key determines which particular rule is chosen for a given transformation</a:t>
          </a:r>
        </a:p>
      </dsp:txBody>
      <dsp:txXfrm>
        <a:off x="0" y="881325"/>
        <a:ext cx="6096000" cy="167307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678878C9-B44F-4F7C-8501-92EEAB5546DE}" type="datetimeFigureOut">
              <a:rPr lang="en-US" smtClean="0"/>
              <a:t>9/7/2024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132609E0-1550-4D5C-A32A-D082CE3B2804}" type="slidenum">
              <a:rPr lang="en-US" smtClean="0"/>
              <a:t>‹#›</a:t>
            </a:fld>
            <a:endParaRPr lang="en-US"/>
          </a:p>
        </p:txBody>
      </p:sp>
    </p:spTree>
    <p:extLst>
      <p:ext uri="{BB962C8B-B14F-4D97-AF65-F5344CB8AC3E}">
        <p14:creationId xmlns:p14="http://schemas.microsoft.com/office/powerpoint/2010/main" val="148849050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1-15T19:00:43.127"/>
    </inkml:context>
    <inkml:brush xml:id="br0">
      <inkml:brushProperty name="width" value="0.14" units="cm"/>
      <inkml:brushProperty name="height" value="0.14" units="cm"/>
      <inkml:brushProperty name="color" value="#FFF200"/>
      <inkml:brushProperty name="fitToCurve" value="1"/>
    </inkml:brush>
  </inkml:definitions>
  <inkml:traceGroup>
    <inkml:annotationXML>
      <emma:emma xmlns:emma="http://www.w3.org/2003/04/emma" version="1.0">
        <emma:interpretation id="{6691622C-C16D-4A49-8310-4A344ED5D832}" emma:medium="tactile" emma:mode="ink">
          <msink:context xmlns:msink="http://schemas.microsoft.com/ink/2010/main" type="writingRegion" rotatedBoundingBox="-3747,40 2768,4489 2020,5584 -4495,1135">
            <msink:destinationLink direction="with" ref="{5A02D30C-0A5A-494E-915A-F4F7F842E6CE}"/>
          </msink:context>
        </emma:interpretation>
      </emma:emma>
    </inkml:annotationXML>
    <inkml:traceGroup>
      <inkml:annotationXML>
        <emma:emma xmlns:emma="http://www.w3.org/2003/04/emma" version="1.0">
          <emma:interpretation id="{D16FBECB-CF39-495C-AF9E-1C3D2D36D97F}" emma:medium="tactile" emma:mode="ink">
            <msink:context xmlns:msink="http://schemas.microsoft.com/ink/2010/main" type="paragraph" rotatedBoundingBox="-3747,40 2768,4489 2699,4591 -3816,141" alignmentLevel="1"/>
          </emma:interpretation>
        </emma:emma>
      </inkml:annotationXML>
      <inkml:traceGroup>
        <inkml:annotationXML>
          <emma:emma xmlns:emma="http://www.w3.org/2003/04/emma" version="1.0">
            <emma:interpretation id="{8A5C3735-1D36-4A7D-B298-3C0BFCB6DD09}" emma:medium="tactile" emma:mode="ink">
              <msink:context xmlns:msink="http://schemas.microsoft.com/ink/2010/main" type="inkBullet" rotatedBoundingBox="-3782,91 -3770,99 -3779,113 -3791,104"/>
            </emma:interpretation>
            <emma:one-of disjunction-type="recognition" id="oneOf0">
              <emma:interpretation id="interp0" emma:lang="" emma:confidence="0">
                <emma:literal>•</emma:literal>
              </emma:interpretation>
            </emma:one-of>
          </emma:emma>
        </inkml:annotationXML>
        <inkml:trace contextRef="#ctx0" brushRef="#br0">-6247-4286 4 0</inkml:trace>
      </inkml:traceGroup>
      <inkml:traceGroup>
        <inkml:annotationXML>
          <emma:emma xmlns:emma="http://www.w3.org/2003/04/emma" version="1.0">
            <emma:interpretation id="{13C53271-5F44-475C-8560-7720DB67B1A2}" emma:medium="tactile" emma:mode="ink">
              <msink:context xmlns:msink="http://schemas.microsoft.com/ink/2010/main" type="line" rotatedBoundingBox="2507,4311 2768,4489 2699,4591 2438,4413"/>
            </emma:interpretation>
          </emma:emma>
        </inkml:annotationXML>
        <inkml:traceGroup>
          <inkml:annotationXML>
            <emma:emma xmlns:emma="http://www.w3.org/2003/04/emma" version="1.0">
              <emma:interpretation id="{633150CE-2E99-4B2B-BA77-1C2DC65F50AF}" emma:medium="tactile" emma:mode="ink">
                <msink:context xmlns:msink="http://schemas.microsoft.com/ink/2010/main" type="inkWord" rotatedBoundingBox="2507,4311 2768,4489 2699,4591 2438,4413"/>
              </emma:interpretation>
              <emma:one-of disjunction-type="recognition" id="oneOf1">
                <emma:interpretation id="interp1" emma:lang="" emma:confidence="1">
                  <emma:literal/>
                </emma:interpretation>
              </emma:one-of>
            </emma:emma>
          </inkml:annotationXML>
          <inkml:trace contextRef="#ctx0" brushRef="#br0" timeOffset="8893.89">-1 0 14 0,'0'0'2'0,"0"0"5"0,0 0-2 0,0 0 4 15,0 0-2-15,0 2-1 0,0-1-3 0,0 1-3 16,0 0 4-16,0-1-4 0,0-1 0 0,0 2 1 16,0-2-1-16,0 0 0 0,0 0 4 0,0 0-5 15,0 0 1-15,0 0-1 0,0 0 15 0,0 0-17 16,0 0 12-16,0 0-13 0,0-2 10 0,0 1-2 15,0-1-3-15,0 0 2 0,0 2 5 0,0 0-8 16,1 0 3-16,-1 0-3 0,0 0 10 0,0 0-5 16,0 0-3-16,0 0 0 0,0 0 0 0,0 0 7 15,0 0-4-15,0 0 5 0,0 0-6 0,0 0 1 0,0 0 10 16,0 0-6-16,0 0 10 0,0 0-16 0,0 0 2 16,0 0-5-16,0 0 13 0,0 0 1 0,0 0 0 15,0 0-1-15,0 0-7 0,0 0 3 0,0 2-3 16,0 0 4-16,8 16-3 0,-8-18-3 0,0 0 2 0,0 0-2 15,0 0 7-15,0 0-11 0,0 0 3 0,0 0-3 16,0 0 6-16,0 0-5 0,2 0 4 0,-1 0-5 16,1 0 4-16,-1 0 5 0,1 0-2 0,-1 0 4 15,1 0-1-15,0-2-9 0,-1 1 8 0,1-1-7 16,-1 1 4-16,1-1 4 0,-1 1-6 0,1-1 8 16,-1 1-1-16,1-1 2 0,-1 1-1 0,1 1 1 15,0 0-7-15,13-7 0 0,-15 11-5 0,0 2 3 0,0-6-7 16,0 7 6-16,0-1 6 0,-2-1-2 0,2-5 2 15,0 0-8-15,0 2-1 0,0 13 0 0,2-12 9 16,0 2-12-16,-2-5 6 0,3 7-6 0,-2-4 14 0,1 0-7 16,-2-3-3-16,0 0 0 0,0 0 2 0,0 0-3 15,1 0 6-15,1 0-5 0,-1 0 3 0,1 0 5 16,-1 0-5-16,1 0 4 0,0 0-7 0,-1 0 4 16,1 0 2-16,-1 0 0 0,1 0-6 0,-1 0-1 15,2 0-2-15,0 0 2 0,38-9 4 0,-35 9 0 16,0 2-4-16,0-5 2 0,2 3 3 0,-3-3-9 15,2 3 9-15,-2 0-10 0,-2-5 15 0,3 5-5 0,-1-3 3 16,3 3-5-16,-2 0 5 0,-6 0 2 0,0 0-1 16,0 0 2-16,12-6 1 0,-9 9 4 0,3 0 2 15,-1-2-1-15,-2-1-8 0,-3 0 3 0,0 0-5 16,0 0 4-16,0 0-2 0,2 2-4 0,-2 0 0 0,1-1-3 16,-1 1-1-16,0-1 5 0,0 1-2 0,9 13 1 15,-9-15-10-15,0 0 5 0,0 0-9 0,0 0 4 16,0 0-36-16,0 0-203 0,2 9 167 0</inkml:trace>
          <inkml:trace contextRef="#ctx0" brushRef="#br0" timeOffset="9922.49">243 203 40 0,'-5'0'1'16,"4"0"11"-16,-5-2-14 0,6 1 2 0,0 1 0 15,0 0-1-15,0 0-13 0</inkml:trace>
        </inkml:traceGroup>
      </inkml:traceGroup>
    </inkml:traceGroup>
    <inkml:traceGroup>
      <inkml:annotationXML>
        <emma:emma xmlns:emma="http://www.w3.org/2003/04/emma" version="1.0">
          <emma:interpretation id="{BAFBFF3B-00EA-4292-9D4E-4B041FE45147}" emma:medium="tactile" emma:mode="ink">
            <msink:context xmlns:msink="http://schemas.microsoft.com/ink/2010/main" type="paragraph" rotatedBoundingBox="624,4181 1744,4076 1813,4813 693,4918" alignmentLevel="2"/>
          </emma:interpretation>
        </emma:emma>
      </inkml:annotationXML>
      <inkml:traceGroup>
        <inkml:annotationXML>
          <emma:emma xmlns:emma="http://www.w3.org/2003/04/emma" version="1.0">
            <emma:interpretation id="{E9C2C392-78EA-4B23-9E32-05959CE3DCD3}" emma:medium="tactile" emma:mode="ink">
              <msink:context xmlns:msink="http://schemas.microsoft.com/ink/2010/main" type="line" rotatedBoundingBox="624,4181 1744,4076 1813,4813 693,4918"/>
            </emma:interpretation>
          </emma:emma>
        </inkml:annotationXML>
        <inkml:traceGroup>
          <inkml:annotationXML>
            <emma:emma xmlns:emma="http://www.w3.org/2003/04/emma" version="1.0">
              <emma:interpretation id="{3DAF7C1C-5150-41D7-A8CA-9E8F26A06F46}" emma:medium="tactile" emma:mode="ink">
                <msink:context xmlns:msink="http://schemas.microsoft.com/ink/2010/main" type="inkWord" rotatedBoundingBox="624,4181 1744,4076 1813,4813 693,4918"/>
              </emma:interpretation>
              <emma:one-of disjunction-type="recognition" id="oneOf2">
                <emma:interpretation id="interp2" emma:lang="" emma:confidence="0">
                  <emma:literal>o</emma:literal>
                </emma:interpretation>
                <emma:interpretation id="interp3" emma:lang="" emma:confidence="0">
                  <emma:literal>O</emma:literal>
                </emma:interpretation>
                <emma:interpretation id="interp4" emma:lang="" emma:confidence="0">
                  <emma:literal>0</emma:literal>
                </emma:interpretation>
                <emma:interpretation id="interp5" emma:lang="" emma:confidence="0">
                  <emma:literal>°</emma:literal>
                </emma:interpretation>
                <emma:interpretation id="interp6" emma:lang="" emma:confidence="0">
                  <emma:literal>a</emma:literal>
                </emma:interpretation>
              </emma:one-of>
            </emma:emma>
          </inkml:annotationXML>
          <inkml:trace contextRef="#ctx0" brushRef="#br0" timeOffset="74951.25">-1196-210 2 0,'1'0'4'0,"2"0"1"16,-3 0 6-16,0 0 7 0,0 0 6 0,0 0 2 16,0 0 7-16,0 0-6 0,0-1 10 0,0-1-10 15,-1 1 0-15,-1-1-2 0,1 1-2 0,-1-1-9 0,1 1 2 16,-1-1-4-16,0 1-3 0,1-1-1 0,-1 1-4 16,1-1 3-16,-2 1-1 0,0-1-5 0,0 0 3 15,0 1-3-15,0-1 4 0,-1 1-6 0,1-1 4 16,0 1-4-16,0-1 2 0,-44-10 4 0,47 12-5 15,0 0 5-15,-2 0-5 0,-15 9 0 0,10-4 1 0,1-2-1 16,-1 1 0-16,0 1 6 0,1-2-3 0,-2 2 5 16,0-2-7-16,1 1 8 0,-1 3-3 0,-1-3 5 15,1 1 4-15,1 1-12 0,-1 0 6 0,-1 2-7 16,-1-2 14-16,3 0-8 0,-2-1 7 0,-1-1-6 16,1 2 5-16,0 0-2 0,-2 0-7 0,4-1 4 15,-1 1-5-15,-3 0 0 0,4 0 0 0,-7 4-1 0,-2-4 8 16,6 1-8-16,-4 1 5 0,3-2-7 0,-1 3 10 15,1-1-5-15,-1 3 5 0,1-2-7 0,2 2 0 16,-3-1-4-16,0-2 0 0,-2 3 0 0,0-3 11 0,2-2-11 16,1 1 3-16,2 1-6 0,0 3 8 0,-1-1-2 15,3 3 2-15,-1-1-4 0,-3-3-8 0,4 2 13 16,1-3-8-16,-2 1 9 0,2 3-15 0,3-1 9 16,-2-5-2-16,5-6 4 0,0 0-9 0,-6 15 10 15,4-7-5-15,2 1 5 0,-1-6-7 0,1 0 2 16,0 3 4-16,0-1-3 0,0 0-6 0,0-5 6 15,0 0-1-15,0 0 4 0,0 1 0 0,0 1-2 16,0-1-3-16,4 24 1 0,0-21-7 0,-3-1 11 0,2 3-2 16,0-1 4-16,0 0-8 0,0-1 1 0,-3-4 1 15,8 5-1-15,-2-2 5 0,0 1-2 0,3 0 1 16,-1 0-3-16,-2-2-10 0,-6-2 11 0,0 0-5 16,14 3 7-16,-9 0 5 0,1 1-11 0,0 1 5 0,-3-2-7 15,3-1 10-15,0-2 3 0,2 3-4 0,-5-2 2 16,5 2-10-16,-4-1 4 0,-1-1 1 0,3 2 1 15,-4 0-1-15,1 0 0 0,3 2 2 0,-1 0 1 16,-2-1 1-16,0 1-2 0,0-1-3 0,-3 1 1 16,5 1-4-16,-1 0 10 0,1-1-2 0,-4 1 4 15,-1-1-13-15,2-1 12 0,-1 2-7 0,4-1 9 0,0 1-9 16,-4-3 2-16,4 2 6 0,-5-2-4 0,1 1-4 16,4 0 7-16,-2 0-5 0,1 1 7 15,0-2 1-15,0 0-8 0,1 1 4 0,2-1-5 0,1 2 1 16,-2 0 1-16,-1-1 0 0,1 1 2 0,-2-1 2 0,3 1-1 15,0 0-3-15,-2-2 2 0,3 0 0 0,-2 0-3 16,1 0 1-16,3 0-2 0,-6 0-3 0,2 0 8 16,0-1-9-16,2-1 8 0,0 1-6 0,-1-1 7 15,1 1-2-15,-3-2 2 0,1 1-4 0,-3-1 1 16,3 0 3-16,0 0-3 0,0 0-9 0,0 0 8 16,-3-1-3-16,4 1 5 0,-3-2 0 0,2 2-4 15,0 0 4-15,-1 0-4 0,1 0-3 0,-1 0 2 16,2 0-3-16,-1 0 3 0,1 2 1 0,-1-2 6 0,1 0-6 15,1 0 5-15,0 0-8 0,-1 0 0 0,3-2 7 16,-1 1-4-16,0-1 3 0,0 1 1 0,0-1-2 16,1 1 2-16,-1-2-9 0,0-1 6 0,3 1-8 0,-1 0 9 15,1 0-4-15,-1 0 2 0,-2-3 6 0,2 1-5 16,1 1-3-16,0 1 1 0,2-2-5 0,-2 2 5 16,4-1-2-16,-2-1 5 0,-2-1-2 0,5 3 1 15,-2-2-7-15,2 1 10 0,0 1-1 0,-2-2 3 16,-1 2-9-16,0 0 3 0,1-2-4 0,-3 2 5 15,5 2-1-15,0-2 0 0,0 1-1 0,-2-1-2 16,-4 0 3-16,0 0-6 0,-2 0 11 0,3 0-7 16,0 1 4-16,-1 1-2 0,-2-1-2 0,-1 1 2 0,-2-1 0 15,3 2 0-15,-1 0-2 0,-2 0 1 0,2 0 1 16,-2 0 0-16,0 0 0 0,-2 0 0 0,3 0 0 16,-1 0 9-16,0 0-5 0,-2 0 4 0,3 0-9 0,-3 0-2 15,1-2 0-15,-2 1 0 0,0-1 4 0,0-1 2 16,-1 0 1-16,1 0-2 0,-2 2-8 0,1-4 6 15,-1 2-1-15,1 0 3 0,-2 3-4 0,0 0 6 16,0 0-4-16,0-2 6 0,0 1-8 0,0-1 5 16,0 1-6-16,0-1 6 0,0 1-7 0,0-1 5 15,7-31 3-15,-5 26-1 0,-2 0 0 0,0 1-1 16,0-2-2-16,0 0 1 0,0 2-7 0,-2-2 7 16,2 1 1-16,-1-2 2 0,-1-1-2 0,1 3-5 0,-2 1 3 15,1 0-3-15,1-2 10 0,-2 2-9 0,1-2 3 16,-1 0-3-16,0 1 2 0,1-2 5 0,-1-2-5 0,0 3 5 15,-1-1-3-15,1 0-2 0,-2 0 1 16,2-1-2-16,0 3 1 0,0-1-5 0,-2-1 6 0,2 1-3 16,-1-3 2-16,0 2 0 0,1 0-5 0,0 0 5 15,-1 0 2-15,-1-1-2 0,1 0 4 0,0 1-4 16,1-1 14-16,-1 1-18 0,2 0 4 0,-1 1-8 16,0-1 7-16,0 0-1 0,-2 0 3 0,2 0-1 15,2 2 3-15,1 0-1 0,-3-1-4 0,1 0 2 0,-1 2 6 16,2 0-9-16,-2 0 7 0,0 0-9 15,0-2-2-15,-1 2 8 0,3 0-2 0,-4 0 4 0,-1-2 5 16,2 2-14-16,-6 0 9 0,3 0-9 0,1 1 8 16,-2 1-5-16,-1-1-7 0,-2 3 3 0,-1 1-12 15,-7 1-131-15,1 0 105 0</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1-15T19:02:45.113"/>
    </inkml:context>
    <inkml:brush xml:id="br0">
      <inkml:brushProperty name="width" value="0.14" units="cm"/>
      <inkml:brushProperty name="height" value="0.14" units="cm"/>
      <inkml:brushProperty name="color" value="#FFF200"/>
      <inkml:brushProperty name="fitToCurve" value="1"/>
    </inkml:brush>
  </inkml:definitions>
  <inkml:traceGroup>
    <inkml:annotationXML>
      <emma:emma xmlns:emma="http://www.w3.org/2003/04/emma" version="1.0">
        <emma:interpretation id="{771E47B1-0F63-4407-B3FF-722D3584C247}" emma:medium="tactile" emma:mode="ink">
          <msink:context xmlns:msink="http://schemas.microsoft.com/ink/2010/main" type="writingRegion" rotatedBoundingBox="17075,7977 19556,8094 19542,8379 17062,8262"/>
        </emma:interpretation>
      </emma:emma>
    </inkml:annotationXML>
    <inkml:traceGroup>
      <inkml:annotationXML>
        <emma:emma xmlns:emma="http://www.w3.org/2003/04/emma" version="1.0">
          <emma:interpretation id="{04754F1B-6DE9-4C1E-9C24-4B4D1B226DFE}" emma:medium="tactile" emma:mode="ink">
            <msink:context xmlns:msink="http://schemas.microsoft.com/ink/2010/main" type="paragraph" rotatedBoundingBox="17075,7977 19556,8094 19542,8379 17062,8262" alignmentLevel="1"/>
          </emma:interpretation>
        </emma:emma>
      </inkml:annotationXML>
      <inkml:traceGroup>
        <inkml:annotationXML>
          <emma:emma xmlns:emma="http://www.w3.org/2003/04/emma" version="1.0">
            <emma:interpretation id="{05C50816-F6E6-46B4-8358-FFE3476F59FE}" emma:medium="tactile" emma:mode="ink">
              <msink:context xmlns:msink="http://schemas.microsoft.com/ink/2010/main" type="line" rotatedBoundingBox="17075,7977 19556,8094 19542,8379 17062,8262"/>
            </emma:interpretation>
          </emma:emma>
        </inkml:annotationXML>
        <inkml:traceGroup>
          <inkml:annotationXML>
            <emma:emma xmlns:emma="http://www.w3.org/2003/04/emma" version="1.0">
              <emma:interpretation id="{B9AF3207-E9CA-4E73-BDAB-E01BBA9BBF61}" emma:medium="tactile" emma:mode="ink">
                <msink:context xmlns:msink="http://schemas.microsoft.com/ink/2010/main" type="inkWord" rotatedBoundingBox="17074,8006 17733,8037 17728,8151 17069,8120"/>
              </emma:interpretation>
              <emma:one-of disjunction-type="recognition" id="oneOf0">
                <emma:interpretation id="interp0" emma:lang="" emma:confidence="1">
                  <emma:literal/>
                </emma:interpretation>
              </emma:one-of>
            </emma:emma>
          </inkml:annotationXML>
          <inkml:trace contextRef="#ctx0" brushRef="#br0">0 105 160 0,'0'0'4'0,"0"0"-10"16,0 0-11-16,0 0 2 0,0 0 15 0,0 0 1 15,0 0 0-15,0 0-2 0,0 0 1 0,0 0-3 16,0 0-3-16,2-2 16 0,0-1-7 0,0 2 10 16,-1-2-9-16,2 1 26 0,-2-1-6 0,1 0 11 15,0 1-12-15,0-1-2 0,-1 2 1 0,2-2-3 0,-1 1-6 16,-1-1-9-16,2 2 5 0,-2-2-5 0,1 1 1 15,0-1-2-15,0 2 3 0,-1-2-2 0,2 1-1 0,-2-1 1 16,1 0-4-16,-1 2 4 0,3-2-1 0,1 1-1 16,-1-1-4-16,-1 1 2 0,45-37 1 0,-40 39-8 15,-1 2 9-15,-2-2-8 0,2-2 7 0,-2-1 1 16,3 3-2-16,-4 0 2 0,3 0-2 0,-3 0 1 16,2 0 0-16,-2 0 2 0,2 0-2 0,-1 0 4 15,2 3-2-15,-1-1 3 0,0 1 4 0,2-3-2 16,-1 4-4-16,3-4 1 0,-3 5-9 0,0-1 13 0,-2-1-8 15,8 2 10-15,-9-1-8 0,6-2 1 0,-3 1 2 16,-3 1-2-16,7 1 8 0,-8 0-7 0,1-1 7 16,2 1-8-16,-4-1 15 0,7 1-16 0,-3 2 11 15,1-2-12-15,4 1 9 0,-7 2-1 0,-2-4-6 16,-1 1 4-16,-1 2-2 0,4-2-2 0,0 1 2 16,-1-2-3-16,3 7-3 0,-3-6 15 0,1-1-10 0,-4 2 11 15,0-1-5-15,1-1 7 0,-1-4-1 0,0 0 0 16,0 0-8-16,0 0 6 0,0 3-3 0,24 16 3 15,-20-16-5-15,-4-3-3 0,0 0-1 0,0 0-3 16,14 0-8-16,-5 0 8 0,-2-3-5 0,0 1 5 16,-2-1-2-16,5 1-1 0,-8-1 2 0,-2 3-2 0,0 0-2 15,16-6 2-15,-7 3 0 0,-1 3 1 0,-1-3-1 16,1 3 1-16,1-4 2 0,-9 4-1 0,0 0-7 16,0 0 4-16,21-6 3 0,-6 6 0 0,-5-3-1 15,3 1 1-15,-1-1-7 0,-3-1 5 0,-1 2-6 0,-1-3 6 16,4 5 1-16,-3-6 1 0,5 5 0 0,-4-2-1 15,-1-3-2-15,-1-2 1 0,0 4-4 0,0 2 1 16,3-2 1-16,0 1 2 0,-5-2 5 0,1 2-11 16,0-2 6-16,-1-1-6 0,1 3 14 0,-1-1-8 15,1 4 0-15,0-2-3 0,1-1 4 0,-2 2 1 16,1-2-2-16,0 3 0 0,-1-2-3 0,2 2-1 16,-1 0-10-16,3 0-2 0,0 0-69 0</inkml:trace>
        </inkml:traceGroup>
        <inkml:traceGroup>
          <inkml:annotationXML>
            <emma:emma xmlns:emma="http://www.w3.org/2003/04/emma" version="1.0">
              <emma:interpretation id="{E1406383-5F3C-49AB-BB08-87DA52D05B53}" emma:medium="tactile" emma:mode="ink">
                <msink:context xmlns:msink="http://schemas.microsoft.com/ink/2010/main" type="inkWord" rotatedBoundingBox="18216,8102 18453,8113 18450,8184 18212,8173"/>
              </emma:interpretation>
              <emma:one-of disjunction-type="recognition" id="oneOf1">
                <emma:interpretation id="interp1" emma:lang="" emma:confidence="1">
                  <emma:literal/>
                </emma:interpretation>
              </emma:one-of>
            </emma:emma>
          </inkml:annotationXML>
          <inkml:trace contextRef="#ctx0" brushRef="#br0" timeOffset="1045.14">1389 135 42 0,'4'3'6'0,"-3"-1"38"15,2 2 5-15,-1 1-2 0,2-1 10 0,-1 1-3 16,1 5 5-16,0-1-4 0,-3 1-8 0,3-1-13 16,-1 3-8-16,3-2 2 0,2 3-11 0,3-4-8 0,1-2 2 15,3-5-5-15,5-2-2 0,0-2-8 0,6-5-6 16,4-2-3-16,2-5-20 0,3-7-99 0,5-2 88 15</inkml:trace>
        </inkml:traceGroup>
        <inkml:traceGroup>
          <inkml:annotationXML>
            <emma:emma xmlns:emma="http://www.w3.org/2003/04/emma" version="1.0">
              <emma:interpretation id="{9EFAD4AC-A740-4892-B060-783B6324FB6D}" emma:medium="tactile" emma:mode="ink">
                <msink:context xmlns:msink="http://schemas.microsoft.com/ink/2010/main" type="inkWord" rotatedBoundingBox="19138,8075 19556,8094 19542,8379 19124,8359"/>
              </emma:interpretation>
              <emma:one-of disjunction-type="recognition" id="oneOf2">
                <emma:interpretation id="interp2" emma:lang="" emma:confidence="0">
                  <emma:literal>n</emma:literal>
                </emma:interpretation>
                <emma:interpretation id="interp3" emma:lang="" emma:confidence="0">
                  <emma:literal>.</emma:literal>
                </emma:interpretation>
                <emma:interpretation id="interp4" emma:lang="" emma:confidence="0">
                  <emma:literal>7</emma:literal>
                </emma:interpretation>
                <emma:interpretation id="interp5" emma:lang="" emma:confidence="0">
                  <emma:literal>,</emma:literal>
                </emma:interpretation>
                <emma:interpretation id="interp6" emma:lang="" emma:confidence="0">
                  <emma:literal>&gt;</emma:literal>
                </emma:interpretation>
              </emma:one-of>
            </emma:emma>
          </inkml:annotationXML>
          <inkml:trace contextRef="#ctx0" brushRef="#br0" timeOffset="2989.13">2508 94 3 0,'0'0'0'16,"0"0"23"-16,0 0-2 0,0 0 10 0,0 0-2 15,0 0-12-15,0 0-8 0,0 0-10 0,0 0 1 16,0 0 1-16,0 2 11 0,0 1-12 0,3-2 0 16,-2 2-4-16,23 15 3 0,-24-18 6 0,0 0-2 0,0 0 4 15,0 0 6-15,3 0 13 0,-2 0-2 0,1 0 4 16,1 0 0-16,-2 0 16 0,1 0-3 0,0 0 4 15,0 0-17-15,-1 0 12 0,2 0-8 0,-2 0 6 16,1 0-27-16,0 0 9 0,0 0-4 0,-1 0 5 16,2 0-17-16,-2 0 0 0,1 0 1 0,24-7 1 15,-20 10 13-15,-3-2-15 0,8 4 4 0,-7-5-8 16,2 4-6-16,-6-4 6 0,0 0 2 0,21 6 2 0,-16-4-2 16,3 1 4-16,-8-3-5 0,0 0 7 0,0 0-1 0,0 0 3 15,1 0 0-15,2 0 2 0,-2 0 7 0,26 11-5 16,-23-11 2-16,10 3-5 0,-7-3-8 0,-1 0 8 15,6 0-6-15,0 0 6 0,-4 0-15 0,-8 0 8 16,18 0-1-16,-11 0 5 0,4 0 1 0,2 0-9 16,-2 0 1-16,-5 0-2 0,5-3 8 0,-1 1-7 15,-5-1 5-15,11 2-5 0,-8-2 9 0,-1-2-7 16,1 3 0-16,-8 2-2 0,0 0-1 0,17-10 0 16,-10 10 1-16,2-2 0 0,-2 2 4 0,-7 0 2 15,0 0-3-15,0 0 1 0,0 0-3 0,1 0-2 16,-1 0 2-16,2 0-1 0,0 0 1 0,-2 0 7 0,2 0-6 15,-2 2 6-15,0 1-8 0,0-2-1 0,0 2 2 16,0 0-1-16,0-1 10 0,0 1-5 0,0-1-3 0,0 1-1 16,0-2-2-16,0 4 2 0,0-1 1 0,0 1 0 15,0-1-2-15,4 65 1 0,-8-62 0 0,2-1 2 16,0 3-6-16,0 0 3 0,2-1 4 0,-1 1-1 16,1-1 3-16,-3-4-5 0,3 2 0 0,-1 2 0 15,1 0 1-15,0-2 3 0,0 1 0 0,-2 2 1 16,1-3-6-16,1 2 1 0,0-1 0 0,0 3 2 15,0-1 3-15,0 0-7 0,0 0 3 0,0-2-3 16,0 4 3-16,0 1-2 0,1 0 2 0,2-1-1 16,1 0-2-16,-2-2 3 0,2 0-7 0,0 0 7 0,-1 3 1 15,3-3-7-15,-1 0 4 0,3 0-8 0,-1 5-1 16,3-5-17-16,-3-4-8 0,3-1-11 0,-3-4-108 0</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1-15T19:02:29.795"/>
    </inkml:context>
    <inkml:brush xml:id="br0">
      <inkml:brushProperty name="width" value="0.14" units="cm"/>
      <inkml:brushProperty name="height" value="0.14" units="cm"/>
      <inkml:brushProperty name="color" value="#FFF200"/>
      <inkml:brushProperty name="fitToCurve" value="1"/>
    </inkml:brush>
  </inkml:definitions>
  <inkml:traceGroup>
    <inkml:annotationXML>
      <emma:emma xmlns:emma="http://www.w3.org/2003/04/emma" version="1.0">
        <emma:interpretation id="{98B858D4-7430-49B6-8AB0-100B236834FE}" emma:medium="tactile" emma:mode="ink">
          <msink:context xmlns:msink="http://schemas.microsoft.com/ink/2010/main" type="inkDrawing" rotatedBoundingBox="14555,12396 14721,13491 14482,13527 14316,12432" semanticType="verticalRange" shapeName="Other">
            <msink:sourceLink direction="with" ref="{AF4B84F8-E83A-4AE5-9A68-AC9F1C32365D}"/>
          </msink:context>
        </emma:interpretation>
      </emma:emma>
    </inkml:annotationXML>
    <inkml:trace contextRef="#ctx0" brushRef="#br0">0 0 1 0,'0'0'4'0,"0"0"-1"0,0 0 15 0,0 0-1 16,0 0-1-16,0 0 11 0,0 0 1 0,0 0 3 16,0 0-2-16,0 0-5 0,0 0-5 0,0 0 2 15,0 0-4-15,1 0 2 0,1 0-4 0,-1 0 2 16,1 0-19-16,-2 0 2 0,0 0 2 0,1 0 1 16,1 0 5-16,0 0-1 0,-1 0-6 0,-1 0 4 0,0 0-12 15,2 0 10-15,-1 0-4 0,1 0 6 0,-1 0-2 0,1 0-5 16,-2 0 3-16,0 0-4 0,1 0 12 15,-1 0-7-15,2 0 5 0,-2 2-7 0,0-1-3 0,0 1 3 16,11 14-2-16,-11-8 3 0,1-2-1 0,-1-1 2 16,0-5-1-16,0 0 3 0,-1 12 1 0,1-6 0 15,0 0-5-15,0 0 2 0,-2-2-12 0,2 2 11 16,-2-2 2-16,2 4 3 0,0-3-8 0,-1 2 2 16,1 4-4-16,0-3 5 0,0 1 7 0,0-2-4 15,0 1-3-15,-2 1-1 0,2-1-4 0,0 0-4 16,-1-2 9-16,-1 0-7 0,2 5 7 0,0-4 5 0,0 1-5 15,0 0 3-15,0-2-7 0,0 0 3 0,2 2-5 16,-1-2 4-16,-1 0-7 0,3 0 2 0,-1 2 7 16,-2-1-3-16,5 2 13 0,-5-1-14 0,0-2-1 0,3 2-3 15,0 0 7-15,-2-1-3 0,2-1 4 0,-1 2-5 16,-2-2-2-16,3 2 8 0,-2-2-7 0,1 2 8 16,-1 1-2-16,3 0-9 0,-1 0 4 0,0-1-7 15,0 1 11-15,-2-1-7 0,1 1 7 0,-1-1-8 16,2 1 4-16,-1 0 4 0,1-1-8 0,-1-1 7 15,-2 1-2-15,1 0-2 0,1 1 4 0,-2-2-5 16,3 1 6-16,-2 1-2 0,1-1-4 0,1 3-2 16,-3-2-8-16,1-1 14 0,1 4-1 0,-1-6 3 0,1 5-11 15,-1-1 11-15,1 0-7 0,-2 0 8 0,0 0-3 0,2-1 2 16,-1 1 0-16,1 1 1 0,-1 1-2 0,-1-1 0 16,0-3-1-16,0 1 0 0,0-1-6 0,0 1 9 15,-1 0-3-15,1 0 3 0,0 0-4 0,-2 4-2 16,2-3 4-16,0 3-3 0,-1-1 8 0,-1 0 0 15,2 2 1-15,0-3-2 0,0 1-1 0,0-4-8 16,0-1 8-16,0 1-8 0,0-2 5 0,0-1 1 16,0-4-1-16,0 4 3 0,0-2 7 0,0 1-9 15,0 1 1-15,2 0-3 0,-1-1 7 0,-1 1-3 16,2-2-1-16,-2 3-1 0,1-1-4 0,-1-1 9 16,0 2-1-16,0 1 3 0,0-3-6 0,0 4-1 0,0-4 5 15,0 3-5-15,0-1 1 0,0 0 10 0,-1 0-11 16,-1 0 11-16,1 2-11 0,1-1 0 0,-2 1 6 15,-1-2-1-15,1 2 9 0,1-2-7 0,-1 0-4 16,2 2 0-16,0-4-3 0,-1 1 0 0,1 1 2 0,-2-3-2 16,2 2 0-16,0-1 4 0,0 1-4 0,0-2 3 15,0 2-4-15,0-5 5 0,0 0-3 0,0 0 4 16,0 0-6-16,0 1 3 0,0 1 1 0,0-1-1 16,0 1-8-16,0-2 6 0,0 1 4 0,0-1 0 15,0 2-4-15,0-2 3 0,0 0-4 0,2 0 6 16,-1 0 3-16,1 0-6 0,-1 0 0 0,1 0-2 15,-1 0 6-15,1 0-6 0,0 0 7 0,-1 0-7 16,1 0 3-16,-1 0-7 0,1 0 5 0,-1 0-4 0,1 0 9 16,-1 0-6-16,1 0 0 0,-1 0-1 0,1 0 10 15,-1 0-7-15,1 0 0 0,-1 0-2 0,1 0-9 16,0 0 10-16,-1 0 0 0,1 0 4 0,-1 0-4 0,1 0 0 16,-1 0-1-16,1 0 1 0,-1 0 5 0,1 0-8 15,-1 0-1-15,1 0-2 0,-1 0 5 0,1 0 4 16,1 0 1-16,37-5-1 0,-36 4-1 0,1 1-1 15,0-3-3-15,-1 3 0 0,2-3-9 0,0 1 12 16,-1-1-3-16,0 1 4 0,1-1-6 0,0 2 0 16,0-1 6-16,-1-2-3 0,1-1 7 0,0 2-7 15,2-2 0-15,-2 1-2 0,0-1 9 0,-2 1-10 0,1-1 7 16,1 0-9-16,0 1 5 0,-3 1 5 0,2 0-5 16,0 1 7-16,-2 1-5 0,-3 1-2 0,0 0 3 15,0 0-2-15,0 0 3 0,0 0-10 0,4 9 7 16,-2-3-6-16,-2 0 6 0,-2 2-1 0,-1-2-7 15,3 2 4-15,-1-1-11 0,1 1-29 0,0-2-26 16,0-1-8-16,4-1 77 0</inkml:trace>
  </inkml:traceGroup>
</inkml:ink>
</file>

<file path=ppt/ink/ink12.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1-15T19:02:50.129"/>
    </inkml:context>
    <inkml:brush xml:id="br0">
      <inkml:brushProperty name="width" value="0.14" units="cm"/>
      <inkml:brushProperty name="height" value="0.14" units="cm"/>
      <inkml:brushProperty name="color" value="#FFF200"/>
      <inkml:brushProperty name="fitToCurve" value="1"/>
    </inkml:brush>
  </inkml:definitions>
  <inkml:traceGroup>
    <inkml:annotationXML>
      <emma:emma xmlns:emma="http://www.w3.org/2003/04/emma" version="1.0">
        <emma:interpretation id="{BAF0F463-D3D5-4152-87D1-6B30B162A7DB}" emma:medium="tactile" emma:mode="ink">
          <msink:context xmlns:msink="http://schemas.microsoft.com/ink/2010/main" type="writingRegion" rotatedBoundingBox="20139,10313 22197,10313 22197,11172 20139,11172"/>
        </emma:interpretation>
      </emma:emma>
    </inkml:annotationXML>
    <inkml:traceGroup>
      <inkml:annotationXML>
        <emma:emma xmlns:emma="http://www.w3.org/2003/04/emma" version="1.0">
          <emma:interpretation id="{50F4F0EC-9330-4E1A-ACF9-775A4C6E4E3D}" emma:medium="tactile" emma:mode="ink">
            <msink:context xmlns:msink="http://schemas.microsoft.com/ink/2010/main" type="paragraph" rotatedBoundingBox="20139,10313 22197,10313 22197,11172 20139,11172" alignmentLevel="1"/>
          </emma:interpretation>
        </emma:emma>
      </inkml:annotationXML>
      <inkml:traceGroup>
        <inkml:annotationXML>
          <emma:emma xmlns:emma="http://www.w3.org/2003/04/emma" version="1.0">
            <emma:interpretation id="{2BD581DA-607D-4AF0-8656-6A6C8B418340}" emma:medium="tactile" emma:mode="ink">
              <msink:context xmlns:msink="http://schemas.microsoft.com/ink/2010/main" type="line" rotatedBoundingBox="20139,10313 22197,10313 22197,11172 20139,11172"/>
            </emma:interpretation>
          </emma:emma>
        </inkml:annotationXML>
        <inkml:traceGroup>
          <inkml:annotationXML>
            <emma:emma xmlns:emma="http://www.w3.org/2003/04/emma" version="1.0">
              <emma:interpretation id="{A90EF411-B25D-493A-A1A5-04DB2D133E68}" emma:medium="tactile" emma:mode="ink">
                <msink:context xmlns:msink="http://schemas.microsoft.com/ink/2010/main" type="inkWord" rotatedBoundingBox="20139,10727 20505,10727 20505,10776 20139,10776"/>
              </emma:interpretation>
              <emma:one-of disjunction-type="recognition" id="oneOf0">
                <emma:interpretation id="interp0" emma:lang="" emma:confidence="1">
                  <emma:literal/>
                </emma:interpretation>
              </emma:one-of>
            </emma:emma>
          </inkml:annotationXML>
          <inkml:trace contextRef="#ctx0" brushRef="#br0">-1 20 139 0,'0'0'11'0,"0"0"-11"0,0 0 7 16,0 0-7-16,0 0 2 0,0 0 4 0,0 0-6 15,0 0 3-15,0 0-6 0,0 0 10 0,0 0 4 16,0 0 3-16,0 0 2 0,0 0 12 0,0 0-3 15,2 0 8-15,-2 0-4 0,0 0 6 0,0 0-9 0,0 2 7 16,0-1-11-16,0-1 0 0,1 0-6 0,-1 0 3 16,0 0-10-16,2 0-3 0,-1 0-1 0,1 0-2 15,-1 0-8-15,1 0 6 0,-1 0 1 0,1 0 1 16,-1 0-4-16,1 0-4 0,-1-1 6 0,1-1-5 16,0 1 1-16,1-1 8 0,0 0-11 0,0 1 10 0,0 1-3 15,0 0-6-15,0 0 12 0,0 0-10 0,0-2 12 16,0 2-8-16,0 0 2 0,0 0-3 0,0 0 0 15,45-12 5-15,-48 12-5 0,0 0 7 0,1 0-4 16,1 0 7-16,18 8-1 0,-16-7 3 0,3 2-4 0,-1-1 0 16,-2-2-2-16,2 1 1 0,1 3-4 0,0-1 0 15,-1-2 5-15,2 2-3 0,0-1-2 0,-1-1 1 16,2 2-7-16,2 0 4 0,-2 0-6 0,4 1 3 16,-1-1 3-16,3-2-1 0,4 2-9 0,-1-3-22 15,0 0-10-15,4-3-9 0,-1-1-87 0</inkml:trace>
        </inkml:traceGroup>
        <inkml:traceGroup>
          <inkml:annotationXML>
            <emma:emma xmlns:emma="http://www.w3.org/2003/04/emma" version="1.0">
              <emma:interpretation id="{44EF7FAE-37CC-43D0-86E8-B1B9D50CDEB3}" emma:medium="tactile" emma:mode="ink">
                <msink:context xmlns:msink="http://schemas.microsoft.com/ink/2010/main" type="inkWord" rotatedBoundingBox="20841,10313 22197,10313 22197,11172 20841,11172"/>
              </emma:interpretation>
              <emma:one-of disjunction-type="recognition" id="oneOf1">
                <emma:interpretation id="interp1" emma:lang="" emma:confidence="0">
                  <emma:literal>o</emma:literal>
                </emma:interpretation>
                <emma:interpretation id="interp2" emma:lang="" emma:confidence="0">
                  <emma:literal>O</emma:literal>
                </emma:interpretation>
                <emma:interpretation id="interp3" emma:lang="" emma:confidence="0">
                  <emma:literal>°</emma:literal>
                </emma:interpretation>
                <emma:interpretation id="interp4" emma:lang="" emma:confidence="0">
                  <emma:literal>0</emma:literal>
                </emma:interpretation>
                <emma:interpretation id="interp5" emma:lang="" emma:confidence="0">
                  <emma:literal>a</emma:literal>
                </emma:interpretation>
              </emma:one-of>
            </emma:emma>
          </inkml:annotationXML>
          <inkml:trace contextRef="#ctx0" brushRef="#br0" timeOffset="2594.17">1604-349 23 0,'-7'0'33'0,"3"-3"-5"16,-1-3 1-16,1 1-2 0,-1 2 9 0,-1 0-19 15,0-2 2-15,0 2-7 0,-1-1 3 0,4-1 11 16,-3 2-8-16,6 3 7 0,0 0-8 0,0 0 6 15,-15-6 5-15,9 6-4 0,0-3-16 0,1 0 1 16,-1 1-4-16,1 1 5 0,-1-2 5 0,0 1 3 16,0 0-2-16,-2 1 1 0,4 1 0 0,-4 0 5 0,2-2-2 15,-2 2 3-15,2 2-6 0,-2-1-1 0,1 3 7 16,1-1-5-16,-4 0 6 0,3 0-11 0,-1 1-2 16,-1 1 0-16,1-4 11 0,-1 2-12 0,1 1 3 15,-1-1-8-15,2 3 5 0,-3-3-5 0,3 0 3 0,1 0-5 16,-2-3-6-16,-1 1 7 0,1-1 0 15,-4 0 2-15,4 0-6 0,-1 2-1 0,-2-2 0 0,1 3 1 16,-3-3 11-16,1-1-6 0,1 1 4 0,1-2-5 16,-1 2 0-16,2-2 9 0,-4 1-6 0,4 1 7 15,-3 0-10-15,0 0 7 0,-1 0-5 0,1 0 5 16,0 3-7-16,0-1-2 0,1 2 4 0,-4-2-2 0,1-2-1 16,-2 4 12-16,-2-2-11 0,4 2 11 0,0 3-14 15,1 0 13-15,0 1-6 0,-3 0 7 0,-1 2-11 16,3-4-1-16,0 4 8 0,2-3-6 0,0-1 6 0,-1 0-7 15,3 1 0-15,-3-1-2 0,4 0 0 0,-2 2 0 16,1 1-2-16,1 1 2 0,-1 1 4 0,3-5-7 16,-3 5 1-16,3-5-2 0,-2 3 6 0,1 1-6 15,0-4 4-15,2 1-4 0,-1 1 1 0,0 0 2 16,3 2-3-16,-1-2 3 0,2 0 0 0,2-2 4 16,-2-3-4-16,1 3 3 0,0-3-10 0,1 3 4 15,1-1 2-15,0-1 1 0,0 4-1 0,0-3 1 16,0-5-2-16,0 0 1 0,0 13 0 0,1-8 0 15,1 1 6-15,-2 0-4 0,2-1 2 0,-2 0 1 16,3-1-6-16,-3 1 4 0,0 1-1 0,1 0 2 16,-1-1 4-16,3 1-3 0,-3 0 3 0,2 0-3 0,-1 0 3 15,1 0-2-15,-1 0 11 0,1 2-13 0,-1 0 5 0,-1-2-6 16,0 3 5-16,0-3-2 0,2 3 1 0,-2-1-1 16,0 0 0-16,0 1 1 0,0 0-3 0,0-1 2 15,0 1 0-15,0 2 1 0,0-2 2 0,0 2-1 16,0-2 1-16,-2 1 1 0,2 0-3 0,0-1 3 15,2 0-5-15,-2-3 5 0,1 0-3 0,1 0 3 16,1 1-2-16,-1 0-3 0,-1-1 2 0,2 2-3 16,0-2 6-16,2 3-2 0,-2-2 4 0,0-3-5 15,0 4-4-15,2-4 3 0,-1 2 1 0,2 4 0 0,-3-4-1 16,4 1 1-16,-3-2-7 0,1 0 6 0,1-1-6 16,-2 4 6-16,3-2-4 0,-1 0 6 0,0 0-4 0,0-1-1 15,2 0 1-15,-4 1-3 0,2-3 0 0,0 3 1 16,1-2 5-16,-1 0-3 0,3-1 0 0,-3 0 2 15,3 0-3-15,-3-2 3 0,1 1 0 0,0 1 0 16,-1-3-3-16,4 1 1 0,2 2-9 0,-1-1 12 16,2 3-7-16,-4-5 8 0,-2 0-7 0,2 0-1 15,2 1 8-15,-1 1-8 0,6 2 6 0,-4-1-4 16,-1-1 0-16,2 1-1 0,-6-3-4 0,3 1 8 16,-2 1-10-16,3-2 10 0,-1 0-1 0,0 0-9 0,2 3 8 15,-3-3-9-15,6 2 5 0,2-2 3 0,-5 0-2 16,1-2 4-16,-1 2 0 0,0 0-4 0,5 0 4 15,-2 0-4-15,-1-2 3 0,-2-1-1 0,1 0-3 16,2-3 1-16,0 5 0 0,-1-2-1 0,1 1 1 16,-1 1-1-16,0-4 3 0,0 2 0 0,0 0 1 0,1 0-2 15,-1 3-6-15,0 0 5 0,-1-3 0 0,3 3 2 16,-4 0 3-16,2 0-4 0,0 1 0 0,-4-2-1 16,2-1-4-16,4 2 7 0,-2-1-2 0,-1 2 4 15,3-1-8-15,-2 0 4 0,1 0 4 0,0 0 0 16,2 3 5-16,1 2-10 0,-5-5 0 0,4-2-4 0,-5 1 4 15,0-2 7-15,3 3-7 0,-5 0 5 0,3-2-9 16,-2 1 9-16,3-5-4 0,1 2 4 0,-3-2-7 16,2 2 4-16,-5 1-1 0,2-3 3 0,1-2-7 15,1-1 3-15,4-1 2 0,-7 4-1 0,3-4-4 0,-1 0 4 16,0 1 0-16,-1-5 4 0,0 4-4 0,-1-1 0 16,1-1-1-16,-2 3 0 0,-1 1-2 0,1-3 7 15,-3 2-6-15,2 0 6 0,-2 0-4 0,-1-1-3 16,-1 1 3-16,1 1-3 0,-1 1 2 0,1-1 3 15,-4 1-3-15,1-3 4 0,0 3-4 0,-1 1-2 16,1-2 2-16,-1 3-2 0,-1-1 5 0,0 2-3 16,-1-3 2-16,1 1-3 0,-2 0-3 0,-1 0 5 15,1 0-4-15,1-2 5 0,-2 2-3 0,1-2 4 0,-1 1-3 16,0 1 2-16,0-4-8 0,0 1 4 16,0 2 1-16,0-4-1 0,0 2-9 0,0-1 9 0,1 3-3 15,-1-2 5-15,-1-1-5 0,1 0 1 0,-1 0 1 16,3 0 0-16,-2-2 3 0,1-1 0 0,-1 3-4 15,-1-1 1-15,1 2-10 0,0-2 12 0,-2-1-4 16,2 1 5-16,-3 0-3 0,1 0 3 0,-1 1 1 0,-2 1 1 16,2-5-3-16,-1 5 1 0,-1-4-1 0,-1 3 1 15,1-1-8-15,-1 0-12 0,0 2-15 0,-4-5-1 16,0 3-68-16,-4-2-244 0,-5-3 223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1-15T19:00:57.588"/>
    </inkml:context>
    <inkml:brush xml:id="br0">
      <inkml:brushProperty name="width" value="0.14" units="cm"/>
      <inkml:brushProperty name="height" value="0.14" units="cm"/>
      <inkml:brushProperty name="color" value="#FFF200"/>
      <inkml:brushProperty name="fitToCurve" value="1"/>
    </inkml:brush>
  </inkml:definitions>
  <inkml:traceGroup>
    <inkml:annotationXML>
      <emma:emma xmlns:emma="http://www.w3.org/2003/04/emma" version="1.0">
        <emma:interpretation id="{05410A73-ABEA-4CF3-90F8-BF609F92CF80}" emma:medium="tactile" emma:mode="ink">
          <msink:context xmlns:msink="http://schemas.microsoft.com/ink/2010/main" type="inkDrawing" rotatedBoundingBox="3015,6034 3132,10454 2965,10459 2847,6039" semanticType="callout" shapeName="Other">
            <msink:sourceLink direction="with" ref="{5A02D30C-0A5A-494E-915A-F4F7F842E6CE}"/>
          </msink:context>
        </emma:interpretation>
      </emma:emma>
    </inkml:annotationXML>
    <inkml:trace contextRef="#ctx0" brushRef="#br0">62 0 12 0,'0'0'2'0,"0"0"5"0,0 0-7 0,0 0 3 0,0 0-5 16,0 0-3-16,0 0 11 0,4 18-8 0,-5-13 6 15,1 4 8-15,-2 0-8 0,-1-1 10 0,1 3-1 0,-1-1 26 16,0 1-1-16,-1 1 8 0,1-1-2 16,-2 1-17-16,4 2 1 0,-1-2-5 0,-1 1-4 0,1-3-9 15,-1 3 6-15,2-4-6 0,-1 3 6 0,1-3-9 16,-4 2 1-16,2-2-2 0,0 0 12 0,1 1-5 16,1-3 2-16,-2 2-3 0,3-1-1 0,-3 0 0 15,3 1-1-15,0-1 1 0,0 1 6 0,-2-2-18 16,2 4 8-16,0-2-10 0,-3 2 14 0,3-2-9 15,-1-1 2-15,1 6-3 0,1-4 4 0,-1 6-2 0,0-2 4 16,0-5-3-16,0 8 4 0,2-7-4 0,-1 1-4 16,2 4 2-16,-4-5 1 0,1 0-2 0,1 0-1 15,-1 0 0-15,3-1-8 0,-3 1 6 0,0-4 2 16,0 5 0-16,0-2 5 0,0-3-7 0,3 6 2 0,-4-6-3 16,1 3 11-16,0-1-11 0,-2-2 3 0,2 2-6 15,-1 0 3-15,1 2 3 0,0-1-3 0,0 1 4 16,0-1 3-16,-2-1-8 0,2 2 4 0,2 1-4 15,-2 0 11-15,0-1-7 0,0 0 0 0,1 2-4 16,-1-1 8-16,0-4-7 0,3 4 3 0,-1-3-6 0,1-1 2 16,2 1 6-16,-2-2 1 0,-2-1 0 0,2-2-10 15,-1 1 6-15,-1-1-6 0,1-1 5 0,-2-2-4 16,0 0 3-16,0 0 3 0,0 0-1 0,1 0-5 16,1 0 4-16,-2 0-2 0,2 0 4 0,-1 0 1 15,-1 0 4-15,2 0-3 0,-1 0 2 0,-1 1-8 0,0-1 4 16,0 2-3-16,2 0 4 0,-2-1-2 0,0 1-7 15,0-1 10-15,0 1-7 0,0-1 5 0,0 1-2 16,1-1-6-16,-1 1 3 0,0-1-9 0,2 1 5 16,-2-1-3-16,1 1 4 0,1-1 8 0,-2 1-3 15,0 0-3-15,0 1 1 0,1 0-2 0,10 40 7 16,-11-39 5-16,0 2-1 0,0-1-4 0,0 0 1 16,0-1 0-16,0 1 3 0,0-1 8 0,0 1-11 15,0 1 7-15,-1-1-8 0,1 1 3 0,-2 1-4 0,0 0-4 16,2-1 2-16,-1 0 6 0,1 0-3 15,0 3 3-15,-2-1-3 0,1-1 10 0,1 0-10 0,0-3 5 16,1 2-6-16,1 4 1 0,-2-6 1 0,3 2-3 16,-3 0 2-16,2-3-3 0,-2 0 7 0,0-3 2 0,0 0 3 15,0 14-4-15,1-6-6 0,-1-2-2 0,0 0 0 16,0-1 11-16,-1-2-4 0,-1 6 3 0,2 2-4 16,-2-4 5-16,2 4-5 0,0-3-2 0,0-1 0 15,0 3-3-15,0-1 3 0,0 5-1 0,-1-4 1 16,1 1 0-16,-2 1-1 0,1-2 4 0,-1-3-4 15,-1 2 3-15,0 1-1 0,-1 2-1 0,2-1 2 0,1-1-1 16,-1 4 5-16,0-5-2 0,1 1 2 0,-1-1-5 16,1 0 1-16,-1 2-2 0,1-2 1 0,-2 2-4 15,1-2 3-15,-1 3-1 0,2-1 2 0,1-1-2 0,-2 1-1 16,1 0 7-16,-1-2-6 0,0 2 0 0,1-2 4 16,1 2-4-16,-2 0 5 0,1-1-3 0,1 1 3 15,-3-2-2-15,3 2 3 0,0-2-5 0,0 0 2 16,1 0-1-16,1-1 2 0,-2 0 0 0,1-1-4 15,2 4-1-15,1-2-1 0,-1 2 2 0,0-3 6 16,-2-1-7-16,1 0 4 0,1 0-3 0,-2 1 1 16,2 1-1-16,2-1 0 0,-3-1-3 0,-1 0-2 15,1-4 8-15,-2 4-5 0,0-1 9 0,1 1-8 16,1 3-1-16,-1-5-2 0,1 1 8 0,-2 0-7 0,-2-1 5 16,2 1-5-16,-1 1 4 0,-1 0 4 0,2 2-7 15,-1 3 5-15,1-1 0 0,0-2-4 0,-2 2 1 0,1-5-3 16,1 3 1-16,-2 0 7 0,0 2-2 0,2 0 2 15,0-1-8-15,-1 3 2 0,-1-4 1 0,2 2 0 16,-1-5-7-16,1 1 11 0,0 1-3 0,0 0 7 16,0 1-2-16,0 0-11 0,1 0 4 0,-1 0-6 15,2 2 12-15,-2-3-4 0,0 0 3 0,0 1-2 16,0-3 15-16,0 3-11 0,1-1 0 0,-1 1-5 16,0-1 3-16,0-2 4 0,0 1-3 0,0 0 2 0,0 0-9 15,0-1 8-15,2 0 0 0,-2 1 1 0,3 0-11 16,-3-1 4-16,0 0-3 0,0 2 3 0,0-2 0 15,2 2 3-15,-1 1 1 0,-1-1 0 0,2-2-11 0,-2 2 7 16,0-1-2-16,1 1 5 0,-1 1-5 0,0 0 7 16,0-1-4-16,0 0 6 0,0-1-7 0,-1 2 0 15,-1-1-1-15,2 3 1 0,0-2 4 0,0 0 1 16,0 0 2-16,-1-2-3 0,1 0-14 0,-2-1 9 16,2 4-3-16,0-3 4 0,0 1 0 0,0-4 5 15,0 0-3-15,0 3 3 0,0-2-9 0,0 2 3 16,0 1-1-16,0-3 2 0,0 2 0 0,0 0 0 15,0-1 1-15,0 0 0 0,3 3-1 0,-3-3-1 16,3-1-1-16,-3-5 2 0,2 10 7 0,-1-3-5 0,1-1 1 16,1 3-3-16,-2-5-6 0,2 4 8 0,-1-3-6 15,1 2 6-15,0 0-8 0,0-4 4 0,2 4-1 16,-4-2 3-16,2-5 2 0,-1 4-4 0,1 3 3 0,-1-1-2 16,1 1 9-16,-2 1-10 0,-1-8 6 0,0 0-7 15,2 9 2-15,-1-1 1 0,-1 1 0 0,0 0 2 16,2 0-5-16,-2-1 4 0,1-2-1 0,-1 0 3 15,0 2-3-15,0-3 3 0,0 7-6 0,0-4 4 16,2-1-7-16,-2 1 9 0,0-2-1 0,0 2 3 16,0-1-9-16,0 1 5 0,0 0-5 0,1-4 5 15,-1 2-7-15,2-1 4 0,-2 1 4 0,3 0-1 16,-2-1-1-16,2 1 0 0,-1-1 0 0,0-1 3 0,1 1 0 16,0 1-6-16,0 0-2 0,-2-1-1 0,2-1 8 15,-1 2-1-15,-1-1 2 0,1 1-3 0,1-1 0 0,-1-1 2 16,-1 2-4-16,-1-1 4 0,2 1-1 0,-1 3-3 15,1-1 6-15,-1 0-6 0,1 1 2 0,-2-1 0 16,1 1-1-16,-1-2 0 0,0 3 4 0,0-3-5 16,2-1 1-16,-2 2-3 0,0 0 13 0,0-2-9 15,0 1 5-15,0 0-8 0,1-1 5 0,-1 0-4 16,0-2 4-16,0 3-4 0,0-1 7 0,0 0-8 16,0 0-1-16,0 0-3 0,-1-1 9 0,1 2-2 0,0 0 0 15,-2-3-2-15,2 4 0 0,0-2 7 0,0-3-1 16,0-3 2-16,0 0-12 0,-1 12 1 15,-1-4 3-15,1-2 0 0,-1 2 7 0,2-8-6 0,0 0-1 16,-3 13-2-16,2-6 8 0,1 2-8 0,0-3 6 16,0 2-7-16,-2 2 11 0,2 0-4 0,0-3-1 0,0 2-1 15,0-1-4-15,0-2 3 0,0 5 0 0,0-5 1 16,0 2 3-16,0-1-3 0,0-2 0 0,0 3-2 16,0-2 3-16,0-2-3 0,0-4 2 0,0 2-2 15,-2 12 0-15,1-8 5 0,1 4-3 0,-3-3 4 16,3 0-9-16,-2 4 7 0,1-6-2 0,-1 1 4 15,1-2-5-15,-1 1 0 0,1 4-2 0,-1-3 2 16,2 3 2-16,0-4 0 0,0 0-1 0,0 1-1 0,0-3 1 16,0 3-3-16,0-1 6 0,0-2-5 0,0 1 8 15,0-1-6-15,0 2 0 0,0-1-4 0,0 3-2 16,0-4 7-16,0 1-3 0,-1 1 2 0,1-1-6 0,0 0 7 16,0 0 0-16,1 1 3 0,-1-1-13 0,0 2 10 15,2-1-2-15,-1 1 4 0,-1-1 1 0,0-1-3 16,2 3 0-16,-2-3-1 0,0 2-7 0,1-1 5 15,-1 1-2-15,2 0 4 0,-1 2-1 0,-1-2 1 16,2 2 1-16,-2-2 1 0,1 3-2 0,1 0 0 16,-2-1-2-16,1 1 1 0,-1-1 4 0,2 2-4 15,0 1 0-15,-1-2-2 0,2 4 11 0,-1-1-5 16,1-2-1-16,-3 0-3 0,1-3 1 0,-1 3-2 16,2-1 2-16,-2 0-2 0,1 3 3 0,-1-1-2 0,0 1 6 15,0-3-5-15,0-1 9 0,-1 3-7 0,1-1-4 16,-2 3 0-16,1 1-2 0,1-1 10 0,-3 0-6 15,1-3 7-15,1 7-8 0,-1-2-5 0,1 4 10 0,-1-4-8 16,0 2 14-16,-1-3-10 0,2 3 0 0,-1 1-3 16,-2-4-2-16,1 1 5 0,0-1 1 0,-2 0 2 15,2 0-6-15,-2 2 2 0,4 1 2 0,-4-3 1 16,4 1-1-16,-2-1-1 0,-2-2 0 0,2 2 0 16,0 2-2-16,0-1 11 0,1-1-13 0,-2-2 12 15,-1 0-14-15,4 4 6 0,-2-3 7 0,3 4-3 16,-4-1-6-16,3-1 2 0,-2 2-4 0,0-4 4 15,1 4 5-15,-1-3 5 0,-1 0-6 0,2 3 5 0,-1-3-14 16,0 2 3-16,0-2 5 0,1 5-2 0,-1-3 0 16,2 0 4-16,-1 2-5 0,1-6 5 0,1 2-4 15,-2-1-11-15,2-6-12 0,0 1-2 0,0-2-53 0</inkml:trace>
  </inkml:traceGroup>
</inkml:ink>
</file>

<file path=ppt/ink/ink3.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1-15T19:00:55.183"/>
    </inkml:context>
    <inkml:brush xml:id="br0">
      <inkml:brushProperty name="width" value="0.14" units="cm"/>
      <inkml:brushProperty name="height" value="0.14" units="cm"/>
      <inkml:brushProperty name="color" value="#FFF200"/>
      <inkml:brushProperty name="fitToCurve" value="1"/>
    </inkml:brush>
  </inkml:definitions>
  <inkml:traceGroup>
    <inkml:annotationXML>
      <emma:emma xmlns:emma="http://www.w3.org/2003/04/emma" version="1.0">
        <emma:interpretation id="{5A02D30C-0A5A-494E-915A-F4F7F842E6CE}" emma:medium="tactile" emma:mode="ink">
          <msink:context xmlns:msink="http://schemas.microsoft.com/ink/2010/main" type="inkDrawing" rotatedBoundingBox="3008,4471 3061,6051 2862,6058 2810,4478" semanticType="verticalRange" shapeName="Other">
            <msink:sourceLink direction="with" ref="{6691622C-C16D-4A49-8310-4A344ED5D832}"/>
            <msink:destinationLink direction="with" ref="{05410A73-ABEA-4CF3-90F8-BF609F92CF80}"/>
          </msink:context>
        </emma:interpretation>
      </emma:emma>
    </inkml:annotationXML>
    <inkml:trace contextRef="#ctx0" brushRef="#br0">351 94 18 0,'0'0'28'0,"0"0"5"0,0 0 4 0,0 0 0 16,0 0-3-16,0 0 2 0,5 1 0 0,-2 1 2 15,3 4-6-15,-4-3-8 0,-2-3-6 0,0 0 2 16,0 0-10-16,3 2 0 0,3 1-6 0,0-2 3 16,-1 2 0-16,-2-3-3 0,1 0 7 0,-1-3-7 15,3 3-2-15,-1 0 8 0,1 0-8 0,-1 2 8 16,-1-2 1-16,-4 0 1 0,0 0 8 0,0 0-5 16,0 0 8-16,0 0 3 0,0 0 1 0,0 0 1 15,0 0-4-15,0 0-2 0,0 0 1 0,0 0-1 0,2 0-9 0,-1 0-4 16,1 0-3-16,0 0 2 0,-1 0-2 15,1 0-5-15,-1 0 0 0,1 0 1 0,15 4 9 0,-13-1-11 16,2 2 6-16,-1-5-6 0,-5 0 3 0,0 0 4 16,0 0-2-16,0 0 5 0,1 0 8 0,13 17-8 15,-12-17 7-15,-2 0-7 0,0 0 13 0,4 9-8 16,-1-1 1-16,-1-4-5 0,1 1-9 0,-3-5 7 16,1 8-7-16,-1-4 8 0,0-4-3 0,0 0 1 15,0 0-1-15,0 2-1 0,0-1-10 0,0 1 5 16,2 19 3-16,3-16 0 0,-5-5-4 0,0 0 1 0,0 0-1 15,0 0 3-15,0 1 3 0,0 1 0 0,0-1-3 16,0 1 1-16,0 0 2 0,0-1-6 0,0 1 4 16,0-1-4-16,0 1 2 0,0-1-7 0,0 1 5 15,0-1-6-15,0 1 6 0,0-1 0 0,0 1 0 16,0-1 0-16,0 1 0 0,0-1 1 0,0 1 0 0,0 0 2 16,0-2 5-16,0 1-5 0,0 1 1 0,0-1-3 15,0 1-2-15,0-1-2 0,0 1-1 0,0-1 1 16,0 1 4-16,0-1-1 0,0 1 4 0,0-1-4 15,0 1 7-15,0-1-10 0,0 1 0 0,0 0-4 16,1-1 7-16,1 1 0 0,-2-1 3 0,1 1-1 16,1-1 5-16,-2 1-6 0,1-1-2 0,-1 1 1 15,2-1 4-15,-1 1-10 0,-1-1 9 0,2 1-9 0,-1-1 11 16,1 1-5-16,-2 0 0 0,0-1-1 0,0 1 6 16,0-1-7-16,1 1 2 0,1-1-4 0,0 1 2 0,-2 1 2 15,0-2 0-15,0 2 0 0,0 0 0 0,0 0 3 16,1 1-3-16,-1-1 2 0,0 0-7 0,0 0 10 15,11 43-1-15,-11-42 2 0,0 1-12 0,0 0 8 16,0-1-2-16,0 1 4 0,0-1-4 0,0-1-2 16,0 2 2-16,0-2-3 0,0 2-4 0,0-2 13 15,0 1-13-15,0-1 13 0,1 0-10 0,1 2-1 16,-2-2 10-16,1 0-6 0,1 2 10 0,-1-1-7 16,1-1-5-16,0 2 2 0,-1 0-5 0,2-1 8 0,0 1-2 15,-1-2 3-15,-1 1-6 0,1 0 2 0,-1 0 5 16,-1 1-3-16,0-2-1 0,0 1-1 0,2 1-4 15,-2 0 4-15,0-1 9 0,0 1-12 0,-2-2 10 0,2 3-11 16,-1 0 10-16,-1 0-3 0,1 0-2 16,1 0 0-16,-2-1-2 0,2 1 0 0,0-1-1 0,-1-1 2 15,1 1 7-15,0 0-9 0,0 1 3 0,0-3-5 16,0-3 6-16,0 0-2 0,0 11 1 0,0-5-1 16,1 0 2-16,-1-2 3 0,2 3-3 0,-2-6 3 15,0 5-4-15,1-3-4 0,-1-1 3 0,0-2-3 16,0 0 15-16,0 0-11 0,0 0 0 0,0 1-5 0,0 1 6 15,0-1-3-15,0 1 5 0,0-1-5 0,0 1 6 16,0 0-8-16,0-1 7 0,0 1-6 0,0-1 5 16,0 1-2-16,0-1-3 0,0 1 3 0,0-1 0 0,0 1 3 15,3 33-2-15,-4-30 3 0,1-5-4 0,0 0 1 16,0 0-3-16,0 1 1 0,0 1-7 0,0-1 5 16,0 1 3-16,0-1-1 0,0 1 1 0,0-1-1 15,0 1 1-15,0-1-1 0,0 1 1 0,0-1 5 16,-6 33-7-16,6-31 5 0,0-3-6 0,0 0 1 15,0 0 4-15,0 0-2 0,0 0-3 0,0 0 1 16,0 2 0-16,0-1 1 0,0 1 4 0,0-2-2 16,0 0-1-16,0 0-1 0,0 1 1 0,0 1 1 15,0-1-1-15,0 1 1 0,0-1-1 0,0 1 0 16,0 0 1-16,0-1-1 0,1 1-8 0,-1-1 11 0,0 1-2 16,2-1 5-16,-1 1-7 0,-1-1-1 0,2 1-1 15,-1-1 1-15,-1 1-4 0,2-1 6 0,-2 1 0 0,0-1 3 16,0 1 1-16,0 0-3 0,0-1-7 0,0 1 5 15,8 22 1-15,-10-18 0 0,0 2 7 0,1-5-7 16,-2 2 2-16,1-1-5 0,-1-1 3 0,0 2-5 16,2 1 3-16,-1 0 6 0,1 0-7 0,-2-1 8 15,-1-4-1-15,3 5-6 0,-1-2 6 0,2 2-8 16,-1 0 7-16,1-3-5 0,-3 3 1 0,1-1-3 16,1 2 7-16,-2-1-3 0,0 1 2 0,0-3-2 15,-2 1 11-15,2 1-7 0,3 0-2 0,-5 0-2 0,4 2-2 16,-2-1 2-16,1-2 6 0,-1 1-3 0,2-1-3 0,1 1 0 15,-5 0-2-15,5-1 3 0,-2 1-1 16,1 0 0-16,1 2-2 0,-2-1 1 0,2 1 9 0,0-2-7 16,-1-1 1-16,-1 1-3 0,1-2-2 0,-1 1 0 15,1 0 6-15,-1 1-3 0,1 0 0 0,-1 0 4 16,1-1-10-16,1 1 8 0,0 0-2 0,0 1 1 16,-4 3 1-16,1-3-3 0,3 1-2 0,-3 0-1 15,3-1 4-15,2 1-1 0,-2 0 6 0,0-2-6 16,1 0 3-16,1 2-3 0,-1-2 0 0,1-2 1 15,-2 1 0-15,0-1 0 0,0 3 0 0,0-3 1 0,0 2-1 16,2-3 1-16,-2 0-2 0,0 2 0 0,1-2-2 16,-1 2 3-16,2-2 3 0,-1 1-2 0,1 1 3 15,-2-2-4-15,0 2-6 0,0-2 6 0,0 1-1 16,1 2 2-16,-1-6 3 0,0 0-3 0,0 0-1 0,3 11-2 16,-3-11-3-16,0 0 2 0,0 0-2 0,6 12 2 15,-4-5 3-15,-1-4 1 0,-1-3 0 0,0 0-1 16,0 0 1-16,0 0-1 0,0 0 4 0,0 1-3 15,0 1 0-15,0-1-6 0,0 1 4 0,0-1-6 16,0 1 7-16,0-1 6 0,0 1-8 0,0-1 5 16,0 1-12-16,0-1 10 0,0 1 1 0,0-1 2 15,-3 35-8-15,3-32 3 0,0 1 1 0,0-5 0 16,0 0 2-16,0 0 2 0,0 0-4 0,0 1 1 0,0-1-8 16,0 0 6-16,0 2 1 0,0-2 1 0,0 2-2 15,5 13 2-15,-3-12-2 0,-2 2 2 0,0-5-1 0,0 0-1 16,0 0 2-16,0 0-1 0,0 1-2 0,0 1 0 15,0-2-1-15,0 1 3 0,0 1 2 0,0-1-1 16,0 1 1-16,1-1-2 0,1 1 2 0,-1-1-2 16,1 1-6-16,-1-1 1 0,1 1-1 0,-1-1 4 15,1 1 5-15,10 29-3 0,-10-27 0 0,1 2-4 16,0-1-2-16,-2-2 0 0,-1-3 2 0,0 0 5 16,6 15-1-16,-3-10 2 0,-3-5-4 0,0 0-2 0,0 0 2 15,0 1-2-15,0 1 3 0,13 18 0 16,-10-15-3-16,-2-2 1 0,2 3 3 0,0-6-8 0,1 4 6 15,-4-4-8-15,0 0 13 0,0 0-10 0,0 0 4 16,1 0-7-16,1 0 8 0,-1 0 1 0,1 2-3 16,-1-1 3-16,1 1 4 0,-1-1-6 0,1 1 3 0,-2 0-3 15,1-1 6-15,-1 1-3 0,0-1-1 0,2 1-1 16,-2-1 8-16,11 33-6 0,-11-26 5 0,0-1-6 16,0 1 1-16,0 0-8 0,0-2 8 0,0-2-7 15,0 2 3-15,0 1-7 0,0-1 1 0,0 0-2 16,0-2 1-16,0-1 4 0,0 4-8 0,0-4 6 15,0 0-10-15,0-3 1 0,0 0-8 0,0 0 1 16,0 0-41-16,0 0-59 0,0 0-16 0,0 0-21 0,1 0 163 16</inkml:trace>
  </inkml:traceGroup>
</inkml:ink>
</file>

<file path=ppt/ink/ink4.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1-15T19:01:00.039"/>
    </inkml:context>
    <inkml:brush xml:id="br0">
      <inkml:brushProperty name="width" value="0.14" units="cm"/>
      <inkml:brushProperty name="height" value="0.14" units="cm"/>
      <inkml:brushProperty name="color" value="#FFF200"/>
      <inkml:brushProperty name="fitToCurve" value="1"/>
    </inkml:brush>
  </inkml:definitions>
  <inkml:traceGroup>
    <inkml:annotationXML>
      <emma:emma xmlns:emma="http://www.w3.org/2003/04/emma" version="1.0">
        <emma:interpretation id="{965AF875-DF35-4676-8BE8-3B881C1A47DA}" emma:medium="tactile" emma:mode="ink">
          <msink:context xmlns:msink="http://schemas.microsoft.com/ink/2010/main" type="inkDrawing" rotatedBoundingBox="3216,14017 3331,15253 3030,15281 2915,14045" semanticType="callout" shapeName="Other"/>
        </emma:interpretation>
      </emma:emma>
    </inkml:annotationXML>
    <inkml:trace contextRef="#ctx0" brushRef="#br0">27 0 1 0,'0'0'1'0,"0"0"11"0,0 0 19 0,0 0-2 0,0 0-5 16,0 0-4-16,0 0-1 0,0 0 7 0,0 0-8 15,0 0 7-15,0 0-23 0,0 0 4 0,0 0 0 16,-1 0 4-16,1 1 6 0,-2 1-10 0,2-1 1 16,0 1-5-16,0-1-5 0,0 1 3 0,0-1 0 15,0 1 2-15,0-1-2 0,0 1 4 0,0 0-2 0,0-1 4 16,0 1-2-16,0-1-4 0,-1 1 0 0,1-1 0 16,0 1 2-16,0-1-9 0,-2 1 5 0,1-1-6 15,1 1 12-15,0-1 2 0,0 1 1 0,-2-1-1 16,2 1-8-16,-1 1 10 0,1 0-7 0,0 0 10 15,-2 0-8-15,-10 45-3 0,12-42 0 0,0 0-1 0,0 0-4 16,0-1 5-16,0 2 0 0,0 0 3 0,1 0-1 16,1 1 4-16,-1-1-6 0,-1 1 5 0,2 0-5 15,0-1 0-15,-1 3 5 0,1-4-4 0,-2 0-6 16,0 2 5-16,1-1 1 0,-1 1 4 0,2 1-4 0,-2-1 2 16,0 1-3-16,0 2 4 0,0-4 8 0,0 3-5 15,0 0 3-15,-2-4-4 0,2 5 5 0,-1 0-2 16,-2-2 0-16,1 3-1 0,0-2-6 0,1 5 5 15,-1-3-1-15,1 3 2 0,-1 1 0 0,1-2 4 16,1 5 2-16,0 0 1 0,0 1 7 0,1-5-20 16,-1-1 7-16,2-2-11 0,-1 0 5 0,1 2 1 0,-1-5 3 15,3 2-1-15,-4-6 4 0,3 2-13 0,-2 0 2 16,-1-4-5-16,2 3 12 0,-1-2-3 0,1 1 0 16,-2-1-2-16,0 0-7 0,1 0 11 0,-1 1-5 15,0 1 8-15,0 2 0 0,0-1-4 0,0 1 6 0,0 1-5 16,2-1-1-16,-2-1 8 0,3 3-6 0,-3-3 7 15,0 1-9-15,0-2 4 0,0 0-4 0,0 2 3 16,1-1 0-16,-1 1-1 0,2 1 4 0,-1-1-5 16,-1 1-3-16,0-1-3 0,0 1 1 0,0-1-1 15,0-1 5-15,-1 1 4 0,1-3 1 0,-2 1 0 16,1-2 4-16,-1 2-4 0,2-1-3 0,-1 3 1 16,1-2-1-16,-2 0 5 0,1 0 1 0,-1-1 0 0,-1-1-4 15,3 1-3-15,-1 0 2 0,-1-1-1 16,2 1 8-16,0 1-9 0,0-2 4 0,0 3-7 0,0-3-3 15,0 1 6-15,-1-1-5 0,1 3 6 0,0-3-7 0,-2 2 0 16,2 0 0-16,0 2 1 0,0 0 6 0,2-1-1 16,-2-1-2-16,0 4-1 0,0-3-3 0,0-1 4 15,0 4 3-15,0-6 0 0,1 4-6 0,1-2 6 16,-1-3-8-16,-1-3 7 0,0 0-10 0,0 0 2 16,0 0 1-16,0 2 1 0,0-1 7 0,0 1-7 15,0-1 6-15,0 1-6 0,0-2 1 0,0 0 5 16,0 0-7-16,0 1 4 0,2 1-1 0,-2-1-1 15,1 1 5-15,-1-2-4 0,2 0 0 0,-1 0 1 0,-1 0 0 16,2 0 1-16,-1 1 1 0,1-1-4 0,-1 0 6 16,1 0-6-16,-1 0 8 0,1 0-3 0,0 2-9 15,-1-2 5-15,1 2-3 0,14 11-5 0,-13-8 11 16,1-1-8-16,0 0 4 0,1-1 0 0,-2-2-1 0,1 4 1 16,-1-2 8-16,1 0-6 0,-4-3 5 0,0 0-6 15,10 6-1-15,-7-1 0 0,0-1-3 0,0 1 3 16,1-2 4-16,-1 0 3 0,0-2-5 0,1 4 3 15,-1-3-9-15,0 1 9 0,0 0-3 0,2-3 6 16,-2 3-4-16,0 3-1 0,2-1 2 0,-1 4-4 16,1-2-6-16,0-2 9 0,-1 3-2 0,1-5 5 15,-2 6-11-15,0 0 11 0,0-4-7 0,0 2 11 16,2-2-6-16,-4-2-5 0,2 3 6 0,-1-3-5 16,-1 0 8-16,-1-3 4 0,0 0-5 0,0 0 5 0,0 2-8 15,0-1-2-15,2 1 0 0,-1-1-1 0,1 1 1 0,19 9-1 16,-13-13-2-16,0-1-1 0,5-6-7 0,4-3-17 15,2-4-11-15,2-7-15 0,7-1-155 0</inkml:trace>
  </inkml:traceGroup>
</inkml:ink>
</file>

<file path=ppt/ink/ink5.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1-15T19:01:04.181"/>
    </inkml:context>
    <inkml:brush xml:id="br0">
      <inkml:brushProperty name="width" value="0.14" units="cm"/>
      <inkml:brushProperty name="height" value="0.14" units="cm"/>
      <inkml:brushProperty name="color" value="#FFF200"/>
      <inkml:brushProperty name="fitToCurve" value="1"/>
    </inkml:brush>
  </inkml:definitions>
  <inkml:traceGroup>
    <inkml:annotationXML>
      <emma:emma xmlns:emma="http://www.w3.org/2003/04/emma" version="1.0">
        <emma:interpretation id="{0F3F3371-332B-4F20-B31C-06DBB302FB26}" emma:medium="tactile" emma:mode="ink">
          <msink:context xmlns:msink="http://schemas.microsoft.com/ink/2010/main" type="inkDrawing" rotatedBoundingBox="5415,15300 5755,12076 6310,12135 5969,15359" semanticType="callout" shapeName="Other"/>
        </emma:interpretation>
      </emma:emma>
    </inkml:annotationXML>
    <inkml:trace contextRef="#ctx0" brushRef="#br0">13 3148 208 0,'0'0'-89'0,"0"0"-1"16,0 0 131-16,0 0-8 0,0 0 2 0,0 0-20 15,0 0-4-15,0 0-1 0,0 2-8 0,0-1 11 16,0 1-3-16,0-1 3 0,0-1-18 0,0 0 3 16,0 0 0-16,0 0 2 0,0 0 12 0,0 0-13 0,-9 2 0 15,4-5-6-15,5 3 0 0,0 0 6 0,0 0 4 16,0 0 0-16,0 0 14 0,0 0-16 0,0 0 8 15,0 0-8-15,0 0 13 0,0 0 0 0,0 0-4 16,0 0 4-16,0 0 5 0,0 0-3 0,0 0-1 0,0 0-3 16,0 1-4-16,0 1 2 0,0-1-2 0,0 1 0 15,0-1-11-15,0 1 0 0,0-1 3 0,0 1-1 16,0-1 4-16,0-1-2 0,0 0 4 0,0 0-3 16,0 0 6-16,0 0-9 0,0 0-2 0,2 0-1 15,-1 0 9-15,-1 0 4 0,2 0 0 0,-1 0 2 16,1 0 6-16,-1 0-8 0,-1 0 8 0,0 0-8 0,2 0 11 15,-1 0-14-15,18-7 7 0,-15 7-9 0,-4 0 0 16,0 0 8-16,0 0-14 0,0 0 11 0,16-11-9 16,-10 11-1-16,-2-5 3 0,-1 2-2 0,2 2-3 0,-2-4 2 15,5 5-5-15,-8 0 5 0,0 0 5 0,1 0-1 16,13-14 0-16,-8 13-3 0,-1 1 0 0,-1 0-5 16,-1 1 8-16,-3-1-6 0,0 0 11 0,0 0-1 15,0 0 4-15,0 0-3 0,2 0-5 0,-1 0 0 16,16 0 0-16,-17 0 1 0,0 0-3 0,0 0 7 15,0 0-10-15,2 0 7 0,-1 0-13 0,1 0 10 16,-1 0-2-16,1 0 3 0,0 0-4 0,-1 0-2 16,1 0 5-16,-1 0-3 0,1 0 1 0,-1 0-1 15,25-12 3-15,-21 14-3 0,-2-2 3 0,0 0-2 0,0 0-1 16,-3 0 1-16,0 0 0 0,0 0 3 0,2 0-4 16,-1 0 4-16,1 0-4 0,-1 0-1 0,1 0 2 15,18-8 0-15,-16 3 11 0,-2 2-9 0,1-1 4 16,-2 1-5-16,2-5-6 0,0 3 13 0,-1-1-7 0,1 0 9 15,0 2-6-15,-1 1-9 0,-1 0 9 0,1-2-8 16,-2 5 12-16,0 0-8 0,6-14-4 0,-3 8 2 16,-2 0 5-16,-1 6-3 0,0 0 4 0,0 0-5 15,0-2 1-15,2 1-3 0,0-1 2 0,-1 1-3 16,1-1 4-16,13-18-1 0,-12 16 1 0,-1-1-2 16,2-1-4-16,-1 1 11 0,0-4-8 0,0 1 7 15,-1-2-17-15,1 4 10 0,0-2-1 0,0-1 4 0,0 3 6 16,0-4-4-16,0 1 3 0,2 5-5 0,-2-4-1 15,0-1 0-15,0 3 1 0,0-4 1 0,-1 4 3 0,1 0 3 16,0 2-8-16,-2 1 4 0,4-2-7 0,-4 0 10 16,2 2 0-16,-3 3 4 0,0 0-8 0,0 0 2 15,0 0-1-15,0-1 0 0,0-1 4 0,2 1-4 16,0-1 1-16,-1 1-3 0,-1-1 2 0,0 1 2 16,0-1-1-16,0 1 1 0,0-1-3 0,0 0 0 15,0 1 3-15,0-1-3 0,0 1 6 0,0-1 2 16,0 1 2-16,0-1-2 0,0 1 8 0,0-1-16 15,0 1 9-15,0-1-10 0,0 1 4 0,0-2 2 16,0-1-8-16,6-37 5 0,-7 35-11 0,-1 1 8 0,2 1 1 16,0 1 1-16,2-2-3 0,1 2-4 0,-2 0 2 15,-1-2-4-15,2 1 8 0,-2 1 2 0,1-2-1 16,5 1 1-16,-4-1-4 0,0-1-6 0,1 1 3 16,-6 1-3-16,3-3 6 0,0 1 6 0,1 0-7 0,1 0 4 15,-1 0-11-15,-1-2 8 0,2 2 6 0,-2 0 0 16,3 0-3-16,-2 0-3 0,2 0-1 0,-1-1 1 15,-2 0-5-15,3 2 2 0,-3-1 4 0,0 0-1 16,0 0 7-16,0 0-10 0,0 0 2 0,0 1-4 16,0-1 6-16,0 3 6 0,0 3-9 0,0 0 7 0,0 0-4 15,0 0 0-15,0 0 4 0,0-2-4 16,0 1-1-16,0-1-3 0,0 2 4 0,0-1-1 0,0-1 1 16,0 1 6-16,0-1-7 0,0 1 5 0,0-1-12 0,-5-24 6 15,7 20-2-15,-4 1 3 0,1-1 2 0,1 2 0 16,0-3 1-16,0 1-2 0,0 0-4 0,0-2 2 15,-5 2 1-15,7-1 0 0,-2 7 1 0,0 0-1 16,-2-11 0-16,-1 3-1 0,2 1 6 0,1-1-6 16,0 2-1-16,1 1-1 0,-1 5 5 0,-3-7 2 15,2 0 1-15,-3 4-3 0,4-1-5 0,0 4 3 16,0 0 0-16,0 0 1 0,0 0-7 0,0-2 6 16,0 1-1-16,0-1 4 0,0 1 5 0,0-1-11 15,0 1 3-15,-7-22-6 0,7 18 6 0,-2-6 2 16,2 4-4-16,-1 0 3 0,2 0-4 0,1 2 2 15,-1-1 4-15,-1-5-1 0,2 5 6 0,-2-1-11 0,1-1 0 16,-1 3-3-16,0-4 6 0,0 5 0 0,2-1 0 16,1 2 0-16,0-2 0 0,-3-1 0 0,2 2 2 0,-2-3-2 15,0 0 3-15,0 4-1 0,0-3 0 0,0-1-1 16,-2 3 2-16,1-2-7 0,-1-2 4 0,2 3-5 16,2 1 11-16,-1-1-4 0,-1-2-2 0,2 0-2 15,-2-2-4-15,1 2 12 0,2 2-6 0,2 2 8 16,-2-3-8-16,-2 1-6 0,1 1 7 0,-2-3-4 15,1 4 9-15,4-1-3 0,-2 1-3 0,0 0-1 16,0 0 1-16,-1 0-1 0,-2-1 6 0,0-2-4 0,3 3 7 16,-3-3-15-16,0-2 11 0,0 2-10 0,0-1 18 15,3-1-13-15,0 0-2 0,-1-1-1 0,-1 2 7 0,-1-3-5 16,2 1 2-16,-1-2-3 0,-1 1-3 0,0 0 7 16,2 0-5-16,-1 2 7 0,1-1 0 0,-1 1-2 15,2 2 2-15,-3 0-3 0,3-2 6 0,-3 1-6 16,0-3-1-16,0 1-3 0,0 2-6 0,3-1 10 15,-1-1 4-15,-1 1 0 0,4 2-1 0,-3-2-3 16,-1 2 0-16,5-2 0 0,-4 1 0 0,-1-1 0 16,2-3-4-16,-3 4 4 0,2-1 6 0,-1-1-7 15,6 6 5-15,-3 0-6 0,-4 3 9 0,0 0-10 0,3-12 6 16,-1 5-7-16,1 3 3 0,-3-1 5 0,3 2-3 16,-5-3 4-16,-1-2-11 0,5 2 10 0,-2-1-8 15,0 0 9-15,0 4-9 0,0-3 5 0,0 2-1 0,-2 1 2 16,2 3-3-16,0 0-4 0,0 0 5 0,0-2-3 15,0 1 13-15,0-1-14 0,-4-24 4 16,4 26-8-16,0 0 12 0,0-2-3 0,-2-14-1 0,2 9 0 16,2 3-2-16,-2 2 4 0,0 2-2 0,0 0 2 15,0 0-5-15,0 0-1 0,0-1 8 0,1-19-5 16,-1 17 1-16,0 3 4 0,0 0-9 0,0 0 8 16,0-2-7-16,6-16 4 0,-6 12 0 0,2 0 0 0,1-1-8 15,-3 1 9-15,2 0-5 0,-4 0 6 0,5 1-5 16,-1-2 4-16,1 2 1 0,-2 1 1 0,-1-3-9 15,2 3 5-15,-1-1 1 0,4 1 2 0,-5 1 0 0,0-2-5 16,0 2-1-16,-6-2-1 0,4 1 9 0,-2-1-4 16,4 5 2-16,0 0-3 0,0 0 0 0,0 0 2 15,0-1-1-15,0-1 2 0,0 1-4 0,-10-19 0 16,9 15 1-16,-2-3-1 0,3 4-4 0,-2-1-4 16,-2 2 6-16,4-1-4 0,0-1 8 0,-2-1-1 15,-1 0-2-15,0 0 0 0,-3-1 1 0,3 1 2 16,-3 2-4-16,0-2 4 0,1-2 0 0,0 0 5 15,4 2-2-15,-1 2 2 0,-2-3-8 0,4 3-3 0,0 1 6 16,-2-2-4-16,1 1 3 0,-2 0 6 0,0 1-6 16,3 3 5-16,0 0-7 0,0 0-4 0,0 0 4 15,0 0-4-15,0 0 7 0,0-1 3 0,0-1-3 16,0 1 3-16,0-1-14 0,-5-27 14 0,5 23-5 16,3 0 7-16,-3-2-15 0,0 1 3 0,0-3-4 15,-2 3 3-15,2-2 0 0,0 1 1 0,4 2 3 0,-4-2-2 16,1 0 3-16,-1 1 2 0,0-1-2 0,2 2 2 15,1-2-4-15,-3 2-4 0,1-3 7 0,-1 3-6 16,-3-5 5-16,5 2 1 0,1 6-6 0,-3-5 4 16,0 4-12-16,0-3 15 0,0 0-7 0,0-1 7 15,0 2-13-15,1 0 9 0,2 0-2 0,-3 0 3 16,3-5-16-16,3 2 14 0,-2-2-10 0,2 2 10 0,-2 3-17 16,-4-7 10-16,3 3-3 0,-3-3 4 0,0 1-9 15,0 0 8-15,-1 0 4 0,1 1 1 0,0 0 2 0,3 2 9 16,-3-3-4-16,0-1 5 0,-2 1-12 0,2 0 7 15,0 1 1-15,-3 0 1 0,3 1-1 0,-3-1 4 16,2 0-6-16,-4 2 7 0,5 3-8 0,-1 0 9 16,1 1-4-16,1 1 5 0,-2-2-10 0,2 1 2 15,-1 2 1-15,0-3 0 0,3 3 9 0,-3-2-9 16,2 0 2-16,-4-1-4 0,2 2 5 0,0-2-5 16,-4-1 2-16,4 1-3 0,-5 0 1 0,2-1-3 15,3 0 3-15,0 0-2 0,-2-1 4 0,2 0 2 0,-3 1 2 16,2-1-1-16,1 0-2 0,-2 1-1 0,2-1 0 15,-1 0 0-15,-2 1 8 0,1 1-8 0,2 0 0 16,0-1-2-16,2 1 3 0,-2 0-2 0,0 0 0 16,0-2-3-16,-2 1 3 0,2-1 6 0,0 2-4 0,2 1 3 15,-1-1-19-15,1-1 10 0,-2-3-3 16,0 1 6-16,1 0-1 0,-1 0-3 0,2 1 2 0,-1-1-2 16,-1-2-1-16,0 3 10 0,0-2-4 0,-4 1 4 15,2-2-6-15,-1 2 1 0,0-2 4 0,0 0-1 16,-3-1 9-16,1 0-9 0,2 1 2 0,-1 2-3 15,1 1 10-15,-1 2-3 0,1 0 0 0,3 3-2 16,-1-3-1-16,1 1-11 0,-2-3 9 0,-2 1-8 16,2-1 8-16,2 0-5 0,0 2-1 0,3 2 1 0,2-1 8 15,-4-1 0-15,1 1-5 0,-2-1 2 0,0 2-10 16,5-3 8-16,-4 0-3 0,2 2 5 0,2 1-2 0,-4-4 0 16,-1-1-1-16,2 1 1 0,-4-3-4 0,2 2 6 15,3 5 3-15,-3-6 1 0,6 6-8 0,-6-1 8 16,2-2-7-16,0 3 7 0,-2-2 2 0,4 2-7 15,1-1 8-15,-2 1-8 0,1-3 0 0,1 1-2 16,1 2-1-16,2-1 0 0,-5-1 11 0,0 1-10 16,-2-2 1-16,-5 1-5 0,8 3 5 0,3-1-4 15,-1 0 8-15,4 2-6 0,-10 2 11 0,0 0-7 16,0 0-3-16,0 0 0 0,0 0-3 0,2 0 12 16,12-10-3-16,-11 11 5 0,-3-1-12 0,0 0 2 0,0 0 0 15,0 0 0-15,0 0 1 0,0 0-2 0,1 0 2 16,1 0-2-16,16-3 4 0,-15 3-3 0,2 0 2 15,3 0-3-15,-5 0-4 0,3 0 8 0,-6 0-5 0,0 0 5 16,0 0-4-16,14 0 6 0,-8 3 2 0,-2-3 2 16,2 3-8-16,-1-3 3 0,1 2-3 0,0-1 2 15,2 2-2-15,3-1 1 0,-1-2-1 0,1 1 1 16,-2-1 3-16,1 0-4 0,-1 0 4 0,1-1-5 16,1-1 6-16,-2 1-1 0,4-2 1 0,-1 3-1 15,0-3 2-15,2 0-3 0,-3-2-4 0,1 0 0 16,0-1 3-16,-1 2-7 0,1-2 4 0,-3 1-5 15,2-1 7-15,-3 0-10 0,1 1 4 0,0-1-8 0,-1 1-5 16,-1 1-32-16,1-1-13 0,0 1-8 0,-1-3 70 16</inkml:trace>
  </inkml:traceGroup>
</inkml:ink>
</file>

<file path=ppt/ink/ink6.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1-15T19:01:41.850"/>
    </inkml:context>
    <inkml:brush xml:id="br0">
      <inkml:brushProperty name="width" value="0.14" units="cm"/>
      <inkml:brushProperty name="height" value="0.14" units="cm"/>
      <inkml:brushProperty name="color" value="#FFF200"/>
      <inkml:brushProperty name="fitToCurve" value="1"/>
    </inkml:brush>
  </inkml:definitions>
  <inkml:traceGroup>
    <inkml:annotationXML>
      <emma:emma xmlns:emma="http://www.w3.org/2003/04/emma" version="1.0">
        <emma:interpretation id="{C914C38A-783A-4B37-8D9D-CD933249A3DA}" emma:medium="tactile" emma:mode="ink">
          <msink:context xmlns:msink="http://schemas.microsoft.com/ink/2010/main" type="inkDrawing"/>
        </emma:interpretation>
      </emma:emma>
    </inkml:annotationXML>
    <inkml:trace contextRef="#ctx0" brushRef="#br0">0 700 208 0,'0'0'-90'15,"0"0"-4"-15,0 0 111 0,0 0-2 0,0 0-2 0,0 0-17 16,0 0 4-16,0 0-6 0,0 0 2 15,0 0 8-15,0 0-6 0,0-2 5 0,0 1-12 0,1-1 1 16,1 1 0-16,0-1 2 0,-1 1 11 0,1-1-3 16,-1 1 6-16,1-1-7 0,-1 1-6 0,-1-1 13 15,0 1-5-15,2-1 9 0,-2 1-5 0,0-1 0 16,0 0 7-16,1 1-5 0,-1 1 9 0,0 0 4 16,0 0-4-16,0 0 5 0,0 0-3 0,0 0 3 0,0 0-7 15,0 0 6-15,0 0-1 0,0 0-6 0,0 0 2 16,0 0-5-16,0 1-3 0,0 1 3 0,0 0 3 15,0-1-1-15,0 1 1 0,0-2-7 0,0 0 0 16,0 0-2-16,0 0 0 0,0 0 4 0,0 0 2 16,0 0 2-16,2 0 15 0,-2 1-6 0,0-1 1 0,0 0-2 15,0 0 1-15,1 0-4 0,1 0-2 0,-2 0 0 16,1 0-5-16,1 0-6 0,-1 0 10 0,1 0-8 16,0 0 8-16,-1 0-10 0,1 0-4 0,-1 0 1 15,1 0-5-15,-1 0 11 0,1 0-7 0,-1 0 7 16,1 0-15-16,28 6 5 0,-25-6 5 0,1 0 0 15,-1 0 3-15,-1 0-7 0,1-1 0 0,-2 1-2 16,2-2 12-16,-2 1-8 0,1-1 2 0,1 1-4 0,-2-2 0 16,0 1 0-16,-1 0 0 0,1 1-1 0,0-1 2 15,0 1 4-15,-2-2 1 0,4 1 1 0,-4 1 6 0,2 1-13 16,1 0 0-16,-1 0-2 0,0 0 3 0,0 0 5 16,0 0 0-16,0 1 0 0,0-1-5 0,0 0-3 15,-3 0 1-15,0 0-3 0,0 0 0 0,0 0 2 16,0 0-1-16,2 0 2 0,-1 0 6 0,1 0 0 15,-1 0-5-15,1 0 1 0,-1 0-4 0,1 0-1 16,-1 0 8-16,1 0-4 0,-1 0 7 0,1 0-6 16,-1 0-1-16,1-1-2 0,-1-1 5 0,1 1-3 15,1-1-1-15,35-16-3 0,-33 15-3 0,0-2 7 16,1 2 0-16,-3-3 3 0,3 3 1 0,-2-2-3 0,0-2-2 16,2 2-1-16,-2-1-5 0,1 1 8 0,-1 2-1 15,1-1 3-15,0 1-8 0,1-2 5 0,-2 3 1 16,4 1 1-16,-3-1-8 0,-5 2 5 0,0 0-1 15,0 0 3-15,0 0 0 0,0 0 0 0,1 0-3 0,1 0 2 16,-1 0 0-16,1 0 1 0,-2 0-1 0,14 3 2 16,-11 0-3-16,-3-3 7 0,0 0-9 0,0 0 8 15,0 0-9-15,0 0 5 0,0 0 3 0,0 0 0 16,0 2-3-16,0 0 0 0,0-2-3 0,0 0 1 16,0 1-9-16,0-1 14 0,0 0-4 0,0 0 8 15,0 0-9-15,0 0-5 0,0 0 6 0,1 0-3 16,1 0 2-16,-2 0 1 0,0 0-5 0,0 0 4 0,0 0 1 15,0 0 2-15,0 0-1 0,0 0 0 0,0 0 4 16,0 0-8-16,1 0 8 0,-1 0-8 0,0 0 0 0,2 0 6 16,-1 0-9-16,1 0 8 0,-1 0-4 0,1 0 6 15,-1 0 0-15,1 0 2 0,-1 0-6 0,1 0-3 16,0 0-2-16,-1 0 1 0,1 0 0 0,-1 0 5 16,1 0 2-16,-1 0 0 0,1 0-7 0,-1 0 7 15,1 0-3-15,22-6 5 0,-24 3-11 0,0 3 5 16,0 0 1-16,0 0 2 0,0 0-2 0,0 0 2 15,0-15-2-15,6 11 3 0,1 3 2 0,-7 1-5 16,0 0-1-16,0 0-1 0,0 0 2 0,0-2-2 16,0 1 0-16,0-1-1 0,0 1 6 0,0-1-6 0,0 1 4 15,0-1-5-15,0 1 10 0,0-1-5 0,1 1 3 16,1-1-4-16,-1 1-8 0,1-1 6 0,-1 1-2 16,-1-1 4-16,2 0-2 0,-1 1 3 0,1-1 0 0,-1 1 3 15,1-1 0-15,-1 1-1 0,-1-1-1 0,14-18 0 16,-11 19-9-16,-3 1 8 0,0 0-6 0,0 0 7 15,0 0 2-15,0 0-4 0,0-2 4 0,0 1-4 16,0-1-7-16,0 1 10 0,0-1-5 0,0 1 7 16,0-1-6-16,3-15 0 0,-3 17 1 0,0 0 0 15,0 0-1-15,0 0 2 0,0 0-2 0,0 0 1 16,0 0-4-16,0 0 4 0,0 0 3 0,0 0-2 16,0 0-2-16,0-1 1 0,0-1-4 0,0 1 4 0,0-1-5 15,0 1 6-15,0-1-1 0,0 0 2 0,2 1 3 0,-1-1-5 16,-1 1 1-16,0-1-2 0,2 1 0 15,-2-1 3-15,1 1-4 0,-1-1 3 0,2 1-4 0,0-1-1 16,-1 1 5-16,1-1-2 0,-1-1 1 0,1 1 2 16,10-36-3-16,-7 32 2 0,-5 3-1 0,0 3-1 15,0 0 2-15,0 0-2 0,0-2 3 0,1-16 2 16,-2 10-1-16,1 4 1 0,0 4-2 0,0 0-2 16,0 0-2-16,0 0-1 0,0 0 3 0,0 0-1 15,0 0 4-15,0 0-4 0,0 0 2 0,0 0 1 16,0 0-4-16,0 0 2 0,0-2-8 0,0 1 8 15,0-1-4-15,0 1 4 0,0-1 0 0,0 1 4 0,0-1-2 16,1 1 3-16,19-21-4 0,-17 19-2 0,2-3 4 16,-8 3-4-16,3 3 1 0,0 0-2 0,-2-11-2 15,8 7 0-15,-6-3 4 0,0 7 4 0,0 0-2 0,0 0 3 16,0 0-7-16,0 0-3 0,0-1 4 0,0-1-1 16,0 1 5-16,0-1-3 0,0 1 0 0,0-1-2 15,0 1-1-15,0-1 4 0,0 1-2 0,0-1 1 16,0 1-1-16,0-1 0 0,0 0 1 0,0 1 0 15,0-1 8-15,0 1-11 0,0-1 4 0,0 1-6 16,0-1 10-16,2-22-7 0,1 18 6 0,0 1-6 0,-3 5 2 16,0 0 3-16,0 0-9 0,0-2 7 0,1-13-2 15,-1 11 3-15,2-1 2 0,-1 0-1 16,1 1-11-16,-2 4 7 0,0 0-4 0,0 0 6 0,0 0 4 0,0 0 1 16,0-2-2-16,0 1-1 0,0-1-13 0,0 1 9 15,0-1 0-15,0 1 3 0,0-1-5 0,0 1 3 16,0-1 0-16,0 0 1 0,0 1 1 0,0-1-2 15,0 1-4-15,0-1 4 0,0 1 8 0,0-1-7 16,0 1 4-16,0-1-5 0,0 1-3 0,0-1-1 16,-3-18 1-16,8 19 0 0,-5 1 3 0,0 0 6 15,0 0-3-15,0 0 3 0,0-2-6 0,0 1 0 16,0-1-2-16,0 1 2 0,0-1 0 0,0 0-7 16,0 1 8-16,0-1-6 0,1 1 10 0,1-1-2 0,-2 1-4 15,16-25 2-15,-16 26 1 0,0 0-3 0,-3-5 4 16,3 5-5-16,0 0 2 0,0 0-4 0,0 0 4 15,0 0-2-15,0 0 7 0,0 0-5 0,0 0 1 16,0 0-1-16,0 0-2 0,0 0 3 0,0 0-2 16,0 0 2-16,0 0-7 0,0-1 7 0,0-1-1 0,0 2 4 15,2-1-2-15,-2-1-4 0,1 1-3 0,-1-1 1 16,2 0 4-16,-1 1 3 0,1-1-3 0,0 1 1 16,-2-1-6-16,1 1 4 0,1-1 0 0,-2 1 1 15,0-1 0-15,0 1 3 0,1-1-2 0,1 1 2 16,-2-1-9-16,0 1 3 0,0-1 0 0,0 0 1 0,0 1 2 15,0-1 3-15,0 1-3 0,1-1 2 0,1 1-1 16,-1-1 0-16,-1 1 2 0,0-1-2 0,0 1-2 0,0-1-4 16,0 1 5-16,0-1-3 0,0 1 6 0,0-1-6 15,0 0-3-15,2 1-2 0,-1-1-9 0,1 1-86 16,-1-1-72-16,21-24-21 0,-14 22 198 0</inkml:trace>
  </inkml:traceGroup>
</inkml:ink>
</file>

<file path=ppt/ink/ink7.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1-15T19:01:46.172"/>
    </inkml:context>
    <inkml:brush xml:id="br0">
      <inkml:brushProperty name="width" value="0.14" units="cm"/>
      <inkml:brushProperty name="height" value="0.14" units="cm"/>
      <inkml:brushProperty name="color" value="#FFF200"/>
      <inkml:brushProperty name="fitToCurve" value="1"/>
    </inkml:brush>
  </inkml:definitions>
  <inkml:traceGroup>
    <inkml:annotationXML>
      <emma:emma xmlns:emma="http://www.w3.org/2003/04/emma" version="1.0">
        <emma:interpretation id="{0A4E6BCE-CE2B-4F13-B60F-14A3ADC9BCBC}" emma:medium="tactile" emma:mode="ink">
          <msink:context xmlns:msink="http://schemas.microsoft.com/ink/2010/main" type="writingRegion" rotatedBoundingBox="8364,4942 12758,4139 12920,5022 8526,5825">
            <msink:destinationLink direction="with" ref="{69E548C5-D9E9-401E-BDA7-776BB8D1A1FE}"/>
          </msink:context>
        </emma:interpretation>
      </emma:emma>
    </inkml:annotationXML>
    <inkml:traceGroup>
      <inkml:annotationXML>
        <emma:emma xmlns:emma="http://www.w3.org/2003/04/emma" version="1.0">
          <emma:interpretation id="{ED8B3B03-C5AE-4191-AF1F-635D4402F8E1}" emma:medium="tactile" emma:mode="ink">
            <msink:context xmlns:msink="http://schemas.microsoft.com/ink/2010/main" type="paragraph" rotatedBoundingBox="8364,4942 12758,4139 12920,5022 8526,5825" alignmentLevel="1"/>
          </emma:interpretation>
        </emma:emma>
      </inkml:annotationXML>
      <inkml:traceGroup>
        <inkml:annotationXML>
          <emma:emma xmlns:emma="http://www.w3.org/2003/04/emma" version="1.0">
            <emma:interpretation id="{EA5EB2BB-6080-4872-A0B6-7143066F4DB2}" emma:medium="tactile" emma:mode="ink">
              <msink:context xmlns:msink="http://schemas.microsoft.com/ink/2010/main" type="line" rotatedBoundingBox="8364,4942 12758,4139 12920,5022 8526,5825"/>
            </emma:interpretation>
          </emma:emma>
        </inkml:annotationXML>
        <inkml:traceGroup>
          <inkml:annotationXML>
            <emma:emma xmlns:emma="http://www.w3.org/2003/04/emma" version="1.0">
              <emma:interpretation id="{6D1BD540-5F10-4758-9E78-029A8313A4B0}" emma:medium="tactile" emma:mode="ink">
                <msink:context xmlns:msink="http://schemas.microsoft.com/ink/2010/main" type="inkWord" rotatedBoundingBox="8379,5025 8905,4929 9052,5729 8526,5825"/>
              </emma:interpretation>
              <emma:one-of disjunction-type="recognition" id="oneOf0">
                <emma:interpretation id="interp0" emma:lang="" emma:confidence="1">
                  <emma:literal/>
                </emma:interpretation>
              </emma:one-of>
            </emma:emma>
          </inkml:annotationXML>
          <inkml:trace contextRef="#ctx0" brushRef="#br0">6 887 214 0,'2'0'-79'0,"0"0"-3"16,-2 0 88-16,0 0 2 0,0 0 1 0,0 0-1 16,0 0-1-16,0 0 1 0,0-2 3 0,0 1-8 15,0-1 2-15,0 1-5 0,2-1 3 0,-1 1 0 16,1-1 3-16,0 1-3 0,-1-1-3 0,1-1 12 16,-1 0-4-16,8-38 6 0,-9 31-15 0,4 7 6 0,-5-3-4 15,1 0 6-15,0 3-7 0,-5-2 4 0,7 1 3 16,1 2 1-16,-3-4 1 0,0 6 3 0,0 0-10 15,0 0 7-15,0 0-2 0,0-1-2 0,0-1 3 16,0 1-4-16,0-1 1 0,0 0 4 0,-2-25-1 0,-2 24 1 16,0 0-6-16,4 3-1 0,0 0 7 0,0 0-3 15,0 0 9-15,0 0-14 0,0 0 7 0,0 0-7 16,0-2 6-16,0 1-1 0,0-1-6 0,0 1 5 16,0-1 5-16,0 1-11 0,0-1 9 0,0 1-9 15,0-1 7-15,0 0-5 0,0 1-1 0,0-1-1 16,0 1 5-16,0-1-3 0,-13-28-1 0,13 30 0 15,0 0 1-15,0 0 1 0,0 0-4 0,0-2 1 0,0 1-9 16,0-1 7-16,0 1 1 0,0-1 2 0,0 0 4 16,0 1-4-16,0-1 7 0,0-1-7 0,0 0 0 15,0 0-4-15,0 0 1 0,-11-44-1 0,11 42-2 0,1 0 5 16,-1-1-2-16,3 2 3 0,0-1 2 0,-1 2 2 16,5-2-3-16,-7 1 2 0,0-1-12 0,0-1 9 15,0 2 1-15,5 0 2 0,-7-2-2 0,4 2-2 16,-2-2-2-16,-3 1 3 0,3-1 7 0,3 0-7 15,-3 1 0-15,7-1-4 0,-4 1-2 0,-3-2 6 16,3 1 0-16,-3 0 1 0,-2-2 1 0,2 2-2 16,2 0 4-16,-2 1-3 0,0-1 2 0,0 1-2 0,0 1-3 15,0-1 2-15,0 0 0 0,0 1 7 0,3-1-5 16,-3 1 4-16,1 1-14 0,3-2 4 0,-4 2 2 16,1 0 0-16,-1-3 2 0,3 3 0 0,-2-3 2 15,2 1-2-15,2 2-5 0,-4 0 8 0,1-2-4 16,3 1 7-16,-5-1-4 0,3 0-5 0,-3 5-2 0,0 0-1 15,0 0 2-15,8-12 10 0,-5 8-2 0,-3-3 4 16,3 1-18-16,0 3 9 0,-3-1-5 0,4 1 7 16,-2-4 7-16,-2 3-5 0,0-2 0 0,-5-2-3 15,5 2-7-15,2 0 10 0,-1 1-3 0,4 1 6 16,-5-1-5-16,2-3-3 0,-2 4 6 0,1-1-6 0,-1 5 3 16,0 0-4-16,0-1 2 0,0-1-2 0,0 1 8 15,0-1-5-15,0 1 0 0,0-1 0 0,0 0 6 16,0 1-11-16,3-1 2 0,7-33-4 0,-7 32 8 15,0-3 4-15,-2 4-2 0,-1-4 2 0,-1-1-7 0,1 4 6 16,3-7-4-16,2 4 4 0,-1 2-9 0,-1-2-2 16,1-1 8-16,-1 3-2 0,-1-4 10 0,-1 2-17 15,3 1 4-15,-3-1-6 0,1 2 15 0,2-1-2 16,-4 0-1-16,0 2 0 0,1 0-5 0,1 0 0 16,4 0 2-16,-5 2 1 0,1-1 9 0,-2 2-6 15,0 0-3-15,0 0-1 0,0 0-6 0,0 0 8 16,0 0-1-16,0 0 3 0,1 0-10 0,2 0 10 15,-1 0-5-15,-2 0 7 0,1 0-8 0,-1 0 2 16,0 0 3-16,0 0-1 0,2 0-5 0,-2 0 5 0,1 0-5 16,1 0 6-16,-1 0-3 0,1 0 4 0,-1 0-3 15,1 0 4-15,-1 0-6 0,2 0 8 0,-2-1-7 16,1-1 6-16,-1 1-12 0,1-1 3 0,28-15 5 0,-27 11-1 16,3 6-5-16,-2-3 7 0,2-3-2 0,-1 4 5 15,1-4-3-15,1 3-5 0,-3 3-2 0,1-6-1 16,1 4 4-16,-3-1 2 0,1-1 0 0,2 2 2 15,0-1 3-15,-3-1-6 0,2 2 1 0,0 1-3 16,-2-4 4-16,2 3-2 0,-2 2 2 0,0-4-2 16,3 4 2-16,-3 0-4 0,1-3 4 0,-1 3-3 15,0 0 11-15,1 0-9 0,0 0-2 0,0-2-2 16,1-1 2-16,-1 3 2 0,-4 0 3 0,0 0-1 0,0 0 2 0,1 0-9 16,1 0 6-16,-1 0-6 0,1 0 5 0,-1 0 2 15,1 0-2-15,0 0 2 0,-2 0-2 16,1 0 1-16,-1 0-1 0,2 0 2 0,0 0 7 0,0 0-11 15,-1 0 2-15,-1 0-4 0,2 0 1 0,-1 0 2 16,1 0 1-16,-1 0 1 0,1 0 7 0,-1 0-9 16,1 0 2-16,-1 0-3 0,2 0 4 0,-1 0 4 15,-1 0-5-15,1 0 4 0,-1 0-9 0,1 0 4 16,-2 0 2-16,0 0 1 0,0 2 2 0,0-1 3 16,1 1 3-16,12 21-1 0,-11-16 0 0,-2 0-3 15,0 2-1-15,0-3 1 0,0 0 7 0,0 2-9 0,0 1-5 16,0-1 0-16,1 1-3 0,-1-3 0 0,2-3 6 15,-2 3-4-15,2-4-2 0,-2-2-10 0,4-4-11 16,-1-2-2-16,1 2-65 0</inkml:trace>
        </inkml:traceGroup>
        <inkml:traceGroup>
          <inkml:annotationXML>
            <emma:emma xmlns:emma="http://www.w3.org/2003/04/emma" version="1.0">
              <emma:interpretation id="{C6A35375-301B-4591-93B0-7CD91A5CBBEC}" emma:medium="tactile" emma:mode="ink">
                <msink:context xmlns:msink="http://schemas.microsoft.com/ink/2010/main" type="inkWord" rotatedBoundingBox="9687,4737 10607,4569 10711,5136 9790,5304"/>
              </emma:interpretation>
              <emma:one-of disjunction-type="recognition" id="oneOf1">
                <emma:interpretation id="interp1" emma:lang="" emma:confidence="1">
                  <emma:literal/>
                </emma:interpretation>
              </emma:one-of>
            </emma:emma>
          </inkml:annotationXML>
          <inkml:trace contextRef="#ctx0" brushRef="#br0" timeOffset="8816.35">1946-305 20 0,'0'0'29'0,"-6"0"-2"0,2 0-2 0,4 0 1 0,0 0-5 0,0 0 1 16,-12 3-6-16,6-3 6 0,0 0-2 16,2 0-5-16,-2 1-2 0,6-1-2 0,0 0-4 0,0 0 2 15,0 0 2-15,0 0-2 0,0 2-6 0,-15 10 10 16,10-9-8-16,5-3 10 0,0 0-3 0,0 0 0 15,0 0 6-15,-1 0-5 0,-1 0 4 0,1 0-1 16,-16 12-1-16,12-12 0 0,5 0-2 0,0 0-3 16,0 0 1-16,0 0-1 0,-2 0 4 0,1 0-5 0,-19 5 5 15,11-7-4-15,3 1 1 0,2-1-6 0,1 1-5 16,3 1 2-16,0 0-2 0,-13-6 11 0,8 6-8 16,-4 0 7-16,5 0-13 0,-1-2 9 0,-2 1-4 0,1-4 4 15,0 5-10-15,-1 0 7 0,2 0 1 16,0 3 1-16,-2-1-3 0,1 1-5 0,-1 0 5 0,1 0-4 15,-2-2 1-15,1 1 2 0,-1 1 0 0,0-3 3 16,2 5-1-16,-3-1-1 0,1 1-2 0,1-1 2 16,-1 1 2-16,2 0 1 0,-1-2-1 0,0 1 1 15,0 1-4-15,-1-1 4 0,2-1 0 0,-1 1 1 16,0-3-5-16,3 2 10 0,-2 0-11 0,2 2 9 0,-3-4-9 16,2 2-1-16,0-1 6 0,-4-2-4 15,5 3 4-15,-1-3 0 0,5 0 0 0,-7 3 1 0,0-3 3 16,2 0-2-16,-3 0-3 0,4 2 1 0,1-2-5 0,-3 1 8 15,5-1-6-15,-5 0 6 0,1 0-8 0,2 0 6 16,-1-1-3-16,-2-1 2 0,3 2-5 0,0 0-3 16,3 0 2-16,0 0-3 0,0 0 0 0,-2 0 10 15,1 0-6-15,-1 0 6 0,1 0-8 0,-21 6-2 16,17-3 9-16,1-1-7 0,2 1 0 0,-1 0 2 16,-1 2-3-16,-7-2 5 0,3 0 6 0,2 1-11 15,2-1 7-15,4 2-7 0,-1 1 11 0,-6-3-8 16,2 2-3-16,2-1-1 0,-6 1 1 0,3 1 2 15,-1-1 2-15,1 1 0 0,3-2 6 0,-2 2-8 0,-2-1 3 16,4 1-3-16,-3 0 8 0,3-1-6 0,-4-2 2 16,-5 3-3-16,11-1 0 0,-1-2 2 0,2 3-5 15,2-3 3-15,-5 0-5 0,3 2 5 0,-3-4 5 0,3 4-2 16,0-2-3-16,-2 1 2 0,2 1-5 0,5 0 6 16,-7-1 3-16,1 1-6 0,1-1 3 0,-11 1-4 15,11 0 9-15,0 1-8 0,-1-2 1 0,-1-1-2 16,2-3 7-16,0 0-4 0,0 0 1 0,0 2-3 15,6 19 0-15,-6-18-4 0,0 2 4 0,0 0-5 16,0-2 7-16,0 1 2 0,1 2-3 0,1-2 2 16,-1-1 5-16,-1 1-11 0,5-1 10 0,-5-3-10 15,0 0 8-15,0 0-1 0,0 0-4 0,0 0 3 16,0 2-4-16,0-1 0 0,2 1 1 0,-2-1 0 0,1 1 9 16,15 16-9-16,-10-15 3 0,-6-3-5 0,0 0-2 0,0 0 3 15,3 5 2-15,8-2 1 0,-10-1 6 0,3-1-6 16,-4-1-2-16,0 0 0 0,0 0-1 0,0 0-1 15,2 0 1-15,19 8-1 0,-17-8 4 0,0 1 5 16,3-1-3-16,-4 2 2 0,3 1-10 0,1-2 9 16,-2 1-4-16,1 1 6 0,1-3-14 0,-1 0 7 15,1 0-4-15,-2 0 5 0,1 2-4 0,1-2 5 16,-2 0-1-16,-2-4 3 0,0 1-7 0,4 2 1 0,-4 1-1 16,6 0 2-16,-3-2 9 0,0 2-9 0,1-3 2 15,-1 3-6-15,-1 0 3 0,-1 0 4 0,-2 0-1 16,-2 0 3-16,0 0-4 0,0 0-2 0,15 3 0 15,-14 0 0-15,-1-3 7 0,0 0 2 0,0 0-7 16,2 0 3-16,0 0-14 0,0 0 10 0,-1 0 1 0,1 0 2 16,-1 2 0-16,20 13-2 0,-16-9 3 15,-1 1-3-15,-4-7 3 0,0 0 0 0,0 0-3 0,0 0 1 16,9 9-1-16,-7-5 1 0,-2-4-1 0,0 0 2 16,0 0-2-16,0 0-4 0,1 0 4 0,2 0 0 15,-2 0 9-15,1 2-7 0,-1-2-2 0,1 0-1 16,-1 0 3-16,1 1-1 0,29 15 1 0,-31-16-2 0,0 0 5 15,0 0-4-15,2 0 1 0,-1 0-2 0,1 0-6 16,-1 0 10-16,1 0-5 0,-1 0 5 0,2 0-3 16,-2 0 0-16,1 0 5 0,-1 1-5 0,30 13-6 15,-27-11 5-15,-1 0 0 0,1-1 3 0,-1-2 5 0,0 1-8 16,0 2 1-16,-2 0-3 0,1-1 2 0,-2-2 5 16,0 0-3-16,9 8 4 0,-5-4-7 0,-2 1 1 15,2-1 1-15,1-2 1 0,-2-2-2 0,1 1 3 16,1 1-3-16,-2-2 2 0,1 3-3 0,0-1 6 15,1-1-6-15,0 1 6 0,-1-1-13 0,0 1 13 16,1-2-1-16,-1 1 4 0,-1-1-1 0,3 0-5 16,-6 0-1-16,0 0-1 0,0 0 1 0,2 0-1 0,-1 0 2 15,1 0-2-15,-1 0 4 0,1 0 1 0,-1 0-2 16,29 11 1-16,-26-10 3 0,-4-1-7 0,0 0 1 16,14 2-3-16,-11-5-2 0,1 3 8 0,2 0-3 15,0 1 5-15,-1-1-14 0,0 0 9 0,-5 0 1 0,0 0 3 16,11-3-5-16,-2 3-3 0,-3 0-2 15,6 0 1-15,-8-1 4 0,2-2 4 0,3-2-4 0,-4 1 4 16,5 4-1-16,-3-2-6 0,5 1 5 0,3 1-5 16,-4-2 8-16,5 0-3 0,-3-1-1 0,-1 0-1 15,4 2-8-15,-1-4 11 0,-1 2-7 0,6-5 8 16,-9-1-6-16,2 3 2 0,0 2 0 0,-5-1 0 0,8 5-5 16,-4-5 6-16,-1-1 1 0,2 2 2 0,-6-4-8 15,3 5 6-15,-2-2-2 0,0-1 5 0,2 2-3 16,-2-3 0-16,2 3-2 0,-2-2 0 0,0 0-5 15,0 1 4-15,1-1-2 0,-3 3 3 0,0-2 2 16,-1 2-2-16,0-1 3 0,0-3-2 0,-4 4-3 0,2-3 5 16,-3 6-2-16,0 0 4 0,0 0-5 0,0 0 1 15,0 0-1-15,0 0 1 0,0 0 2 0,0 0-1 16,0-1-1-16,0 1 0 0,0 0-1 0,0 0-1 16,0 0 6-16,-1-2-5 0,-1 1 6 0,1-1-3 15,-1 1-3-15,1-1 2 0,-1 1-3 0,0-1-2 16,1 0 3-16,-1 1 0 0,1-1 6 0,-2 1-3 0,2-1-3 15,-1 1 0-15,1-1-9 0,-1 1 13 0,1-1-7 16,-1 1 7-16,1-1-11 0,-1 1 7 0,1-1 1 16,-2-1 2-16,1 0 1 0,1 0-4 0,-1 0 0 15,1 0-2-15,-38-42-3 0,36 41 8 0,-1-1-7 16,2 0 7-16,2 5-2 0,0 0-6 0,0 0 10 16,-12-13-8-16,8 10 9 0,4 3-8 0,0 0 2 0,0 0-2 15,0 0 6-15,-1 0-4 0,-1-2-3 0,1 1-1 16,-1-1 8-16,0 1-8 0,1-1 4 0,-1 0-6 15,1 1 6-15,-1-1 5 0,1 1-6 0,-30-25 3 16,28 23-8-16,3 3 3 0,0 0 4 0,0 0-1 16,0 0 0-16,0-2 4 0,0 1-4 0,0-1 2 0,0 1-7 15,-3-1 2-15,2 1 3 0,-1-1 1 0,0 0 4 16,2 1-5-16,0-2 0 0,-16-37-1 0,15 34-4 0,-1 0 6 16,2 1-3-16,0-2 5 0,0 2-8 15,0-3 7-15,0 2-3 0,0-2 4 0,-1 2-4 0,-1 0 4 16,-3 0-4-16,0 0 4 0,2 0-11 0,-2 1 9 15,2 2 1-15,-6 0 2 0,2 0 0 0,-2 0-4 16,0-2 0-16,-1 5 0 0,5-1 1 0,-4 1 1 16,-1 0-1-16,0 0 1 0,-5 0 4 0,0 3-4 15,4-2 4-15,1 2-6 0,-2-1-1 0,3-2 6 16,-3 3-6-16,2-3 5 0,-2 0-7 0,3 0-12 16,2 0-6-16,-4-3-7 0,7 1-70 0</inkml:trace>
        </inkml:traceGroup>
        <inkml:traceGroup>
          <inkml:annotationXML>
            <emma:emma xmlns:emma="http://www.w3.org/2003/04/emma" version="1.0">
              <emma:interpretation id="{F0BD775C-B300-48D7-BC33-814C3DC5D82F}" emma:medium="tactile" emma:mode="ink">
                <msink:context xmlns:msink="http://schemas.microsoft.com/ink/2010/main" type="inkWord" rotatedBoundingBox="11971,4283 12758,4139 12882,4812 12094,4956"/>
              </emma:interpretation>
              <emma:one-of disjunction-type="recognition" id="oneOf2">
                <emma:interpretation id="interp2" emma:lang="" emma:confidence="0">
                  <emma:literal>o</emma:literal>
                </emma:interpretation>
                <emma:interpretation id="interp3" emma:lang="" emma:confidence="0">
                  <emma:literal>°</emma:literal>
                </emma:interpretation>
                <emma:interpretation id="interp4" emma:lang="" emma:confidence="0">
                  <emma:literal>0</emma:literal>
                </emma:interpretation>
                <emma:interpretation id="interp5" emma:lang="" emma:confidence="0">
                  <emma:literal>O</emma:literal>
                </emma:interpretation>
                <emma:interpretation id="interp6" emma:lang="" emma:confidence="0">
                  <emma:literal>8</emma:literal>
                </emma:interpretation>
              </emma:one-of>
            </emma:emma>
          </inkml:annotationXML>
          <inkml:trace contextRef="#ctx0" brushRef="#br0" timeOffset="22775.87">4255-754 4 0,'0'0'19'0,"0"0"15"0,0 0 12 0,0 0 2 16,0 0-1-16,0 0-31 0,0 0 4 0,0 0-7 16,-2 0 14-16,1 0-10 0,-1 0 0 0,1 0-3 15,-1 0-1-15,1 0 4 0,-3 0-7 0,-38 12 6 16,37-11-2-16,-3 3-1 0,3-3 3 0,-4 1-4 16,3-1-3-16,0 1 8 0,6-2-1 0,0 0 2 15,-1 0-2-15,-21 3-6 0,11-2-3 0,1-1 1 16,1 0 0-16,3 2-1 0,0-2-1 0,-6 0 0 0,4 1-4 15,-2-1 3-15,10 0 0 0,0 0-1 0,-1 0-9 16,-20 5 8-16,16-2-1 0,1-1 7 0,-8-1 8 16,3 2 1-16,2 0 1 0,-7-1-1 0,7 1-6 15,-4 0 4-15,-2 0 3 0,2 3-1 0,3 2-5 16,0-2-2-16,1 1-9 0,-1 0 6 0,0-3-5 16,2 1-3-16,-1 1 1 0,-1 2-2 0,3 1-1 0,-3-2 7 15,0 3-4-15,-1-4 4 0,2 1-8 0,-1 0 3 16,-1-3 4-16,3 5-1 0,-1-1 3 0,2 1 1 15,1 0-5-15,1-4 5 0,-3 3-6 0,1-5 10 16,2 4-1-16,0 3 1 0,1-3-15 0,0 2 9 16,1-2-8-16,-1 2 7 0,-1-2-13 0,3 3 10 0,-1-1-1 15,-1 3 6-15,-1-1-4 0,-1 3-5 0,1-1 2 16,-2-2-3-16,2 1 6 0,0 1 7 0,-1-4-8 16,1 0 5-16,-2-3-10 0,2 2 12 0,0 3 2 15,-1-4 4-15,4 4-1 0,-3-2-7 0,3-1 4 0,0-1-5 16,0 0 1-16,0-1 1 0,2 0-7 0,1 2 4 15,-1-2-6-15,1 1 1 0,-1-2 4 0,-2-2-2 16,3 5 3-16,-1-5-3 0,1 3-3 0,1 1 1 16,-3-3-3-16,2 2 3 0,2 0 1 0,-2-2 0 15,0 1 0-15,3 0 0 0,-3-2 0 0,3 0 1 16,1 1-2-16,-3-1 5 0,3 0-3 0,0 1 4 16,-1-3-4-16,0 1-4 0,4 1 4 0,-5-2-3 0,3 1 5 15,0 1-1-15,-2-2 0 0,4-1-2 0,1 0-3 16,-2 2 5-16,1-1-3 0,-4-1 5 0,4 2-2 15,0-2-2-15,-2 0 1 0,7 1-1 0,-6-1 0 16,-2 0 0-16,-7 0-2 0,17 2 1 0,-8-2 4 0,3 2-1 16,1-2 4-16,-7 1-4 0,3-1-4 0,0 0 3 15,1 0 0-15,-1 0 2 0,3 2-2 0,-1-1-1 16,-3 1 0-16,2 1 0 0,-2-2-8 0,0 1 11 16,2 1-6-16,-2 0 9 0,0 0-6 0,-2 0 2 15,0 0-1-15,2 2 0 0,-2-4-4 0,4 2 3 16,-2 0 2-16,-1 0 0 0,1 0-2 0,-3 2 4 0,-2-2-7 15,2 2 5-15,1-2 2 0,1 0-4 0,-1 0 2 16,1 0-3-16,-1 0 9 0,2 0-8 0,-1-1 6 16,1-1-6-16,-1-1 15 0,-1 2-13 0,2-4 5 15,-1 1-7-15,-1-1 4 0,1-1 5 0,-1 2-5 16,2-1 5-16,-1 0-5 0,-1 1-2 0,3-1 3 0,-3-1-4 16,0 2 2-16,1-1-5 0,-2-1 2 0,1 2-2 15,0-1 6-15,-2-1 4 0,2 2-8 0,-2-3 6 16,1 1-8-16,0 2 6 0,-1-2-2 0,2 1 3 15,-3-1-7-15,0 0 6 0,0 0 1 0,3 0 0 16,-2 1-10-16,2-1 4 0,0-1-2 0,-1-1 3 16,-2 1 9-16,1-1-7 0,-1 0-2 0,1 1-1 15,1-1-7-15,-2-1 8 0,2 0 4 0,0 1-1 16,0-1-2-16,-1 0-3 0,2-2 2 0,0 2 0 0,-3-1 9 16,0 1-8-16,0-2-1 0,1 0-3 0,2 2-4 15,-2-2 6-15,3 2 1 0,-4 0 2 0,-2-1-2 16,4 2 0-16,-2 0-3 0,4-1 4 0,-5 2 4 0,1-1-4 15,-2-3 0-15,-1 2-1 0,3 3 4 0,-3 3-4 16,0 0 0-16,0 0-1 0,0-1 6 0,0-1-5 16,0 1 5-16,0-1-6 0,10-23 0 0,-10 19 5 15,0 0-3-15,0 6 5 0,0 0-9 0,0-1 4 16,0-1 1-16,4-21 1 0,-6 17-12 0,2 0 9 16,-2 0-1-16,1 0 4 0,-2 0 1 0,0-1-3 15,2 3 4-15,1-2-2 0,-2-2 8 0,-2 0-9 16,-4-1 3-16,-1 1-3 0,3 4 12 0,1-2-6 0,0 1 0 15,-3-1-3-15,3 1-1 0,-1 2 2 0,1 0 4 16,-2 2-3-16,-1-2-2 0,4 3 5 0,-5-5-5 16,1 2 4-16,3 0-4 0,-1 0 3 0,1 3 2 0,-1 0 1 15,0 0 2-15,0-2-3 0,-1 1 1 0,2-1-1 16,-1-2-3-16,1 1 0 0,0 1-3 0,-1-1 1 16,2 2-3-16,-1-3 5 0,1 0-3 0,1 1 4 15,-3-3-2-15,1 3-3 0,1 0 1 0,-2-2-2 16,-1 0 5-16,-1 1-4 0,1-2 5 0,-1 1-6 15,-1 0-3-15,0 1 1 0,-1-2-4 0,1 3 4 16,-3 0-2-16,-1 0-3 0,1-1-4 0,-3 3 1 0,-1-2-15 16,1 1-32-16,0 1-6 0,-1-2-18 0,-2-3-94 15</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1-15T19:02:41.588"/>
    </inkml:context>
    <inkml:brush xml:id="br0">
      <inkml:brushProperty name="width" value="0.14" units="cm"/>
      <inkml:brushProperty name="height" value="0.14" units="cm"/>
      <inkml:brushProperty name="color" value="#FFF200"/>
      <inkml:brushProperty name="fitToCurve" value="1"/>
    </inkml:brush>
  </inkml:definitions>
  <inkml:traceGroup>
    <inkml:annotationXML>
      <emma:emma xmlns:emma="http://www.w3.org/2003/04/emma" version="1.0">
        <emma:interpretation id="{AF4B84F8-E83A-4AE5-9A68-AC9F1C32365D}" emma:medium="tactile" emma:mode="ink">
          <msink:context xmlns:msink="http://schemas.microsoft.com/ink/2010/main" type="writingRegion" rotatedBoundingBox="15286,12915 16654,12915 16654,13508 15286,13508">
            <msink:destinationLink direction="with" ref="{98B858D4-7430-49B6-8AB0-100B236834FE}"/>
          </msink:context>
        </emma:interpretation>
      </emma:emma>
    </inkml:annotationXML>
    <inkml:traceGroup>
      <inkml:annotationXML>
        <emma:emma xmlns:emma="http://www.w3.org/2003/04/emma" version="1.0">
          <emma:interpretation id="{FCBCEC5A-0744-494A-857E-66FE80F7D2C3}" emma:medium="tactile" emma:mode="ink">
            <msink:context xmlns:msink="http://schemas.microsoft.com/ink/2010/main" type="paragraph" rotatedBoundingBox="15286,12915 16654,12915 16654,13508 15286,13508" alignmentLevel="1"/>
          </emma:interpretation>
        </emma:emma>
      </inkml:annotationXML>
      <inkml:traceGroup>
        <inkml:annotationXML>
          <emma:emma xmlns:emma="http://www.w3.org/2003/04/emma" version="1.0">
            <emma:interpretation id="{9E8B1093-E496-40A9-A2A8-AD8CFD3DAD37}" emma:medium="tactile" emma:mode="ink">
              <msink:context xmlns:msink="http://schemas.microsoft.com/ink/2010/main" type="line" rotatedBoundingBox="15286,12915 16654,12915 16654,13508 15286,13508"/>
            </emma:interpretation>
          </emma:emma>
        </inkml:annotationXML>
        <inkml:traceGroup>
          <inkml:annotationXML>
            <emma:emma xmlns:emma="http://www.w3.org/2003/04/emma" version="1.0">
              <emma:interpretation id="{9CEF479C-BC1C-4690-B750-0A19345F214F}" emma:medium="tactile" emma:mode="ink">
                <msink:context xmlns:msink="http://schemas.microsoft.com/ink/2010/main" type="inkWord" rotatedBoundingBox="15286,13433 15660,13433 15660,13508 15286,13508"/>
              </emma:interpretation>
              <emma:one-of disjunction-type="recognition" id="oneOf0">
                <emma:interpretation id="interp0" emma:lang="" emma:confidence="1">
                  <emma:literal/>
                </emma:interpretation>
              </emma:one-of>
            </emma:emma>
          </inkml:annotationXML>
          <inkml:trace contextRef="#ctx0" brushRef="#br0">70 10 22 0,'0'0'3'0,"0"0"19"0,0 0-6 16,0 0 11-16,0 0 5 0,0 0-3 15,0-1 5-15,0-1 3 0,0 1-9 0,-1-1 9 0,-1 0-9 16,1 1 11-16,-1-1-5 0,1 2 5 0,-1 0-14 16,1 0 3-16,-1 0 2 0,1 0 0 0,-1 0 8 15,-27 11-14-15,26-6 1 0,-2 1-6 0,1 0 3 0,1-1 1 16,0 1 4-16,-1-2-3 0,3-1-11 0,-1 0 2 16,1 2-6-16,1-3 5 0,0-2-9 0,0 0-2 15,0 0-1-15,0 0 1 0,0 0-2 0,0 0 1 16,0 0-2-16,0 1 1 0,0-1-1 0,0 0-1 15,1 0 1-15,1 0-1 0,-1 0-3 0,1 0 3 16,0 0 2-16,-1 0 1 0,1 0 4 0,-1 0-5 16,1 0 1-16,30 8-1 0,-26-8 5 0,0 1-6 0,0 1 5 15,2-2-4-15,-4 1 12 0,1-1-13 0,-5 0 1 16,8 0-3-16,-1 0 2 0,1 0 4 0,3-1-2 16,-7-1 2-16,6 1-9 0,-4-1 1 0,0-1 1 15,3 2 1-15,-1-1 0 0,-1 2 7 0,-7 0-7 16,0 0 6-16,0 0-11 0,11-6 9 0,-6 4-3 0,1 2 4 15,-2 0-4-15,1 0 0 0,3 2 1 0,-7 1 0 16,8-1 0-16,-1 1 0 0,-2 0 3 0,5 0-3 16,-2 0 4-16,2 0-8 0,3 0 4 0,1-3-7 15,-1 1-1-15,1-1-33 0,2-1-11 0,1-4-17 16,4 1-123-16</inkml:trace>
        </inkml:traceGroup>
        <inkml:traceGroup>
          <inkml:annotationXML>
            <emma:emma xmlns:emma="http://www.w3.org/2003/04/emma" version="1.0">
              <emma:interpretation id="{A7F0640E-AD0A-4EB8-AC33-A0D20802E244}" emma:medium="tactile" emma:mode="ink">
                <msink:context xmlns:msink="http://schemas.microsoft.com/ink/2010/main" type="inkWord" rotatedBoundingBox="16388,12915 16654,12915 16654,13492 16388,13492"/>
              </emma:interpretation>
              <emma:one-of disjunction-type="recognition" id="oneOf1">
                <emma:interpretation id="interp1" emma:lang="" emma:confidence="0">
                  <emma:literal>.</emma:literal>
                </emma:interpretation>
                <emma:interpretation id="interp2" emma:lang="" emma:confidence="0">
                  <emma:literal>l</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I</emma:literal>
                </emma:interpretation>
              </emma:one-of>
            </emma:emma>
          </inkml:annotationXML>
          <inkml:trace contextRef="#ctx0" brushRef="#br0" timeOffset="1613.21">1102 35 3 0,'0'0'8'0,"0"0"-2"0,0 0 14 0,0 0-2 16,0 0 1-16,0 0 2 0,0 0 15 0,0 0-10 16,0 0 5-16,0 0-6 0,0 0 8 0,0 0-9 15,0 0 2-15,0 0-3 0,0 0 2 0,0 0-7 16,0 0 3-16,0 0-3 0,0 0-2 0,0 0 4 16,0 0-4-16,0 0 4 0,0 1-4 0,0 1-11 0,0-1 3 15,0 1-4-15,0-1 14 0,0 1-15 0,1-1 6 16,-1 1-9-16,2-1 8 0,-2 1 2 15,1 0-5-15,-1-1 2 0,2 1-14 0,-1-1 9 0,1 1 0 16,-1-2 4-16,1 0-10 0,-1 0 3 0,1 0-5 16,0 0 6-16,-1 0 11 0,1 0-13 0,-1 0 11 0,1 0-12 15,-1 0 9-15,1 0-9 0,-1 0 3 16,1-2-3-16,-1 1 7 0,1-1-5 0,-1 1-3 0,1-1 2 16,-1 0 13-16,30-21-17 0,-25 17 6 0,-1 3-8 15,-1-1 17-15,3-1-7 0,-4 2 1 0,3-2-4 16,-2 2-11-16,1 0 12 0,0 0-5 0,-2 0 6 15,1 0-4-15,1 0 6 0,-2 0-3 0,0 1 5 16,2-1-1-16,-1 0-9 0,-1-1 7 0,2 1-9 16,-2-2 7-16,0 0 0 0,0 1-3 0,0 1 3 0,-1-2 5 15,1 1-10-15,0 1 7 0,0-1-7 0,-3 1 11 16,1 0-2-16,2-1 1 0,-1 1-3 0,3-2-14 16,-4 2 13-16,2-2-2 0,0 1 5 0,-3 1-9 0,0 3 8 15,0 0-4-15,0 0 6 0,0 0-11 0,0 0 10 16,0-2-5-16,0 1 6 0,0-1-5 0,0 1-2 15,0-1 3-15,0 1-2 0,0-1 1 0,0 0 2 16,0-31-2-16,-1 28 0 0,1 1-1 0,1-4-3 16,2 3 5-16,-3-2-2 0,0 1 3 0,0-1-1 15,2 0-1-15,-1 4 0 0,-1 3 2 0,0 0-3 0,0 0 3 16,0-2-2-16,8-21 3 0,-7 17 3 0,1-5-1 16,0 1 1-16,1 3-2 0,0 1-1 0,1-1-5 15,-1 1 2-15,-1-7 0 0,2 4-1 0,-2-2 1 16,1 2-2-16,0 0-3 0,2-2 7 0,-2 0 0 15,-2-1 2-15,1 1-8 0,-2-1 9 0,1 0-4 0,1 3 7 16,-1-5-9-16,1 3-6 0,3 1 5 0,-4-3-4 16,-1 4 6-16,2-5-5 0,-1 2-6 0,1 0-2 15,2-4-49-15</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1-15T19:02:14.656"/>
    </inkml:context>
    <inkml:brush xml:id="br0">
      <inkml:brushProperty name="width" value="0.14" units="cm"/>
      <inkml:brushProperty name="height" value="0.14" units="cm"/>
      <inkml:brushProperty name="color" value="#FFF200"/>
      <inkml:brushProperty name="fitToCurve" value="1"/>
    </inkml:brush>
  </inkml:definitions>
  <inkml:traceGroup>
    <inkml:annotationXML>
      <emma:emma xmlns:emma="http://www.w3.org/2003/04/emma" version="1.0">
        <emma:interpretation id="{69E548C5-D9E9-401E-BDA7-776BB8D1A1FE}" emma:medium="tactile" emma:mode="ink">
          <msink:context xmlns:msink="http://schemas.microsoft.com/ink/2010/main" type="inkDrawing" rotatedBoundingBox="14240,4356 14655,5913 14251,6021 13836,4464" semanticType="verticalRange" shapeName="Other">
            <msink:sourceLink direction="with" ref="{0A4E6BCE-CE2B-4F13-B60F-14A3ADC9BCBC}"/>
          </msink:context>
        </emma:interpretation>
      </emma:emma>
    </inkml:annotationXML>
    <inkml:trace contextRef="#ctx0" brushRef="#br0">0 43 13 0,'0'0'1'0,"0"0"7"0,0 0 15 0,0 0 0 0,0 0 0 16,0 0 1-16,0 0 0 0,0 0-1 0,0 0-5 15,0 0 2-15,0 0-8 0,0 0 2 0,0 0 9 16,0 0-6-16,0 0 10 0,0 0-7 0,0 0-12 16,0 0 7-16,0 0-3 0,0 0-6 0,0 0 6 0,0 0-8 15,0 0 5-15,0 0-10 0,0 0 3 0,1 0-5 16,1 0 4-16,15 0 2 0,-11 0-3 0,-2-3 3 16,1 2 6-16,-2-1-11 0,3-2 10 0,-1 2-11 15,-1 2 11-15,1-3-6 0,1 0 2 0,0 1-1 16,0-2 16-16,0 2-10 0,-1-1 3 0,0 2-5 15,1 1 11-15,0-3-11 0,0 3 5 0,0-2-6 0,2 0 11 16,-2 1-9-16,3 1-1 0,-3 0-2 0,0-2-5 16,2 2 13-16,-3-3-11 0,2 3 9 0,-1 0-18 15,1 0 10-15,-1 0 7 0,1 5-1 0,1-4 4 0,-3 1-10 16,2-2 1-16,-1 3-2 0,1-4 4 0,-1 2 5 16,0-1-2-16,0 2 2 0,0 4-11 0,2-3 7 15,-4-2-7-15,4 2 5 0,0-1-7 0,1 4 6 16,-1-3 0-16,1-1 1 0,0 4-5 0,-4-5-2 15,5 2 5-15,-7 0-2 0,7-1 7 0,-3-1-9 16,-1 1 1-16,4 1-3 0,-6 0 2 0,4-3 7 16,-2 2-6-16,-2 2 5 0,3-4-16 0,-1 3 15 15,-2 0-7-15,2-3 9 0,-1 3-6 0,1-1 3 0,0 3-1 16,2-1 1-16,-2 1 2 0,-3 1 1 0,-1-1-1 16,-2-5 0-16,0 0-9 0,0 7 6 0,3-4 3 15,-3-3 1-15,0 0 3 0,3 16-8 0,-3-10 5 16,-3 0-5-16,4 2 2 0,-1-4 1 0,5 4 0 0,-2-4 2 15,-1 2 1-15,-2 1-4 0,0-3-3 0,1 2 1 16,1 0-4-16,1 1 4 0,-2-6 3 0,1 5 1 16,-2-1 4-16,0-2-6 0,0 3-2 0,3-3 0 15,-3 0-5-15,4 2 5 0,-4-2 1 0,0 1 2 16,2 1-2-16,-2 1 3 0,1-1-2 0,3 1 1 16,-3 0-11-16,-1-1 14 0,0 1-6 0,0-2 10 15,-1 2-18-15,1 1 6 0,3-1 0 0,-3 0 2 0,1 0 1 16,2 0 3-16,-3 0-6 0,0 0 4 0,0 2 1 15,0-2-6-15,0 3 7 0,0-2-6 0,2 0-3 16,-2 1 12-16,0-1-9 0,1 0 11 0,-1 0-6 0,0-1-6 16,0 2 8-16,-3-2-7 0,3 2 4 0,0 0 8 15,2-1-9-15,1 1 8 0,-2-2-10 0,-1 2 3 16,0-2 2-16,-1 1 0 0,1 1-9 0,0 0 5 16,0-2-1-16,1 2 5 0,-1-4 0 0,-1 2-3 15,-1 2-2-15,4 1 0 0,-1 2 3 0,-1-3-1 16,3-1-2-16,-3-1 0 0,-1 0 4 0,1 4-6 15,0-3 6-15,0 3-5 0,3-1 8 0,-3 1-5 16,0-3-2-16,1 0-2 0,-1 1 0 0,0 1-1 16,0-1 3-16,0-1 0 0,2 4 8 0,1-3-10 0,-3-1 5 15,3 4-5-15,-3-5 9 0,0 0-7 0,3 4 0 16,-3-4 0-16,2 1 1 0,1 3-5 0,-2 0 1 16,-1-4-3-16,0 2 14 0,3 0-8 0,-3-4 1 0,0 1-4 15,0 0 3-15,-1-2 3 0,-1 1-3 0,2 1 2 16,-1-2-1-16,1 2-4 0,1-1 4 0,-1 4-4 15,0-8 3-15,0 0 2 0,0 0-2 0,8 6 2 16,-5-2-8-16,-3 1 8 0,6 3-2 0,-6-1 4 16,3 1-4-16,-1-3-2 0,-2-1 2 0,0-4-2 0,0 0-1 15,0 0 3-15,0 2 2 0,0-1 1 0,0 1 2 16,0-1-5-16,15 24-5 0,-13-20 1 0,1-1 4 16,0-1-5-16,-2 0 4 0,-1-3-4 0,0 0 9 15,0 0-7-15,13 9 7 0,-10-7-7 0,-3-2 4 16,0 0-2-16,0 0-2 0,0 0 0 0,1 2-1 0,-1-1 4 15,2 1-1-15,-1-1 1 0,-1 1 0 0,2-1-2 16,-2 1 2-16,0-1-2 0,0 1 2 0,0-1 4 16,0 1-3-16,7 35 5 0,-7-31-3 0,0 1-7 15,0 1 6-15,0-2-7 0,0 3 6 0,0-1 3 16,0 0-7-16,-1 1 5 0,-1-3-7 0,2 2 5 16,0-1 3-16,2 1-1 0,-1 1-1 0,-1-1 1 0,2 0-1 15,-1-1 0-15,-1 2-6 0,2-1 6 0,-1 0-3 16,1 1 4-16,0-3-2 0,-1 2-3 0,1-1 3 15,-2 0-4-15,1 0 4 0,1 4 2 0,-2-7 0 16,0 4 2-16,0 1-7 0,0-1 3 0,0 3-3 16,0-2 4-16,0 0-1 0,0-3 1 0,1 2-2 0,1 0 2 15,-2-2 1-15,1 3-6 0,-1-3 4 16,2 2-4-16,-1-2 9 0,-1-3-7 0,0-3-1 0,0 0-2 16,2 12 9-16,-2-4-10 0,1-2 7 0,1 2-8 15,-1-2 8-15,-1-3 4 0,0 3-6 0,0-6 3 16,0 0-5-16,0 0 3 0,0 0-6 0,0 0 4 15,0 0-8-15,0 1 6 0,0-1 3 0,0 0 0 16,0 0 4-16,0 0-3 0,0 2 1 0,0 0-2 16,0-1-8-16,0 1 12 0,0-1-7 0,0 1 7 0,0-1-5 15,0 1 0-15,0-1 6 0,0 1-4 0,0-1-1 16,0 1 1-16,0-1-3 0,7 35 4 0,-9-30 6 0,2-3-2 16,0-3-5-16,0 0 1 0,0 1-6 15,0 1 5-15,0-1 2 0,0 1-1 0,0-1-7 0,0 1 7 16,-1 24-1-16,1-23 3 0,0 3-3 0,0-1 0 15,0-2-2-15,0-3 1 0,0 0 1 0,0 0 7 16,0 0-6-16,0 0 6 0,0 0-4 0,0 0-8 16,0 1 12-16,0-1-10 0,0 0 14 0,0 2-11 15,0 0 0-15,-10 16-3 0,9-12-4 0,-1-3 14 16,1 3-7-16,-1-1 8 0,-2-1-11 0,1 3 3 0,-2-3 1 16,2 1 2-16,-2 1 0 0,4-2 0 0,-4 1-1 15,5-5 0-15,0 0-6 0,0 0 4 0,0 0-10 16,0 0 6-16,0 0-20 0,0 0-69 0,0 0-38 0,-4 0-24 15,7-6 156-15</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Arial" pitchFamily="-107" charset="0"/>
              </a:defRPr>
            </a:lvl1pPr>
          </a:lstStyle>
          <a:p>
            <a:pPr>
              <a:defRPr/>
            </a:pPr>
            <a:fld id="{4DDA18FF-09AB-534E-BCD5-8E9C52E261E8}" type="slidenum">
              <a:rPr lang="en-AU"/>
              <a:pPr>
                <a:defRPr/>
              </a:pPr>
              <a:t>‹#›</a:t>
            </a:fld>
            <a:endParaRPr lang="en-AU" dirty="0"/>
          </a:p>
        </p:txBody>
      </p:sp>
    </p:spTree>
    <p:extLst>
      <p:ext uri="{BB962C8B-B14F-4D97-AF65-F5344CB8AC3E}">
        <p14:creationId xmlns:p14="http://schemas.microsoft.com/office/powerpoint/2010/main" val="20191590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B4852F0F-F7F9-FA4D-9838-FDF17326073C}" type="slidenum">
              <a:rPr lang="en-AU" smtClean="0">
                <a:latin typeface="Arial" pitchFamily="-1" charset="0"/>
              </a:rPr>
              <a:pPr/>
              <a:t>1</a:t>
            </a:fld>
            <a:endParaRPr lang="en-AU" dirty="0">
              <a:latin typeface="Arial" pitchFamily="-1"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E2E5FBE-EA80-3A42-B857-15D926C6DB92}" type="slidenum">
              <a:rPr lang="en-AU">
                <a:latin typeface="Arial" pitchFamily="-1" charset="0"/>
              </a:rPr>
              <a:pPr/>
              <a:t>10</a:t>
            </a:fld>
            <a:endParaRPr lang="en-AU" dirty="0">
              <a:latin typeface="Arial" pitchFamily="-1"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8CF3D3E-BD47-D548-9428-8A2F8546E1CE}" type="slidenum">
              <a:rPr lang="en-AU">
                <a:latin typeface="Arial" pitchFamily="-1" charset="0"/>
              </a:rPr>
              <a:pPr/>
              <a:t>11</a:t>
            </a:fld>
            <a:endParaRPr lang="en-AU" dirty="0">
              <a:latin typeface="Arial" pitchFamily="-1"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endParaRPr lang="en-US" dirty="0">
              <a:latin typeface="Arial" pitchFamily="-1" charset="0"/>
              <a:ea typeface="Arial" pitchFamily="-1" charset="0"/>
              <a:cs typeface="Arial" pitchFamily="-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641AFD0-9958-FB42-83F4-45D5FC1024CE}" type="slidenum">
              <a:rPr lang="en-AU">
                <a:latin typeface="Arial" pitchFamily="-1" charset="0"/>
              </a:rPr>
              <a:pPr/>
              <a:t>12</a:t>
            </a:fld>
            <a:endParaRPr lang="en-AU" dirty="0">
              <a:latin typeface="Arial" pitchFamily="-1"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B3AF2F8-08A9-DD40-BF25-A3392E9DA7C9}" type="slidenum">
              <a:rPr lang="en-AU">
                <a:latin typeface="Arial" pitchFamily="-1" charset="0"/>
              </a:rPr>
              <a:pPr/>
              <a:t>13</a:t>
            </a:fld>
            <a:endParaRPr lang="en-AU" dirty="0">
              <a:latin typeface="Arial" pitchFamily="-1"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FC5E7EF-9403-E243-B4D9-BFAD0F422ED5}" type="slidenum">
              <a:rPr lang="en-AU">
                <a:latin typeface="Arial" pitchFamily="-1" charset="0"/>
              </a:rPr>
              <a:pPr/>
              <a:t>14</a:t>
            </a:fld>
            <a:endParaRPr lang="en-AU" dirty="0">
              <a:latin typeface="Arial" pitchFamily="-1"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AU" b="0"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230E297-2321-1044-B2A3-982F69E44412}" type="slidenum">
              <a:rPr lang="en-AU">
                <a:latin typeface="Arial" pitchFamily="-1" charset="0"/>
              </a:rPr>
              <a:pPr/>
              <a:t>15</a:t>
            </a:fld>
            <a:endParaRPr lang="en-AU" dirty="0">
              <a:latin typeface="Arial" pitchFamily="-1"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16</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b="0" dirty="0">
              <a:latin typeface="Arial" pitchFamily="-1" charset="0"/>
              <a:ea typeface="Arial" pitchFamily="-1" charset="0"/>
              <a:cs typeface="Arial" pitchFamily="-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17</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dirty="0">
              <a:latin typeface="Arial" pitchFamily="-1" charset="0"/>
              <a:ea typeface="Arial" pitchFamily="-1" charset="0"/>
              <a:cs typeface="Arial" pitchFamily="-1"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B6471F0-5DAE-F544-9BA4-C70E65D1CCAF}" type="slidenum">
              <a:rPr lang="en-AU">
                <a:latin typeface="Arial" pitchFamily="-1" charset="0"/>
              </a:rPr>
              <a:pPr/>
              <a:t>18</a:t>
            </a:fld>
            <a:endParaRPr lang="en-AU" dirty="0">
              <a:latin typeface="Arial" pitchFamily="-1"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dirty="0"/>
              <a:t> </a:t>
            </a:r>
            <a:endParaRPr lang="en-AU" dirty="0">
              <a:solidFill>
                <a:srgbClr val="000000"/>
              </a:solidFill>
              <a:latin typeface="Arial" pitchFamily="-1" charset="0"/>
              <a:ea typeface="Arial" pitchFamily="-1" charset="0"/>
              <a:cs typeface="Arial" pitchFamily="-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7F6A9FF-0307-7343-A6BD-216DAC30CE20}" type="slidenum">
              <a:rPr lang="en-AU">
                <a:latin typeface="Arial" pitchFamily="-1" charset="0"/>
              </a:rPr>
              <a:pPr/>
              <a:t>20</a:t>
            </a:fld>
            <a:endParaRPr lang="en-AU" dirty="0">
              <a:latin typeface="Arial" pitchFamily="-1"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87AB4349-EBA6-734F-968E-76D033A1EA87}" type="slidenum">
              <a:rPr lang="en-AU">
                <a:latin typeface="Arial" pitchFamily="-1" charset="0"/>
              </a:rPr>
              <a:pPr/>
              <a:t>2</a:t>
            </a:fld>
            <a:endParaRPr lang="en-AU" dirty="0">
              <a:latin typeface="Arial" pitchFamily="-1"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AU" dirty="0">
              <a:latin typeface="Arial" pitchFamily="-1" charset="0"/>
              <a:ea typeface="Arial" pitchFamily="-1" charset="0"/>
              <a:cs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ACF2F62-E652-A644-8EEF-6D043837A6C9}" type="slidenum">
              <a:rPr lang="en-AU">
                <a:latin typeface="Arial" pitchFamily="-1" charset="0"/>
              </a:rPr>
              <a:pPr/>
              <a:t>21</a:t>
            </a:fld>
            <a:endParaRPr lang="en-AU" dirty="0">
              <a:latin typeface="Arial" pitchFamily="-1"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A8A2807-5DAE-3149-A639-5FF06E7535C5}" type="slidenum">
              <a:rPr lang="en-AU">
                <a:latin typeface="Arial" pitchFamily="-1" charset="0"/>
              </a:rPr>
              <a:pPr/>
              <a:t>23</a:t>
            </a:fld>
            <a:endParaRPr lang="en-AU" dirty="0">
              <a:latin typeface="Arial" pitchFamily="-1"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dirty="0"/>
              <a:t> </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A90381F-9F59-7C47-AF34-604EC30E9B9F}" type="slidenum">
              <a:rPr lang="en-AU">
                <a:latin typeface="Arial" pitchFamily="-1" charset="0"/>
              </a:rPr>
              <a:pPr/>
              <a:t>24</a:t>
            </a:fld>
            <a:endParaRPr lang="en-AU" dirty="0">
              <a:latin typeface="Arial" pitchFamily="-1"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dirty="0"/>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FFF8669-BCAD-DB40-8B65-094392C88ED0}" type="slidenum">
              <a:rPr lang="en-AU">
                <a:latin typeface="Arial" pitchFamily="-1" charset="0"/>
              </a:rPr>
              <a:pPr/>
              <a:t>25</a:t>
            </a:fld>
            <a:endParaRPr lang="en-AU" dirty="0">
              <a:latin typeface="Arial" pitchFamily="-1"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dirty="0"/>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26</a:t>
            </a:fld>
            <a:endParaRPr lang="en-AU"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p:spPr>
        <p:txBody>
          <a:bodyPr/>
          <a:lstStyle/>
          <a:p>
            <a:r>
              <a:rPr lang="en-US" dirty="0"/>
              <a:t> </a:t>
            </a:r>
            <a:endParaRPr lang="en-US" dirty="0">
              <a:latin typeface="Arial" pitchFamily="-1" charset="0"/>
              <a:ea typeface="ＭＳ Ｐゴシック" pitchFamily="-1" charset="-128"/>
              <a:cs typeface="ＭＳ Ｐゴシック" pitchFamily="-1" charset="-128"/>
            </a:endParaRPr>
          </a:p>
        </p:txBody>
      </p:sp>
      <p:sp>
        <p:nvSpPr>
          <p:cNvPr id="80900" name="Slide Number Placeholder 3"/>
          <p:cNvSpPr>
            <a:spLocks noGrp="1"/>
          </p:cNvSpPr>
          <p:nvPr>
            <p:ph type="sldNum" sz="quarter" idx="5"/>
          </p:nvPr>
        </p:nvSpPr>
        <p:spPr>
          <a:noFill/>
        </p:spPr>
        <p:txBody>
          <a:bodyPr/>
          <a:lstStyle/>
          <a:p>
            <a:fld id="{A942826E-0559-C440-8C80-9C4C8D85073A}" type="slidenum">
              <a:rPr lang="en-AU" smtClean="0">
                <a:latin typeface="Arial" pitchFamily="-1" charset="0"/>
              </a:rPr>
              <a:pPr/>
              <a:t>27</a:t>
            </a:fld>
            <a:endParaRPr lang="en-AU" dirty="0">
              <a:latin typeface="Arial" pitchFamily="-1"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658335B-A0CF-614A-BF87-2F6B17A04B22}" type="slidenum">
              <a:rPr lang="en-AU">
                <a:latin typeface="Arial" pitchFamily="-1" charset="0"/>
              </a:rPr>
              <a:pPr/>
              <a:t>28</a:t>
            </a:fld>
            <a:endParaRPr lang="en-AU" dirty="0">
              <a:latin typeface="Arial" pitchFamily="-1"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dirty="0"/>
              <a:t> </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29</a:t>
            </a:fld>
            <a:endParaRPr lang="en-AU"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D3FD6A6-88A9-4841-9781-5EF64C011260}" type="slidenum">
              <a:rPr lang="en-AU">
                <a:latin typeface="Arial" pitchFamily="-1" charset="0"/>
              </a:rPr>
              <a:pPr/>
              <a:t>30</a:t>
            </a:fld>
            <a:endParaRPr lang="en-AU" dirty="0">
              <a:latin typeface="Arial" pitchFamily="-1"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D3FD6A6-88A9-4841-9781-5EF64C011260}" type="slidenum">
              <a:rPr lang="en-AU">
                <a:latin typeface="Arial" pitchFamily="-1" charset="0"/>
              </a:rPr>
              <a:pPr/>
              <a:t>31</a:t>
            </a:fld>
            <a:endParaRPr lang="en-AU" dirty="0">
              <a:latin typeface="Arial" pitchFamily="-1"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645964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70809276-47B3-844C-8218-3041D1954D53}" type="slidenum">
              <a:rPr lang="en-AU">
                <a:latin typeface="Arial" pitchFamily="-1" charset="0"/>
              </a:rPr>
              <a:pPr/>
              <a:t>3</a:t>
            </a:fld>
            <a:endParaRPr lang="en-AU" dirty="0">
              <a:latin typeface="Arial" pitchFamily="-1"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F1F88A-0B06-E849-82C6-CDBEA2A640FA}" type="slidenum">
              <a:rPr lang="en-AU">
                <a:latin typeface="Arial" pitchFamily="-1" charset="0"/>
              </a:rPr>
              <a:pPr/>
              <a:t>32</a:t>
            </a:fld>
            <a:endParaRPr lang="en-AU" dirty="0">
              <a:latin typeface="Arial" pitchFamily="-1"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dirty="0">
              <a:latin typeface="Arial" pitchFamily="-1" charset="0"/>
              <a:ea typeface="Arial" pitchFamily="-1" charset="0"/>
              <a:cs typeface="Arial" pitchFamily="-1"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28EB122-19E2-A447-BA31-3487E3FA5C6E}" type="slidenum">
              <a:rPr lang="en-AU">
                <a:latin typeface="Arial" pitchFamily="-1" charset="0"/>
              </a:rPr>
              <a:pPr/>
              <a:t>33</a:t>
            </a:fld>
            <a:endParaRPr lang="en-AU" dirty="0">
              <a:latin typeface="Arial" pitchFamily="-1"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dirty="0">
              <a:solidFill>
                <a:srgbClr val="000000"/>
              </a:solidFill>
              <a:latin typeface="Arial" pitchFamily="-1" charset="0"/>
              <a:ea typeface="Arial" pitchFamily="-1" charset="0"/>
              <a:cs typeface="Arial" pitchFamily="-1"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4289542-9EBD-7441-AA65-EC7E3741B064}" type="slidenum">
              <a:rPr lang="en-AU">
                <a:latin typeface="Arial" pitchFamily="-1" charset="0"/>
              </a:rPr>
              <a:pPr/>
              <a:t>34</a:t>
            </a:fld>
            <a:endParaRPr lang="en-AU" dirty="0">
              <a:latin typeface="Arial" pitchFamily="-1"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dirty="0">
              <a:latin typeface="Arial" pitchFamily="-1" charset="0"/>
              <a:ea typeface="Arial" pitchFamily="-1" charset="0"/>
              <a:cs typeface="Arial" pitchFamily="-1"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5B9666B2-AE50-E640-B626-F604AED7D98F}" type="slidenum">
              <a:rPr lang="en-AU">
                <a:latin typeface="Arial" pitchFamily="-1" charset="0"/>
              </a:rPr>
              <a:pPr/>
              <a:t>35</a:t>
            </a:fld>
            <a:endParaRPr lang="en-AU" dirty="0">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8FD76A4C-7C06-834E-A777-99702F99E5D8}" type="slidenum">
              <a:rPr lang="en-AU">
                <a:latin typeface="Arial" pitchFamily="-1" charset="0"/>
              </a:rPr>
              <a:pPr/>
              <a:t>4</a:t>
            </a:fld>
            <a:endParaRPr lang="en-AU" dirty="0">
              <a:latin typeface="Arial" pitchFamily="-1"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dirty="0"/>
              <a:t> </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5</a:t>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B698B8A7-C3A7-6040-83AF-DBE4900DEC22}" type="slidenum">
              <a:rPr lang="en-AU">
                <a:latin typeface="Arial" pitchFamily="-1" charset="0"/>
              </a:rPr>
              <a:pPr/>
              <a:t>6</a:t>
            </a:fld>
            <a:endParaRPr lang="en-AU" dirty="0">
              <a:latin typeface="Arial" pitchFamily="-1" charset="0"/>
            </a:endParaRPr>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p:spPr>
        <p:txBody>
          <a:bodyPr/>
          <a:lstStyle/>
          <a:p>
            <a:r>
              <a:rPr lang="en-US" dirty="0">
                <a:ea typeface="ＭＳ Ｐゴシック" pitchFamily="-107" charset="-128"/>
                <a:cs typeface="ＭＳ Ｐゴシック" pitchFamily="-107" charset="-128"/>
              </a:rPr>
              <a:t> </a:t>
            </a:r>
            <a:endParaRPr lang="en-US" dirty="0">
              <a:latin typeface="Times-Roman" charset="0"/>
              <a:ea typeface="ＭＳ Ｐゴシック" pitchFamily="-1" charset="-128"/>
              <a:cs typeface="ＭＳ Ｐゴシック" pitchFamily="-1"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B698B8A7-C3A7-6040-83AF-DBE4900DEC22}" type="slidenum">
              <a:rPr lang="en-AU">
                <a:latin typeface="Arial" pitchFamily="-1" charset="0"/>
              </a:rPr>
              <a:pPr/>
              <a:t>7</a:t>
            </a:fld>
            <a:endParaRPr lang="en-AU" dirty="0">
              <a:latin typeface="Arial" pitchFamily="-1" charset="0"/>
            </a:endParaRPr>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p:spPr>
        <p:txBody>
          <a:bodyPr/>
          <a:lstStyle/>
          <a:p>
            <a:r>
              <a:rPr lang="en-US" dirty="0"/>
              <a:t> </a:t>
            </a:r>
            <a:endParaRPr lang="en-US" dirty="0">
              <a:latin typeface="Times-Roman" charset="0"/>
              <a:ea typeface="ＭＳ Ｐゴシック" pitchFamily="-1" charset="-128"/>
              <a:cs typeface="ＭＳ Ｐゴシック" pitchFamily="-1"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552ACA2-F6C4-0C46-8D97-88B54CF583E6}" type="slidenum">
              <a:rPr lang="en-AU">
                <a:latin typeface="Arial" pitchFamily="-1" charset="0"/>
              </a:rPr>
              <a:pPr/>
              <a:t>8</a:t>
            </a:fld>
            <a:endParaRPr lang="en-AU" dirty="0">
              <a:latin typeface="Arial" pitchFamily="-1" charset="0"/>
            </a:endParaRPr>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a:ln/>
        </p:spPr>
        <p:txBody>
          <a:bodyPr/>
          <a:lstStyle/>
          <a:p>
            <a:endParaRPr lang="en-US" dirty="0">
              <a:latin typeface="Arial" pitchFamily="-1" charset="0"/>
              <a:ea typeface="Arial" pitchFamily="-1" charset="0"/>
              <a:cs typeface="Arial" pitchFamily="-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E25AE01-FF18-0148-9AA3-3F0C69B6DACC}" type="slidenum">
              <a:rPr lang="en-AU">
                <a:latin typeface="Arial" pitchFamily="-1" charset="0"/>
              </a:rPr>
              <a:pPr/>
              <a:t>9</a:t>
            </a:fld>
            <a:endParaRPr lang="en-AU" dirty="0">
              <a:latin typeface="Arial" pitchFamily="-1" charset="0"/>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p:spPr>
        <p:txBody>
          <a:bodyPr/>
          <a:lstStyle/>
          <a:p>
            <a:endParaRPr lang="en-US" dirty="0">
              <a:latin typeface="Arial" pitchFamily="-1" charset="0"/>
              <a:ea typeface="Arial" pitchFamily="-1" charset="0"/>
              <a:cs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dirty="0"/>
          </a:p>
        </p:txBody>
      </p:sp>
      <p:sp>
        <p:nvSpPr>
          <p:cNvPr id="7" name="Footer Placeholder 5"/>
          <p:cNvSpPr>
            <a:spLocks noGrp="1"/>
          </p:cNvSpPr>
          <p:nvPr>
            <p:ph type="ftr" sz="quarter" idx="11"/>
          </p:nvPr>
        </p:nvSpPr>
        <p:spPr/>
        <p:txBody>
          <a:bodyPr/>
          <a:lstStyle>
            <a:lvl1pPr>
              <a:defRPr dirty="0"/>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88F6A25-87B4-714F-A465-0F8A51BF0F8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01CBA271-37AA-1A4B-93BB-23FD1460592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A723CE70-09B5-AA4F-97D6-E97562FB12FC}"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DBE6252-CF9A-1F42-9564-151AE148B485}"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8EB2D05-ED9B-D64F-84F9-1CBF245170BF}"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5AEB69B-5E69-824A-A98D-11886E137B42}"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D3CBCFE-40EB-F940-80F7-007DE9F574D6}"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EB5EF6F-FFFF-2347-9244-08C2C6A20C11}"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686DFBD-27E2-E046-A517-7C0202BD7FA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E675B3F-6561-B24D-8031-C57239C6AA25}"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FDC14EC7-977D-1E4F-8051-25C0EB4A0039}"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endParaRPr lang="en-US" dirty="0"/>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FCEF7E2B-CF74-4842-A0EA-70EF99A89E06}"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24AB6FF-5496-1E43-9590-2F72A5D955AD}"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663788D-3F12-1344-95FC-E1DB5EA6A64F}"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08AD938-33E9-BF4D-94C2-FA36CE6F25C5}"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BA53D34-9388-2A4D-8E3D-61FEBA664D04}"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FBFCEC01-5D5A-024B-AFBB-4CAA8FF73F5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793298D1-69AE-D94B-83B4-C1E8F3597BB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dirty="0"/>
          </a:p>
        </p:txBody>
      </p:sp>
      <p:sp>
        <p:nvSpPr>
          <p:cNvPr id="13" name="Footer Placeholder 7"/>
          <p:cNvSpPr>
            <a:spLocks noGrp="1"/>
          </p:cNvSpPr>
          <p:nvPr>
            <p:ph type="ftr" sz="quarter" idx="11"/>
          </p:nvPr>
        </p:nvSpPr>
        <p:spPr/>
        <p:txBody>
          <a:bodyPr/>
          <a:lstStyle>
            <a:lvl1pPr>
              <a:defRPr dirty="0"/>
            </a:lvl1pPr>
          </a:lstStyle>
          <a:p>
            <a:pPr>
              <a:defRPr/>
            </a:pP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55E9BEDC-36A3-9E40-B9B7-EF42D67A6E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dirty="0"/>
          </a:p>
        </p:txBody>
      </p:sp>
      <p:sp>
        <p:nvSpPr>
          <p:cNvPr id="7" name="Footer Placeholder 3"/>
          <p:cNvSpPr>
            <a:spLocks noGrp="1"/>
          </p:cNvSpPr>
          <p:nvPr>
            <p:ph type="ftr" sz="quarter" idx="11"/>
          </p:nvPr>
        </p:nvSpPr>
        <p:spPr/>
        <p:txBody>
          <a:bodyPr/>
          <a:lstStyle>
            <a:lvl1pPr>
              <a:defRPr dirty="0"/>
            </a:lvl1pPr>
          </a:lstStyle>
          <a:p>
            <a:pPr>
              <a:defRPr/>
            </a:pP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CD487DAE-8C80-B544-80C4-9497E4FC796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dirty="0"/>
          </a:p>
        </p:txBody>
      </p:sp>
      <p:sp>
        <p:nvSpPr>
          <p:cNvPr id="4" name="Footer Placeholder 2"/>
          <p:cNvSpPr>
            <a:spLocks noGrp="1"/>
          </p:cNvSpPr>
          <p:nvPr>
            <p:ph type="ftr" sz="quarter" idx="11"/>
          </p:nvPr>
        </p:nvSpPr>
        <p:spPr/>
        <p:txBody>
          <a:bodyPr/>
          <a:lstStyle>
            <a:lvl1pPr>
              <a:defRPr dirty="0"/>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3BF51CE2-3593-EE4E-B491-85B6833DF5C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dirty="0"/>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816E368C-1A76-764C-A4C6-A47FE034889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hdr="0" ft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hf hdr="0" ft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4.wmf"/><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package" Target="../embeddings/Microsoft_PowerPoint_Presentation.pptx"/><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customXml" Target="../ink/ink5.xml"/><Relationship Id="rId18" Type="http://schemas.openxmlformats.org/officeDocument/2006/relationships/image" Target="../media/image39.emf"/><Relationship Id="rId26" Type="http://schemas.openxmlformats.org/officeDocument/2006/relationships/image" Target="../media/image43.emf"/><Relationship Id="rId3" Type="http://schemas.openxmlformats.org/officeDocument/2006/relationships/image" Target="../media/image35.pdf"/><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36.emf"/><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31.xml"/><Relationship Id="rId16" Type="http://schemas.openxmlformats.org/officeDocument/2006/relationships/image" Target="../media/image38.emf"/><Relationship Id="rId20" Type="http://schemas.openxmlformats.org/officeDocument/2006/relationships/image" Target="../media/image40.emf"/><Relationship Id="rId1" Type="http://schemas.openxmlformats.org/officeDocument/2006/relationships/slideLayout" Target="../slideLayouts/slideLayout8.xml"/><Relationship Id="rId6" Type="http://schemas.openxmlformats.org/officeDocument/2006/relationships/image" Target="../media/image33.emf"/><Relationship Id="rId11" Type="http://schemas.openxmlformats.org/officeDocument/2006/relationships/customXml" Target="../ink/ink4.xml"/><Relationship Id="rId24" Type="http://schemas.openxmlformats.org/officeDocument/2006/relationships/image" Target="../media/image42.emf"/><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44.emf"/><Relationship Id="rId10" Type="http://schemas.openxmlformats.org/officeDocument/2006/relationships/image" Target="../media/image35.emf"/><Relationship Id="rId19" Type="http://schemas.openxmlformats.org/officeDocument/2006/relationships/customXml" Target="../ink/ink8.xml"/><Relationship Id="rId4" Type="http://schemas.openxmlformats.org/officeDocument/2006/relationships/image" Target="../media/image34.png"/><Relationship Id="rId9" Type="http://schemas.openxmlformats.org/officeDocument/2006/relationships/customXml" Target="../ink/ink3.xml"/><Relationship Id="rId14" Type="http://schemas.openxmlformats.org/officeDocument/2006/relationships/image" Target="../media/image37.emf"/><Relationship Id="rId22" Type="http://schemas.openxmlformats.org/officeDocument/2006/relationships/image" Target="../media/image41.emf"/><Relationship Id="rId27" Type="http://schemas.openxmlformats.org/officeDocument/2006/relationships/customXml" Target="../ink/ink12.xml"/></Relationships>
</file>

<file path=ppt/slides/_rels/slide3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2.xml"/><Relationship Id="rId1" Type="http://schemas.openxmlformats.org/officeDocument/2006/relationships/slideLayout" Target="../slideLayouts/slideLayout9.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331640" y="3327127"/>
            <a:ext cx="6408711" cy="1470025"/>
          </a:xfrm>
        </p:spPr>
        <p:txBody>
          <a:bodyPr/>
          <a:lstStyle/>
          <a:p>
            <a:pPr eaLnBrk="1" hangingPunct="1">
              <a:defRPr/>
            </a:pPr>
            <a:r>
              <a:rPr lang="en-US" sz="6600" dirty="0"/>
              <a:t>Chapter 2</a:t>
            </a:r>
            <a:endParaRPr lang="en-US" dirty="0"/>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2" name="TextBox 1"/>
          <p:cNvSpPr txBox="1"/>
          <p:nvPr/>
        </p:nvSpPr>
        <p:spPr>
          <a:xfrm>
            <a:off x="2543723" y="5415607"/>
            <a:ext cx="4260525" cy="461665"/>
          </a:xfrm>
          <a:prstGeom prst="rect">
            <a:avLst/>
          </a:prstGeom>
          <a:noFill/>
        </p:spPr>
        <p:txBody>
          <a:bodyPr wrap="none" rtlCol="0">
            <a:spAutoFit/>
          </a:bodyPr>
          <a:lstStyle/>
          <a:p>
            <a:r>
              <a:rPr lang="en-US" sz="2400" dirty="0">
                <a:latin typeface="+mn-lt"/>
              </a:rPr>
              <a:t>Classical Encryption Techniques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40341"/>
            <a:ext cx="9144000" cy="1411941"/>
          </a:xfrm>
        </p:spPr>
        <p:txBody>
          <a:bodyPr/>
          <a:lstStyle/>
          <a:p>
            <a:r>
              <a:rPr lang="en-US" dirty="0"/>
              <a:t>Security of Encryption</a:t>
            </a:r>
            <a:endParaRPr lang="en-AU" dirty="0"/>
          </a:p>
        </p:txBody>
      </p:sp>
      <p:sp>
        <p:nvSpPr>
          <p:cNvPr id="56323" name="Rectangle 3"/>
          <p:cNvSpPr>
            <a:spLocks noGrp="1" noChangeArrowheads="1"/>
          </p:cNvSpPr>
          <p:nvPr>
            <p:ph idx="1"/>
          </p:nvPr>
        </p:nvSpPr>
        <p:spPr>
          <a:xfrm>
            <a:off x="792162" y="1761565"/>
            <a:ext cx="7570787" cy="4791635"/>
          </a:xfrm>
        </p:spPr>
        <p:txBody>
          <a:bodyPr>
            <a:normAutofit/>
          </a:bodyPr>
          <a:lstStyle/>
          <a:p>
            <a:pPr>
              <a:buClr>
                <a:schemeClr val="accent1">
                  <a:lumMod val="75000"/>
                </a:schemeClr>
              </a:buClr>
              <a:buSzPct val="106000"/>
            </a:pPr>
            <a:r>
              <a:rPr lang="en-AU" b="1" dirty="0"/>
              <a:t>Unconditionally secure</a:t>
            </a:r>
          </a:p>
          <a:p>
            <a:pPr lvl="1">
              <a:buSzPct val="106000"/>
            </a:pPr>
            <a:r>
              <a:rPr lang="en-AU" dirty="0"/>
              <a:t>No matter how much time or computational power an opponent has, it is impossible to decrypt the </a:t>
            </a:r>
            <a:r>
              <a:rPr lang="en-AU" dirty="0" err="1"/>
              <a:t>ciphertext</a:t>
            </a:r>
            <a:endParaRPr lang="en-AU" dirty="0"/>
          </a:p>
          <a:p>
            <a:pPr>
              <a:buClr>
                <a:schemeClr val="accent1">
                  <a:lumMod val="75000"/>
                </a:schemeClr>
              </a:buClr>
            </a:pPr>
            <a:r>
              <a:rPr lang="en-AU" b="1" dirty="0"/>
              <a:t>Computationally secure</a:t>
            </a:r>
          </a:p>
          <a:p>
            <a:pPr lvl="1"/>
            <a:r>
              <a:rPr lang="en-AU" dirty="0"/>
              <a:t>The cost of breaking the cipher exceeds the value of the encrypted information</a:t>
            </a:r>
          </a:p>
          <a:p>
            <a:pPr lvl="1"/>
            <a:r>
              <a:rPr lang="en-AU" dirty="0"/>
              <a:t>The time required to break the cipher      exceeds the useful lifetime of the      information</a:t>
            </a:r>
          </a:p>
        </p:txBody>
      </p:sp>
      <p:pic>
        <p:nvPicPr>
          <p:cNvPr id="8" name="Picture 7"/>
          <p:cNvPicPr>
            <a:picLocks noChangeAspect="1"/>
          </p:cNvPicPr>
          <p:nvPr/>
        </p:nvPicPr>
        <p:blipFill>
          <a:blip r:embed="rId3"/>
          <a:stretch>
            <a:fillRect/>
          </a:stretch>
        </p:blipFill>
        <p:spPr>
          <a:xfrm>
            <a:off x="7162800" y="4953000"/>
            <a:ext cx="1733550" cy="1714500"/>
          </a:xfrm>
          <a:prstGeom prst="rect">
            <a:avLst/>
          </a:prstGeom>
        </p:spPr>
      </p:pic>
      <p:sp>
        <p:nvSpPr>
          <p:cNvPr id="2" name="Slide Number Placeholder 1"/>
          <p:cNvSpPr>
            <a:spLocks noGrp="1"/>
          </p:cNvSpPr>
          <p:nvPr>
            <p:ph type="sldNum" sz="quarter" idx="12"/>
          </p:nvPr>
        </p:nvSpPr>
        <p:spPr/>
        <p:txBody>
          <a:bodyPr/>
          <a:lstStyle/>
          <a:p>
            <a:pPr>
              <a:defRPr/>
            </a:pPr>
            <a:fld id="{08EB2D05-ED9B-D64F-84F9-1CBF245170BF}"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Brute-Force Attack</a:t>
            </a:r>
            <a:endParaRPr lang="en-AU"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6624914"/>
              </p:ext>
            </p:extLst>
          </p:nvPr>
        </p:nvGraphicFramePr>
        <p:xfrm>
          <a:off x="533400" y="1752600"/>
          <a:ext cx="8077200" cy="4791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pPr>
              <a:defRPr/>
            </a:pPr>
            <a:fld id="{08EB2D05-ED9B-D64F-84F9-1CBF245170BF}"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nSpc>
                <a:spcPct val="80000"/>
              </a:lnSpc>
            </a:pPr>
            <a:r>
              <a:rPr lang="en-US" dirty="0">
                <a:solidFill>
                  <a:schemeClr val="tx1"/>
                </a:solidFill>
              </a:rPr>
              <a:t>Substitution Techniques</a:t>
            </a:r>
            <a:br>
              <a:rPr lang="en-US" dirty="0">
                <a:solidFill>
                  <a:srgbClr val="FFFF00"/>
                </a:solidFill>
              </a:rPr>
            </a:br>
            <a:r>
              <a:rPr lang="en-US" sz="3600" dirty="0">
                <a:solidFill>
                  <a:srgbClr val="FFFF00"/>
                </a:solidFill>
              </a:rPr>
              <a:t>(confusion)</a:t>
            </a:r>
            <a:endParaRPr lang="en-AU" sz="3600" dirty="0">
              <a:solidFill>
                <a:srgbClr val="FFFF00"/>
              </a:solidFill>
            </a:endParaRPr>
          </a:p>
        </p:txBody>
      </p:sp>
      <p:sp>
        <p:nvSpPr>
          <p:cNvPr id="62467" name="Rectangle 3"/>
          <p:cNvSpPr>
            <a:spLocks noGrp="1" noChangeArrowheads="1"/>
          </p:cNvSpPr>
          <p:nvPr>
            <p:ph idx="1"/>
          </p:nvPr>
        </p:nvSpPr>
        <p:spPr>
          <a:xfrm>
            <a:off x="792163" y="1762125"/>
            <a:ext cx="7570787" cy="4486275"/>
          </a:xfrm>
        </p:spPr>
        <p:txBody>
          <a:bodyPr/>
          <a:lstStyle/>
          <a:p>
            <a:r>
              <a:rPr lang="en-AU" dirty="0"/>
              <a:t>The letters of plaintext are replaced by other letters or numbers or symbols</a:t>
            </a:r>
          </a:p>
          <a:p>
            <a:r>
              <a:rPr lang="en-AU" dirty="0"/>
              <a:t>The plaintext is viewed as a sequence of bits, and plaintext bit patterns are replaced with ciphertext bit patterns</a:t>
            </a:r>
          </a:p>
          <a:p>
            <a:r>
              <a:rPr lang="en-AU" dirty="0"/>
              <a:t>Adds </a:t>
            </a:r>
            <a:r>
              <a:rPr lang="en-AU" b="1" i="1" dirty="0">
                <a:solidFill>
                  <a:srgbClr val="D2A000"/>
                </a:solidFill>
              </a:rPr>
              <a:t>confusion</a:t>
            </a:r>
            <a:r>
              <a:rPr lang="en-AU" dirty="0"/>
              <a:t>: makes the </a:t>
            </a:r>
            <a:r>
              <a:rPr lang="en-US" dirty="0"/>
              <a:t>relation between </a:t>
            </a:r>
            <a:r>
              <a:rPr lang="en-US" i="1" dirty="0">
                <a:solidFill>
                  <a:srgbClr val="D2A000"/>
                </a:solidFill>
              </a:rPr>
              <a:t>the key </a:t>
            </a:r>
            <a:r>
              <a:rPr lang="en-US" dirty="0"/>
              <a:t>and </a:t>
            </a:r>
            <a:r>
              <a:rPr lang="en-US" i="1" dirty="0">
                <a:solidFill>
                  <a:srgbClr val="D2A000"/>
                </a:solidFill>
              </a:rPr>
              <a:t>the ciphertext </a:t>
            </a:r>
            <a:r>
              <a:rPr lang="en-US" dirty="0"/>
              <a:t>complex</a:t>
            </a:r>
            <a:endParaRPr lang="en-AU" dirty="0"/>
          </a:p>
        </p:txBody>
      </p:sp>
      <p:pic>
        <p:nvPicPr>
          <p:cNvPr id="5" name="Picture 4"/>
          <p:cNvPicPr>
            <a:picLocks noChangeAspect="1"/>
          </p:cNvPicPr>
          <p:nvPr/>
        </p:nvPicPr>
        <p:blipFill>
          <a:blip r:embed="rId3"/>
          <a:stretch>
            <a:fillRect/>
          </a:stretch>
        </p:blipFill>
        <p:spPr>
          <a:xfrm>
            <a:off x="7848600" y="5638800"/>
            <a:ext cx="627063" cy="618105"/>
          </a:xfrm>
          <a:prstGeom prst="rect">
            <a:avLst/>
          </a:prstGeom>
        </p:spPr>
      </p:pic>
      <p:sp>
        <p:nvSpPr>
          <p:cNvPr id="2" name="Slide Number Placeholder 1"/>
          <p:cNvSpPr>
            <a:spLocks noGrp="1"/>
          </p:cNvSpPr>
          <p:nvPr>
            <p:ph type="sldNum" sz="quarter" idx="12"/>
          </p:nvPr>
        </p:nvSpPr>
        <p:spPr/>
        <p:txBody>
          <a:bodyPr/>
          <a:lstStyle/>
          <a:p>
            <a:pPr>
              <a:defRPr/>
            </a:pPr>
            <a:fld id="{3686DFBD-27E2-E046-A517-7C0202BD7FAE}"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nSpc>
                <a:spcPct val="80000"/>
              </a:lnSpc>
            </a:pPr>
            <a:r>
              <a:rPr lang="en-AU" sz="4800" dirty="0">
                <a:solidFill>
                  <a:schemeClr val="tx1"/>
                </a:solidFill>
              </a:rPr>
              <a:t>Substitution Cipher</a:t>
            </a:r>
            <a:br>
              <a:rPr lang="en-AU" dirty="0"/>
            </a:br>
            <a:r>
              <a:rPr lang="en-AU" sz="4000" dirty="0"/>
              <a:t>Caesar Cipher</a:t>
            </a:r>
          </a:p>
        </p:txBody>
      </p:sp>
      <p:sp>
        <p:nvSpPr>
          <p:cNvPr id="5" name="Content Placeholder 4"/>
          <p:cNvSpPr>
            <a:spLocks noGrp="1"/>
          </p:cNvSpPr>
          <p:nvPr>
            <p:ph idx="1"/>
          </p:nvPr>
        </p:nvSpPr>
        <p:spPr>
          <a:xfrm>
            <a:off x="144016" y="1949733"/>
            <a:ext cx="8820472" cy="4791635"/>
          </a:xfrm>
        </p:spPr>
        <p:txBody>
          <a:bodyPr>
            <a:normAutofit/>
          </a:bodyPr>
          <a:lstStyle/>
          <a:p>
            <a:r>
              <a:rPr lang="en-US" dirty="0"/>
              <a:t>Replacing each letter of the alphabet with the letter standing k=3 places further down the alphabet</a:t>
            </a:r>
          </a:p>
          <a:p>
            <a:r>
              <a:rPr lang="en-US" dirty="0"/>
              <a:t>Alphabet is wrapped around so that the letter following Z is A</a:t>
            </a:r>
          </a:p>
          <a:p>
            <a:r>
              <a:rPr lang="en-US" dirty="0"/>
              <a:t>For k=3,</a:t>
            </a:r>
          </a:p>
          <a:p>
            <a:pPr>
              <a:spcBef>
                <a:spcPts val="1200"/>
              </a:spcBef>
              <a:buNone/>
            </a:pPr>
            <a:r>
              <a:rPr lang="en-US" dirty="0"/>
              <a:t>	plaintext:     </a:t>
            </a:r>
            <a:r>
              <a:rPr lang="en-US" dirty="0" err="1"/>
              <a:t>mee</a:t>
            </a:r>
            <a:r>
              <a:rPr lang="en-US" dirty="0"/>
              <a:t> t    me  </a:t>
            </a:r>
            <a:r>
              <a:rPr lang="en-US" dirty="0" err="1"/>
              <a:t>af</a:t>
            </a:r>
            <a:r>
              <a:rPr lang="en-US" dirty="0"/>
              <a:t> t e r    t h e    t </a:t>
            </a:r>
            <a:r>
              <a:rPr lang="en-US" dirty="0" err="1"/>
              <a:t>oga</a:t>
            </a:r>
            <a:r>
              <a:rPr lang="en-US" dirty="0"/>
              <a:t>   pa r t  y</a:t>
            </a:r>
          </a:p>
          <a:p>
            <a:pPr>
              <a:spcBef>
                <a:spcPts val="1200"/>
              </a:spcBef>
              <a:buNone/>
            </a:pPr>
            <a:r>
              <a:rPr lang="en-US" dirty="0"/>
              <a:t>	</a:t>
            </a:r>
            <a:r>
              <a:rPr lang="en-US" dirty="0" err="1"/>
              <a:t>ciphertext</a:t>
            </a:r>
            <a:r>
              <a:rPr lang="en-US" dirty="0"/>
              <a:t>:  PHHW   PH  DIWHU  WKH  WRJD  SDUWB</a:t>
            </a:r>
          </a:p>
        </p:txBody>
      </p:sp>
      <p:pic>
        <p:nvPicPr>
          <p:cNvPr id="6" name="Picture 5"/>
          <p:cNvPicPr>
            <a:picLocks noChangeAspect="1"/>
          </p:cNvPicPr>
          <p:nvPr/>
        </p:nvPicPr>
        <p:blipFill>
          <a:blip r:embed="rId3"/>
          <a:stretch>
            <a:fillRect/>
          </a:stretch>
        </p:blipFill>
        <p:spPr>
          <a:xfrm>
            <a:off x="7391400" y="228600"/>
            <a:ext cx="1005928" cy="990600"/>
          </a:xfrm>
          <a:prstGeom prst="rect">
            <a:avLst/>
          </a:prstGeom>
          <a:scene3d>
            <a:camera prst="orthographicFront">
              <a:rot lat="0" lon="21300001" rev="1200000"/>
            </a:camera>
            <a:lightRig rig="threePt" dir="t"/>
          </a:scene3d>
        </p:spPr>
      </p:pic>
      <p:pic>
        <p:nvPicPr>
          <p:cNvPr id="8" name="Picture 7"/>
          <p:cNvPicPr>
            <a:picLocks noChangeAspect="1"/>
          </p:cNvPicPr>
          <p:nvPr/>
        </p:nvPicPr>
        <p:blipFill>
          <a:blip r:embed="rId3"/>
          <a:stretch>
            <a:fillRect/>
          </a:stretch>
        </p:blipFill>
        <p:spPr>
          <a:xfrm rot="734462">
            <a:off x="693468" y="221355"/>
            <a:ext cx="1006891" cy="991548"/>
          </a:xfrm>
          <a:prstGeom prst="rect">
            <a:avLst/>
          </a:prstGeom>
          <a:scene3d>
            <a:camera prst="orthographicFront">
              <a:rot lat="600000" lon="21299994" rev="20999999"/>
            </a:camera>
            <a:lightRig rig="threePt" dir="t"/>
          </a:scene3d>
        </p:spPr>
      </p:pic>
      <p:sp>
        <p:nvSpPr>
          <p:cNvPr id="2" name="Slide Number Placeholder 1"/>
          <p:cNvSpPr>
            <a:spLocks noGrp="1"/>
          </p:cNvSpPr>
          <p:nvPr>
            <p:ph type="sldNum" sz="quarter" idx="12"/>
          </p:nvPr>
        </p:nvSpPr>
        <p:spPr/>
        <p:txBody>
          <a:bodyPr/>
          <a:lstStyle/>
          <a:p>
            <a:pPr>
              <a:defRPr/>
            </a:pPr>
            <a:fld id="{08EB2D05-ED9B-D64F-84F9-1CBF245170BF}"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dirty="0"/>
              <a:t>Caesar Cipher Algorithm</a:t>
            </a:r>
          </a:p>
        </p:txBody>
      </p:sp>
      <p:sp>
        <p:nvSpPr>
          <p:cNvPr id="66563" name="Rectangle 3"/>
          <p:cNvSpPr>
            <a:spLocks noGrp="1" noChangeArrowheads="1"/>
          </p:cNvSpPr>
          <p:nvPr>
            <p:ph idx="1"/>
          </p:nvPr>
        </p:nvSpPr>
        <p:spPr>
          <a:xfrm>
            <a:off x="-36512" y="1676400"/>
            <a:ext cx="9180512" cy="5020235"/>
          </a:xfrm>
        </p:spPr>
        <p:txBody>
          <a:bodyPr>
            <a:normAutofit fontScale="70000" lnSpcReduction="20000"/>
          </a:bodyPr>
          <a:lstStyle/>
          <a:p>
            <a:pPr>
              <a:lnSpc>
                <a:spcPct val="80000"/>
              </a:lnSpc>
              <a:defRPr/>
            </a:pPr>
            <a:r>
              <a:rPr lang="en-US" sz="2600" dirty="0"/>
              <a:t>Can define transformation as:</a:t>
            </a:r>
          </a:p>
          <a:p>
            <a:pPr lvl="1" eaLnBrk="1" hangingPunct="1">
              <a:buFont typeface="Wingdings" pitchFamily="-107" charset="2"/>
              <a:buNone/>
              <a:defRPr/>
            </a:pPr>
            <a:r>
              <a:rPr lang="en-AU" b="1" dirty="0">
                <a:latin typeface="Courier" pitchFamily="-107" charset="0"/>
                <a:ea typeface="ＭＳ Ｐゴシック" pitchFamily="-107" charset="-128"/>
              </a:rPr>
              <a:t>a</a:t>
            </a:r>
            <a:r>
              <a:rPr lang="en-AU" sz="3100" b="1" dirty="0">
                <a:latin typeface="Courier" pitchFamily="-107" charset="0"/>
                <a:ea typeface="ＭＳ Ｐゴシック" pitchFamily="-107" charset="-128"/>
              </a:rPr>
              <a:t> </a:t>
            </a:r>
            <a:r>
              <a:rPr lang="en-AU" b="1" dirty="0">
                <a:latin typeface="Courier" pitchFamily="-107" charset="0"/>
                <a:ea typeface="ＭＳ Ｐゴシック" pitchFamily="-107" charset="-128"/>
              </a:rPr>
              <a:t>b c d e f g h</a:t>
            </a:r>
            <a:r>
              <a:rPr lang="en-AU" sz="3100" b="1" dirty="0">
                <a:latin typeface="Courier" pitchFamily="-107" charset="0"/>
                <a:ea typeface="ＭＳ Ｐゴシック" pitchFamily="-107" charset="-128"/>
              </a:rPr>
              <a:t> </a:t>
            </a:r>
            <a:r>
              <a:rPr lang="en-AU" b="1" dirty="0">
                <a:latin typeface="Courier" pitchFamily="-107" charset="0"/>
                <a:ea typeface="ＭＳ Ｐゴシック" pitchFamily="-107" charset="-128"/>
              </a:rPr>
              <a:t>i</a:t>
            </a:r>
            <a:r>
              <a:rPr lang="en-AU" sz="5200" b="1" dirty="0">
                <a:latin typeface="Courier" pitchFamily="-107" charset="0"/>
                <a:ea typeface="ＭＳ Ｐゴシック" pitchFamily="-107" charset="-128"/>
              </a:rPr>
              <a:t> </a:t>
            </a:r>
            <a:r>
              <a:rPr lang="en-AU" b="1" dirty="0">
                <a:latin typeface="Courier" pitchFamily="-107" charset="0"/>
                <a:ea typeface="ＭＳ Ｐゴシック" pitchFamily="-107" charset="-128"/>
              </a:rPr>
              <a:t>j</a:t>
            </a:r>
            <a:r>
              <a:rPr lang="en-AU" sz="5700" b="1" dirty="0">
                <a:latin typeface="Courier" pitchFamily="-107" charset="0"/>
                <a:ea typeface="ＭＳ Ｐゴシック" pitchFamily="-107" charset="-128"/>
              </a:rPr>
              <a:t> </a:t>
            </a:r>
            <a:r>
              <a:rPr lang="en-AU" b="1" dirty="0">
                <a:latin typeface="Courier" pitchFamily="-107" charset="0"/>
                <a:ea typeface="ＭＳ Ｐゴシック" pitchFamily="-107" charset="-128"/>
              </a:rPr>
              <a:t>k</a:t>
            </a:r>
            <a:r>
              <a:rPr lang="en-AU" sz="5200" b="1" dirty="0">
                <a:latin typeface="Courier" pitchFamily="-107" charset="0"/>
                <a:ea typeface="ＭＳ Ｐゴシック" pitchFamily="-107" charset="-128"/>
              </a:rPr>
              <a:t> </a:t>
            </a:r>
            <a:r>
              <a:rPr lang="en-AU" b="1" dirty="0">
                <a:latin typeface="Courier" pitchFamily="-107" charset="0"/>
                <a:ea typeface="ＭＳ Ｐゴシック" pitchFamily="-107" charset="-128"/>
              </a:rPr>
              <a:t>l</a:t>
            </a:r>
            <a:r>
              <a:rPr lang="en-AU" sz="5200" b="1" dirty="0">
                <a:latin typeface="Courier" pitchFamily="-107" charset="0"/>
                <a:ea typeface="ＭＳ Ｐゴシック" pitchFamily="-107" charset="-128"/>
              </a:rPr>
              <a:t> </a:t>
            </a:r>
            <a:r>
              <a:rPr lang="en-AU" b="1" dirty="0">
                <a:latin typeface="Courier" pitchFamily="-107" charset="0"/>
                <a:ea typeface="ＭＳ Ｐゴシック" pitchFamily="-107" charset="-128"/>
              </a:rPr>
              <a:t>m n o</a:t>
            </a:r>
            <a:r>
              <a:rPr lang="en-AU" sz="3600" b="1" dirty="0">
                <a:latin typeface="Courier" pitchFamily="-107" charset="0"/>
                <a:ea typeface="ＭＳ Ｐゴシック" pitchFamily="-107" charset="-128"/>
              </a:rPr>
              <a:t> </a:t>
            </a:r>
            <a:r>
              <a:rPr lang="en-AU" b="1" dirty="0">
                <a:latin typeface="Courier" pitchFamily="-107" charset="0"/>
                <a:ea typeface="ＭＳ Ｐゴシック" pitchFamily="-107" charset="-128"/>
              </a:rPr>
              <a:t>p q r</a:t>
            </a:r>
            <a:r>
              <a:rPr lang="en-AU" sz="5200" b="1" dirty="0">
                <a:latin typeface="Courier" pitchFamily="-107" charset="0"/>
                <a:ea typeface="ＭＳ Ｐゴシック" pitchFamily="-107" charset="-128"/>
              </a:rPr>
              <a:t> </a:t>
            </a:r>
            <a:r>
              <a:rPr lang="en-AU" b="1" dirty="0">
                <a:latin typeface="Courier" pitchFamily="-107" charset="0"/>
                <a:ea typeface="ＭＳ Ｐゴシック" pitchFamily="-107" charset="-128"/>
              </a:rPr>
              <a:t>s</a:t>
            </a:r>
            <a:r>
              <a:rPr lang="en-AU" sz="5200" b="1" dirty="0">
                <a:latin typeface="Courier" pitchFamily="-107" charset="0"/>
                <a:ea typeface="ＭＳ Ｐゴシック" pitchFamily="-107" charset="-128"/>
              </a:rPr>
              <a:t> </a:t>
            </a:r>
            <a:r>
              <a:rPr lang="en-AU" b="1" dirty="0">
                <a:latin typeface="Courier" pitchFamily="-107" charset="0"/>
                <a:ea typeface="ＭＳ Ｐゴシック" pitchFamily="-107" charset="-128"/>
              </a:rPr>
              <a:t>t</a:t>
            </a:r>
            <a:r>
              <a:rPr lang="en-AU" sz="5200" b="1" dirty="0">
                <a:latin typeface="Courier" pitchFamily="-107" charset="0"/>
                <a:ea typeface="ＭＳ Ｐゴシック" pitchFamily="-107" charset="-128"/>
              </a:rPr>
              <a:t> </a:t>
            </a:r>
            <a:r>
              <a:rPr lang="en-AU" b="1" dirty="0">
                <a:latin typeface="Courier" pitchFamily="-107" charset="0"/>
                <a:ea typeface="ＭＳ Ｐゴシック" pitchFamily="-107" charset="-128"/>
              </a:rPr>
              <a:t>u</a:t>
            </a:r>
            <a:r>
              <a:rPr lang="en-AU" sz="3600" b="1" dirty="0">
                <a:latin typeface="Courier" pitchFamily="-107" charset="0"/>
                <a:ea typeface="ＭＳ Ｐゴシック" pitchFamily="-107" charset="-128"/>
              </a:rPr>
              <a:t> </a:t>
            </a:r>
            <a:r>
              <a:rPr lang="en-AU" b="1" dirty="0">
                <a:latin typeface="Courier" pitchFamily="-107" charset="0"/>
                <a:ea typeface="ＭＳ Ｐゴシック" pitchFamily="-107" charset="-128"/>
              </a:rPr>
              <a:t>v w x y</a:t>
            </a:r>
            <a:r>
              <a:rPr lang="en-AU" sz="5200" b="1" dirty="0">
                <a:latin typeface="Courier" pitchFamily="-107" charset="0"/>
                <a:ea typeface="ＭＳ Ｐゴシック" pitchFamily="-107" charset="-128"/>
              </a:rPr>
              <a:t> </a:t>
            </a:r>
            <a:r>
              <a:rPr lang="en-AU" b="1" dirty="0">
                <a:latin typeface="Courier" pitchFamily="-107" charset="0"/>
                <a:ea typeface="ＭＳ Ｐゴシック" pitchFamily="-107" charset="-128"/>
              </a:rPr>
              <a:t>z</a:t>
            </a:r>
          </a:p>
          <a:p>
            <a:pPr lvl="1" eaLnBrk="1" hangingPunct="1">
              <a:buFont typeface="Wingdings" pitchFamily="-107" charset="2"/>
              <a:buNone/>
              <a:defRPr/>
            </a:pPr>
            <a:r>
              <a:rPr lang="en-AU" b="1" dirty="0">
                <a:latin typeface="Courier" pitchFamily="-107" charset="0"/>
                <a:ea typeface="ＭＳ Ｐゴシック" pitchFamily="-107" charset="-128"/>
              </a:rPr>
              <a:t>D E</a:t>
            </a:r>
            <a:r>
              <a:rPr lang="en-AU" sz="2100" b="1" dirty="0">
                <a:latin typeface="Courier" pitchFamily="-107" charset="0"/>
                <a:ea typeface="ＭＳ Ｐゴシック" pitchFamily="-107" charset="-128"/>
              </a:rPr>
              <a:t> </a:t>
            </a:r>
            <a:r>
              <a:rPr lang="en-AU" b="1" dirty="0">
                <a:latin typeface="Courier" pitchFamily="-107" charset="0"/>
                <a:ea typeface="ＭＳ Ｐゴシック" pitchFamily="-107" charset="-128"/>
              </a:rPr>
              <a:t>F</a:t>
            </a:r>
            <a:r>
              <a:rPr lang="en-AU" sz="1400" b="1" dirty="0">
                <a:latin typeface="Courier" pitchFamily="-107" charset="0"/>
                <a:ea typeface="ＭＳ Ｐゴシック" pitchFamily="-107" charset="-128"/>
              </a:rPr>
              <a:t> </a:t>
            </a:r>
            <a:r>
              <a:rPr lang="en-AU" b="1" dirty="0">
                <a:latin typeface="Courier" pitchFamily="-107" charset="0"/>
                <a:ea typeface="ＭＳ Ｐゴシック" pitchFamily="-107" charset="-128"/>
              </a:rPr>
              <a:t>G</a:t>
            </a:r>
            <a:r>
              <a:rPr lang="en-AU" sz="1800" b="1" dirty="0">
                <a:latin typeface="Courier" pitchFamily="-107" charset="0"/>
                <a:ea typeface="ＭＳ Ｐゴシック" pitchFamily="-107" charset="-128"/>
              </a:rPr>
              <a:t> </a:t>
            </a:r>
            <a:r>
              <a:rPr lang="en-AU" b="1" dirty="0">
                <a:latin typeface="Courier" pitchFamily="-107" charset="0"/>
                <a:ea typeface="ＭＳ Ｐゴシック" pitchFamily="-107" charset="-128"/>
              </a:rPr>
              <a:t>H</a:t>
            </a:r>
            <a:r>
              <a:rPr lang="en-AU" sz="2100" b="1" dirty="0">
                <a:latin typeface="Courier" pitchFamily="-107" charset="0"/>
                <a:ea typeface="ＭＳ Ｐゴシック" pitchFamily="-107" charset="-128"/>
              </a:rPr>
              <a:t> </a:t>
            </a:r>
            <a:r>
              <a:rPr lang="en-AU" b="1" dirty="0">
                <a:latin typeface="Courier" pitchFamily="-107" charset="0"/>
                <a:ea typeface="ＭＳ Ｐゴシック" pitchFamily="-107" charset="-128"/>
              </a:rPr>
              <a:t>I</a:t>
            </a:r>
            <a:r>
              <a:rPr lang="en-AU" sz="1500" b="1" dirty="0">
                <a:latin typeface="Courier" pitchFamily="-107" charset="0"/>
                <a:ea typeface="ＭＳ Ｐゴシック" pitchFamily="-107" charset="-128"/>
              </a:rPr>
              <a:t> </a:t>
            </a:r>
            <a:r>
              <a:rPr lang="en-AU" b="1" dirty="0">
                <a:latin typeface="Courier" pitchFamily="-107" charset="0"/>
                <a:ea typeface="ＭＳ Ｐゴシック" pitchFamily="-107" charset="-128"/>
              </a:rPr>
              <a:t>J K</a:t>
            </a:r>
            <a:r>
              <a:rPr lang="en-AU" sz="1500" b="1" dirty="0">
                <a:latin typeface="Courier" pitchFamily="-107" charset="0"/>
                <a:ea typeface="ＭＳ Ｐゴシック" pitchFamily="-107" charset="-128"/>
              </a:rPr>
              <a:t> </a:t>
            </a:r>
            <a:r>
              <a:rPr lang="en-AU" b="1" dirty="0">
                <a:latin typeface="Courier" pitchFamily="-107" charset="0"/>
                <a:ea typeface="ＭＳ Ｐゴシック" pitchFamily="-107" charset="-128"/>
              </a:rPr>
              <a:t>L</a:t>
            </a:r>
            <a:r>
              <a:rPr lang="en-AU" sz="1000" b="1" dirty="0">
                <a:latin typeface="Courier" pitchFamily="-107" charset="0"/>
                <a:ea typeface="ＭＳ Ｐゴシック" pitchFamily="-107" charset="-128"/>
              </a:rPr>
              <a:t> </a:t>
            </a:r>
            <a:r>
              <a:rPr lang="en-AU" b="1" dirty="0">
                <a:latin typeface="Courier" pitchFamily="-107" charset="0"/>
                <a:ea typeface="ＭＳ Ｐゴシック" pitchFamily="-107" charset="-128"/>
              </a:rPr>
              <a:t>M N</a:t>
            </a:r>
            <a:r>
              <a:rPr lang="en-AU" sz="1500" b="1" dirty="0">
                <a:latin typeface="Courier" pitchFamily="-107" charset="0"/>
                <a:ea typeface="ＭＳ Ｐゴシック" pitchFamily="-107" charset="-128"/>
              </a:rPr>
              <a:t> </a:t>
            </a:r>
            <a:r>
              <a:rPr lang="en-AU" b="1" dirty="0">
                <a:latin typeface="Courier" pitchFamily="-107" charset="0"/>
                <a:ea typeface="ＭＳ Ｐゴシック" pitchFamily="-107" charset="-128"/>
              </a:rPr>
              <a:t>O P Q R</a:t>
            </a:r>
            <a:r>
              <a:rPr lang="en-AU" sz="1700" b="1" dirty="0">
                <a:latin typeface="Courier" pitchFamily="-107" charset="0"/>
                <a:ea typeface="ＭＳ Ｐゴシック" pitchFamily="-107" charset="-128"/>
              </a:rPr>
              <a:t> </a:t>
            </a:r>
            <a:r>
              <a:rPr lang="en-AU" b="1" dirty="0">
                <a:latin typeface="Courier" pitchFamily="-107" charset="0"/>
                <a:ea typeface="ＭＳ Ｐゴシック" pitchFamily="-107" charset="-128"/>
              </a:rPr>
              <a:t>S T</a:t>
            </a:r>
            <a:r>
              <a:rPr lang="en-AU" sz="1300" b="1" dirty="0">
                <a:latin typeface="Courier" pitchFamily="-107" charset="0"/>
                <a:ea typeface="ＭＳ Ｐゴシック" pitchFamily="-107" charset="-128"/>
              </a:rPr>
              <a:t> </a:t>
            </a:r>
            <a:r>
              <a:rPr lang="en-AU" b="1" dirty="0">
                <a:latin typeface="Courier" pitchFamily="-107" charset="0"/>
                <a:ea typeface="ＭＳ Ｐゴシック" pitchFamily="-107" charset="-128"/>
              </a:rPr>
              <a:t>U V W X Y Z A</a:t>
            </a:r>
            <a:r>
              <a:rPr lang="en-AU" sz="2100" b="1" dirty="0">
                <a:latin typeface="Courier" pitchFamily="-107" charset="0"/>
                <a:ea typeface="ＭＳ Ｐゴシック" pitchFamily="-107" charset="-128"/>
              </a:rPr>
              <a:t> </a:t>
            </a:r>
            <a:r>
              <a:rPr lang="en-AU" b="1" dirty="0">
                <a:latin typeface="Courier" pitchFamily="-107" charset="0"/>
                <a:ea typeface="ＭＳ Ｐゴシック" pitchFamily="-107" charset="-128"/>
              </a:rPr>
              <a:t>B</a:t>
            </a:r>
            <a:r>
              <a:rPr lang="en-AU" sz="1300" b="1" dirty="0">
                <a:latin typeface="Courier" pitchFamily="-107" charset="0"/>
                <a:ea typeface="ＭＳ Ｐゴシック" pitchFamily="-107" charset="-128"/>
              </a:rPr>
              <a:t> </a:t>
            </a:r>
            <a:r>
              <a:rPr lang="en-AU" b="1" dirty="0">
                <a:latin typeface="Courier" pitchFamily="-107" charset="0"/>
                <a:ea typeface="ＭＳ Ｐゴシック" pitchFamily="-107" charset="-128"/>
              </a:rPr>
              <a:t>C</a:t>
            </a:r>
          </a:p>
          <a:p>
            <a:pPr>
              <a:lnSpc>
                <a:spcPct val="80000"/>
              </a:lnSpc>
              <a:defRPr/>
            </a:pPr>
            <a:r>
              <a:rPr lang="en-US" sz="2600" dirty="0"/>
              <a:t>Mathematically give each letter a number</a:t>
            </a:r>
          </a:p>
          <a:p>
            <a:pPr lvl="1" eaLnBrk="1" hangingPunct="1">
              <a:buFont typeface="Wingdings" pitchFamily="-107" charset="2"/>
              <a:buNone/>
              <a:defRPr/>
            </a:pPr>
            <a:r>
              <a:rPr lang="en-AU" sz="2400" b="1" dirty="0">
                <a:latin typeface="Arial Narrow" pitchFamily="34" charset="0"/>
                <a:ea typeface="ＭＳ Ｐゴシック" pitchFamily="-107" charset="-128"/>
              </a:rPr>
              <a:t>a  b  c  d  e  f  g  h  i   j   k    l    m   n   o     p   q     r    s    t    u    v    w   x     y   z</a:t>
            </a:r>
          </a:p>
          <a:p>
            <a:pPr lvl="1" eaLnBrk="1" hangingPunct="1">
              <a:buFont typeface="Wingdings" pitchFamily="-107" charset="2"/>
              <a:buNone/>
              <a:defRPr/>
            </a:pPr>
            <a:r>
              <a:rPr lang="en-AU" sz="2400" b="1" dirty="0">
                <a:latin typeface="Arial Narrow" pitchFamily="34" charset="0"/>
                <a:ea typeface="ＭＳ Ｐゴシック" pitchFamily="-107" charset="-128"/>
              </a:rPr>
              <a:t>0  1  2  3  4  5  6  7  8  9  10  11 12  13  14  15  16  17  18  19  20  21  22  23  24  25</a:t>
            </a:r>
          </a:p>
          <a:p>
            <a:pPr>
              <a:lnSpc>
                <a:spcPct val="80000"/>
              </a:lnSpc>
              <a:defRPr/>
            </a:pPr>
            <a:r>
              <a:rPr lang="en-US" sz="2600" dirty="0"/>
              <a:t>Algorithm can be expressed as:</a:t>
            </a:r>
            <a:endParaRPr lang="en-AU" i="1" dirty="0">
              <a:ea typeface="ＭＳ Ｐゴシック" pitchFamily="-107" charset="-128"/>
            </a:endParaRPr>
          </a:p>
          <a:p>
            <a:pPr lvl="1" eaLnBrk="1" hangingPunct="1">
              <a:buFont typeface="Wingdings" pitchFamily="-107" charset="2"/>
              <a:buNone/>
              <a:defRPr/>
            </a:pPr>
            <a:r>
              <a:rPr lang="en-AU" i="1" dirty="0">
                <a:ea typeface="ＭＳ Ｐゴシック" pitchFamily="-107" charset="-128"/>
              </a:rPr>
              <a:t>		c </a:t>
            </a:r>
            <a:r>
              <a:rPr lang="en-AU" dirty="0">
                <a:ea typeface="ＭＳ Ｐゴシック" pitchFamily="-107" charset="-128"/>
              </a:rPr>
              <a:t>= E(3, </a:t>
            </a:r>
            <a:r>
              <a:rPr lang="en-AU" i="1" dirty="0">
                <a:ea typeface="ＭＳ Ｐゴシック" pitchFamily="-107" charset="-128"/>
              </a:rPr>
              <a:t>p</a:t>
            </a:r>
            <a:r>
              <a:rPr lang="en-AU" dirty="0">
                <a:ea typeface="ＭＳ Ｐゴシック" pitchFamily="-107" charset="-128"/>
              </a:rPr>
              <a:t>) = (</a:t>
            </a:r>
            <a:r>
              <a:rPr lang="en-AU" i="1" dirty="0">
                <a:ea typeface="ＭＳ Ｐゴシック" pitchFamily="-107" charset="-128"/>
              </a:rPr>
              <a:t>p </a:t>
            </a:r>
            <a:r>
              <a:rPr lang="en-AU" dirty="0">
                <a:ea typeface="ＭＳ Ｐゴシック" pitchFamily="-107" charset="-128"/>
              </a:rPr>
              <a:t>+ </a:t>
            </a:r>
            <a:r>
              <a:rPr lang="en-AU" i="1" dirty="0">
                <a:ea typeface="ＭＳ Ｐゴシック" pitchFamily="-107" charset="-128"/>
              </a:rPr>
              <a:t>3</a:t>
            </a:r>
            <a:r>
              <a:rPr lang="en-AU" dirty="0">
                <a:ea typeface="ＭＳ Ｐゴシック" pitchFamily="-107" charset="-128"/>
              </a:rPr>
              <a:t>) mod 26</a:t>
            </a:r>
            <a:endParaRPr lang="en-AU" sz="2000" dirty="0">
              <a:ea typeface="ＭＳ Ｐゴシック" pitchFamily="-107" charset="-128"/>
            </a:endParaRPr>
          </a:p>
          <a:p>
            <a:pPr marL="342900" lvl="1" indent="-342900">
              <a:lnSpc>
                <a:spcPct val="80000"/>
              </a:lnSpc>
              <a:spcBef>
                <a:spcPts val="2400"/>
              </a:spcBef>
              <a:buClr>
                <a:schemeClr val="accent1">
                  <a:lumMod val="60000"/>
                  <a:lumOff val="40000"/>
                </a:schemeClr>
              </a:buClr>
              <a:defRPr/>
            </a:pPr>
            <a:r>
              <a:rPr lang="en-US" sz="2581" dirty="0"/>
              <a:t>A shift may be of any amount, so that the general Caesar algorithm is:</a:t>
            </a:r>
          </a:p>
          <a:p>
            <a:pPr marL="342900" lvl="1" indent="-342900">
              <a:lnSpc>
                <a:spcPct val="80000"/>
              </a:lnSpc>
              <a:spcBef>
                <a:spcPts val="1800"/>
              </a:spcBef>
              <a:buClr>
                <a:schemeClr val="accent1">
                  <a:lumMod val="60000"/>
                  <a:lumOff val="40000"/>
                </a:schemeClr>
              </a:buClr>
              <a:buNone/>
              <a:defRPr/>
            </a:pPr>
            <a:r>
              <a:rPr lang="en-US" sz="2581" i="1" dirty="0">
                <a:ea typeface="ＭＳ Ｐゴシック" pitchFamily="-107" charset="-128"/>
              </a:rPr>
              <a:t>		</a:t>
            </a:r>
            <a:r>
              <a:rPr lang="en-US" sz="2571" i="1" dirty="0">
                <a:ea typeface="ＭＳ Ｐゴシック" pitchFamily="-107" charset="-128"/>
              </a:rPr>
              <a:t>C =  E(k , p ) =  (p + k ) mod 26</a:t>
            </a:r>
          </a:p>
          <a:p>
            <a:pPr>
              <a:lnSpc>
                <a:spcPct val="80000"/>
              </a:lnSpc>
              <a:defRPr/>
            </a:pPr>
            <a:r>
              <a:rPr lang="en-US" sz="2571" dirty="0"/>
              <a:t>Where k  takes on a value in the range 1 to 25; the decryption algorithm is simply:</a:t>
            </a:r>
          </a:p>
          <a:p>
            <a:pPr>
              <a:spcBef>
                <a:spcPts val="1800"/>
              </a:spcBef>
              <a:buNone/>
            </a:pPr>
            <a:r>
              <a:rPr lang="en-US" sz="2571" i="1" dirty="0">
                <a:ea typeface="ＭＳ Ｐゴシック" pitchFamily="-107" charset="-128"/>
              </a:rPr>
              <a:t>		p =  D(k , C ) =  (C - k ) mod 26</a:t>
            </a:r>
            <a:endParaRPr lang="en-AU" sz="2571" i="1" dirty="0">
              <a:ea typeface="ＭＳ Ｐゴシック" pitchFamily="-107" charset="-128"/>
            </a:endParaRPr>
          </a:p>
        </p:txBody>
      </p:sp>
      <p:sp>
        <p:nvSpPr>
          <p:cNvPr id="2" name="Slide Number Placeholder 1"/>
          <p:cNvSpPr>
            <a:spLocks noGrp="1"/>
          </p:cNvSpPr>
          <p:nvPr>
            <p:ph type="sldNum" sz="quarter" idx="12"/>
          </p:nvPr>
        </p:nvSpPr>
        <p:spPr/>
        <p:txBody>
          <a:bodyPr/>
          <a:lstStyle/>
          <a:p>
            <a:pPr>
              <a:defRPr/>
            </a:pPr>
            <a:fld id="{08EB2D05-ED9B-D64F-84F9-1CBF245170BF}"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6512" y="850776"/>
            <a:ext cx="3670294" cy="2362200"/>
          </a:xfrm>
        </p:spPr>
        <p:txBody>
          <a:bodyPr/>
          <a:lstStyle/>
          <a:p>
            <a:pPr eaLnBrk="1" hangingPunct="1">
              <a:defRPr/>
            </a:pPr>
            <a:r>
              <a:rPr lang="en-AU" dirty="0"/>
              <a:t>Brute-Force</a:t>
            </a:r>
            <a:br>
              <a:rPr lang="en-AU" dirty="0"/>
            </a:br>
            <a:r>
              <a:rPr lang="en-AU" dirty="0"/>
              <a:t>Cryptanalysis of Caesar Cipher </a:t>
            </a:r>
          </a:p>
        </p:txBody>
      </p:sp>
      <p:pic>
        <p:nvPicPr>
          <p:cNvPr id="5" name="Picture 4"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7647" t="6364" r="21176" b="24545"/>
              <a:stretch>
                <a:fillRect/>
              </a:stretch>
            </p:blipFill>
          </mc:Choice>
          <mc:Fallback>
            <p:blipFill>
              <a:blip r:embed="rId4"/>
              <a:srcRect l="17647" t="6364" r="21176" b="24545"/>
              <a:stretch>
                <a:fillRect/>
              </a:stretch>
            </p:blipFill>
          </mc:Fallback>
        </mc:AlternateContent>
        <p:spPr>
          <a:xfrm>
            <a:off x="4067944" y="-243408"/>
            <a:ext cx="5076056" cy="7101408"/>
          </a:xfrm>
          <a:prstGeom prst="rect">
            <a:avLst/>
          </a:prstGeom>
          <a:noFill/>
        </p:spPr>
      </p:pic>
      <p:sp>
        <p:nvSpPr>
          <p:cNvPr id="3" name="TextBox 2"/>
          <p:cNvSpPr txBox="1"/>
          <p:nvPr/>
        </p:nvSpPr>
        <p:spPr>
          <a:xfrm>
            <a:off x="4427984" y="6412140"/>
            <a:ext cx="914400" cy="228600"/>
          </a:xfrm>
          <a:prstGeom prst="rect">
            <a:avLst/>
          </a:prstGeom>
          <a:solidFill>
            <a:srgbClr val="E8E8E8"/>
          </a:solidFill>
        </p:spPr>
        <p:txBody>
          <a:bodyPr wrap="square" rtlCol="0">
            <a:spAutoFit/>
          </a:bodyPr>
          <a:lstStyle/>
          <a:p>
            <a:endParaRPr lang="en-US" dirty="0"/>
          </a:p>
        </p:txBody>
      </p:sp>
      <p:sp>
        <p:nvSpPr>
          <p:cNvPr id="2" name="Slide Number Placeholder 1"/>
          <p:cNvSpPr>
            <a:spLocks noGrp="1"/>
          </p:cNvSpPr>
          <p:nvPr>
            <p:ph type="sldNum" sz="quarter" idx="12"/>
          </p:nvPr>
        </p:nvSpPr>
        <p:spPr>
          <a:xfrm>
            <a:off x="4394448" y="6356350"/>
            <a:ext cx="609600" cy="365125"/>
          </a:xfrm>
        </p:spPr>
        <p:txBody>
          <a:bodyPr/>
          <a:lstStyle/>
          <a:p>
            <a:pPr>
              <a:defRPr/>
            </a:pPr>
            <a:fld id="{01CBA271-37AA-1A4B-93BB-23FD1460592A}" type="slidenum">
              <a:rPr lang="en-US" smtClean="0"/>
              <a:pPr>
                <a:defRPr/>
              </a:pPr>
              <a:t>15</a:t>
            </a:fld>
            <a:endParaRPr lang="en-US" dirty="0"/>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dirty="0"/>
              <a:t>Monoalphabetic Cipher</a:t>
            </a:r>
          </a:p>
        </p:txBody>
      </p:sp>
      <p:sp>
        <p:nvSpPr>
          <p:cNvPr id="4" name="Content Placeholder 3"/>
          <p:cNvSpPr>
            <a:spLocks noGrp="1"/>
          </p:cNvSpPr>
          <p:nvPr>
            <p:ph idx="1"/>
          </p:nvPr>
        </p:nvSpPr>
        <p:spPr>
          <a:xfrm>
            <a:off x="609600" y="1762125"/>
            <a:ext cx="8066856" cy="4867275"/>
          </a:xfrm>
        </p:spPr>
        <p:txBody>
          <a:bodyPr>
            <a:normAutofit/>
          </a:bodyPr>
          <a:lstStyle/>
          <a:p>
            <a:r>
              <a:rPr lang="en-US" dirty="0"/>
              <a:t>Permutation of a finite set S </a:t>
            </a:r>
          </a:p>
          <a:p>
            <a:pPr lvl="1"/>
            <a:r>
              <a:rPr lang="en-US" sz="2378" dirty="0"/>
              <a:t>An ordered sequence of the elements of </a:t>
            </a:r>
            <a:r>
              <a:rPr lang="en-US" sz="2378" i="1" dirty="0"/>
              <a:t>S </a:t>
            </a:r>
            <a:r>
              <a:rPr lang="en-US" sz="2378" dirty="0"/>
              <a:t>, each one appearing exactly once</a:t>
            </a:r>
          </a:p>
          <a:p>
            <a:pPr marL="342900" lvl="1" indent="-342900">
              <a:spcBef>
                <a:spcPts val="2400"/>
              </a:spcBef>
              <a:buClr>
                <a:srgbClr val="BAABE3"/>
              </a:buClr>
            </a:pPr>
            <a:r>
              <a:rPr lang="en-US" sz="2400" dirty="0">
                <a:cs typeface="ＭＳ Ｐゴシック" pitchFamily="-1" charset="-128"/>
              </a:rPr>
              <a:t>If the cipher can be </a:t>
            </a:r>
            <a:r>
              <a:rPr lang="en-US" sz="2400" i="1" dirty="0">
                <a:cs typeface="ＭＳ Ｐゴシック" pitchFamily="-1" charset="-128"/>
              </a:rPr>
              <a:t>any permutation of the 26 alphabetic characters</a:t>
            </a:r>
            <a:r>
              <a:rPr lang="en-US" sz="2400" dirty="0">
                <a:cs typeface="ＭＳ Ｐゴシック" pitchFamily="-1" charset="-128"/>
              </a:rPr>
              <a:t>, then there are 26! or greater than 4 x 10</a:t>
            </a:r>
            <a:r>
              <a:rPr lang="en-US" sz="2400" baseline="30000" dirty="0">
                <a:cs typeface="ＭＳ Ｐゴシック" pitchFamily="-1" charset="-128"/>
              </a:rPr>
              <a:t>26</a:t>
            </a:r>
            <a:r>
              <a:rPr lang="en-US" sz="2400" dirty="0">
                <a:cs typeface="ＭＳ Ｐゴシック" pitchFamily="-1" charset="-128"/>
              </a:rPr>
              <a:t> possible keys</a:t>
            </a:r>
          </a:p>
          <a:p>
            <a:pPr lvl="1"/>
            <a:r>
              <a:rPr lang="en-US" sz="2378" dirty="0"/>
              <a:t>This is roughly 10 orders (</a:t>
            </a:r>
            <a:r>
              <a:rPr lang="en-US" dirty="0"/>
              <a:t>5,551,115,123) </a:t>
            </a:r>
            <a:r>
              <a:rPr lang="en-US" sz="2378" dirty="0"/>
              <a:t>of magnitude greater than the key space for DES  (</a:t>
            </a:r>
            <a:r>
              <a:rPr lang="en-US" sz="2400" dirty="0"/>
              <a:t>2</a:t>
            </a:r>
            <a:r>
              <a:rPr lang="en-US" sz="2400" baseline="30000" dirty="0"/>
              <a:t>5</a:t>
            </a:r>
            <a:r>
              <a:rPr lang="en-US" sz="2400" baseline="30000" dirty="0">
                <a:cs typeface="ＭＳ Ｐゴシック" pitchFamily="-1" charset="-128"/>
              </a:rPr>
              <a:t>6</a:t>
            </a:r>
            <a:r>
              <a:rPr lang="en-US" sz="2400" dirty="0"/>
              <a:t>) *</a:t>
            </a:r>
          </a:p>
          <a:p>
            <a:pPr lvl="1"/>
            <a:r>
              <a:rPr lang="en-US" sz="2378" dirty="0"/>
              <a:t>Called </a:t>
            </a:r>
            <a:r>
              <a:rPr lang="en-US" sz="2378" i="1" dirty="0" err="1">
                <a:solidFill>
                  <a:srgbClr val="FF0000"/>
                </a:solidFill>
              </a:rPr>
              <a:t>monoalphabetic</a:t>
            </a:r>
            <a:r>
              <a:rPr lang="en-US" sz="2378" i="1" dirty="0"/>
              <a:t> substitution</a:t>
            </a:r>
            <a:r>
              <a:rPr lang="en-US" sz="2378" dirty="0"/>
              <a:t> because a single cipher alphabet is used per message</a:t>
            </a:r>
          </a:p>
        </p:txBody>
      </p:sp>
      <p:sp>
        <p:nvSpPr>
          <p:cNvPr id="2" name="Slide Number Placeholder 1"/>
          <p:cNvSpPr>
            <a:spLocks noGrp="1"/>
          </p:cNvSpPr>
          <p:nvPr>
            <p:ph type="sldNum" sz="quarter" idx="12"/>
          </p:nvPr>
        </p:nvSpPr>
        <p:spPr>
          <a:xfrm>
            <a:off x="8210872" y="6356350"/>
            <a:ext cx="609600" cy="365125"/>
          </a:xfrm>
        </p:spPr>
        <p:txBody>
          <a:bodyPr/>
          <a:lstStyle/>
          <a:p>
            <a:pPr>
              <a:defRPr/>
            </a:pPr>
            <a:fld id="{3686DFBD-27E2-E046-A517-7C0202BD7FAE}" type="slidenum">
              <a:rPr lang="en-US" smtClean="0"/>
              <a:pPr>
                <a:defRPr/>
              </a:pPr>
              <a:t>16</a:t>
            </a:fld>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546454" y="6381328"/>
                <a:ext cx="5638980" cy="279115"/>
              </a:xfrm>
              <a:prstGeom prst="rect">
                <a:avLst/>
              </a:prstGeom>
              <a:noFill/>
            </p:spPr>
            <p:txBody>
              <a:bodyPr wrap="none" rtlCol="0">
                <a:spAutoFit/>
              </a:bodyPr>
              <a:lstStyle/>
              <a:p>
                <a:r>
                  <a:rPr lang="en-US" sz="1200" b="1" dirty="0">
                    <a:latin typeface="Arial Narrow" pitchFamily="34" charset="0"/>
                  </a:rPr>
                  <a:t>* Length of the key of a permutation: </a:t>
                </a:r>
                <a14:m>
                  <m:oMath xmlns:m="http://schemas.openxmlformats.org/officeDocument/2006/math">
                    <m:func>
                      <m:funcPr>
                        <m:ctrlPr>
                          <a:rPr lang="en-US" sz="1200" i="1" smtClean="0">
                            <a:latin typeface="Cambria Math" panose="02040503050406030204" pitchFamily="18" charset="0"/>
                          </a:rPr>
                        </m:ctrlPr>
                      </m:funcPr>
                      <m:fName>
                        <m:sSub>
                          <m:sSubPr>
                            <m:ctrlPr>
                              <a:rPr lang="en-US" sz="1200" i="1" smtClean="0">
                                <a:latin typeface="Cambria Math" panose="02040503050406030204" pitchFamily="18" charset="0"/>
                              </a:rPr>
                            </m:ctrlPr>
                          </m:sSubPr>
                          <m:e>
                            <m:r>
                              <m:rPr>
                                <m:sty m:val="p"/>
                              </m:rPr>
                              <a:rPr lang="en-US" sz="1200" i="0" smtClean="0">
                                <a:latin typeface="Cambria Math"/>
                              </a:rPr>
                              <m:t>log</m:t>
                            </m:r>
                          </m:e>
                          <m:sub>
                            <m:r>
                              <a:rPr lang="en-US" sz="1200" b="0" i="1" smtClean="0">
                                <a:latin typeface="Cambria Math"/>
                              </a:rPr>
                              <m:t>2</m:t>
                            </m:r>
                          </m:sub>
                        </m:sSub>
                      </m:fName>
                      <m:e>
                        <m:d>
                          <m:dPr>
                            <m:ctrlPr>
                              <a:rPr lang="en-US" sz="1200" b="0" i="1" smtClean="0">
                                <a:latin typeface="Cambria Math" panose="02040503050406030204" pitchFamily="18" charset="0"/>
                              </a:rPr>
                            </m:ctrlPr>
                          </m:dPr>
                          <m:e>
                            <m:r>
                              <a:rPr lang="en-US" sz="1200" b="0" i="1" smtClean="0">
                                <a:latin typeface="Cambria Math"/>
                              </a:rPr>
                              <m:t>5</m:t>
                            </m:r>
                            <m:r>
                              <a:rPr lang="en-US" sz="1200" b="0" i="1" smtClean="0">
                                <a:latin typeface="Cambria Math"/>
                                <a:ea typeface="Cambria Math"/>
                              </a:rPr>
                              <m:t>×</m:t>
                            </m:r>
                            <m:sSup>
                              <m:sSupPr>
                                <m:ctrlPr>
                                  <a:rPr lang="en-US" sz="1200" b="0" i="1" smtClean="0">
                                    <a:latin typeface="Cambria Math" panose="02040503050406030204" pitchFamily="18" charset="0"/>
                                    <a:ea typeface="Cambria Math"/>
                                  </a:rPr>
                                </m:ctrlPr>
                              </m:sSupPr>
                              <m:e>
                                <m:r>
                                  <a:rPr lang="en-US" sz="1200" b="0" i="1" smtClean="0">
                                    <a:latin typeface="Cambria Math"/>
                                    <a:ea typeface="Cambria Math"/>
                                  </a:rPr>
                                  <m:t>2</m:t>
                                </m:r>
                              </m:e>
                              <m:sup>
                                <m:r>
                                  <a:rPr lang="en-US" sz="1200" b="0" i="1" smtClean="0">
                                    <a:latin typeface="Cambria Math"/>
                                    <a:ea typeface="Cambria Math"/>
                                  </a:rPr>
                                  <m:t>30</m:t>
                                </m:r>
                              </m:sup>
                            </m:sSup>
                          </m:e>
                        </m:d>
                        <m:r>
                          <a:rPr lang="en-US" sz="1200" b="0" i="1" smtClean="0">
                            <a:latin typeface="Cambria Math"/>
                            <a:ea typeface="Cambria Math"/>
                          </a:rPr>
                          <m:t>+</m:t>
                        </m:r>
                        <m:func>
                          <m:funcPr>
                            <m:ctrlPr>
                              <a:rPr lang="en-US" sz="1200" b="0" i="1" smtClean="0">
                                <a:latin typeface="Cambria Math" panose="02040503050406030204" pitchFamily="18" charset="0"/>
                                <a:ea typeface="Cambria Math"/>
                              </a:rPr>
                            </m:ctrlPr>
                          </m:funcPr>
                          <m:fName>
                            <m:sSub>
                              <m:sSubPr>
                                <m:ctrlPr>
                                  <a:rPr lang="en-US" sz="1200" b="0" i="1" smtClean="0">
                                    <a:latin typeface="Cambria Math" panose="02040503050406030204" pitchFamily="18" charset="0"/>
                                    <a:ea typeface="Cambria Math"/>
                                  </a:rPr>
                                </m:ctrlPr>
                              </m:sSubPr>
                              <m:e>
                                <m:r>
                                  <m:rPr>
                                    <m:sty m:val="p"/>
                                  </m:rPr>
                                  <a:rPr lang="en-US" sz="1200" b="0" i="0" smtClean="0">
                                    <a:latin typeface="Cambria Math"/>
                                    <a:ea typeface="Cambria Math"/>
                                  </a:rPr>
                                  <m:t>log</m:t>
                                </m:r>
                              </m:e>
                              <m:sub>
                                <m:r>
                                  <a:rPr lang="en-US" sz="1200" b="0" i="1" smtClean="0">
                                    <a:latin typeface="Cambria Math"/>
                                    <a:ea typeface="Cambria Math"/>
                                  </a:rPr>
                                  <m:t>2</m:t>
                                </m:r>
                              </m:sub>
                            </m:sSub>
                          </m:fName>
                          <m:e>
                            <m:sSup>
                              <m:sSupPr>
                                <m:ctrlPr>
                                  <a:rPr lang="en-US" sz="1200" i="1">
                                    <a:latin typeface="Cambria Math" panose="02040503050406030204" pitchFamily="18" charset="0"/>
                                    <a:ea typeface="Cambria Math"/>
                                  </a:rPr>
                                </m:ctrlPr>
                              </m:sSupPr>
                              <m:e>
                                <m:r>
                                  <a:rPr lang="en-US" sz="1200" i="1">
                                    <a:latin typeface="Cambria Math"/>
                                    <a:ea typeface="Cambria Math"/>
                                  </a:rPr>
                                  <m:t>2</m:t>
                                </m:r>
                              </m:e>
                              <m:sup>
                                <m:r>
                                  <a:rPr lang="en-US" sz="1200" i="1">
                                    <a:latin typeface="Cambria Math"/>
                                    <a:ea typeface="Cambria Math"/>
                                  </a:rPr>
                                  <m:t>56</m:t>
                                </m:r>
                              </m:sup>
                            </m:sSup>
                          </m:e>
                        </m:func>
                        <m:r>
                          <a:rPr lang="en-US" sz="1200" i="1">
                            <a:latin typeface="Cambria Math"/>
                            <a:ea typeface="Cambria Math"/>
                          </a:rPr>
                          <m:t>~</m:t>
                        </m:r>
                        <m:func>
                          <m:funcPr>
                            <m:ctrlPr>
                              <a:rPr lang="en-US" sz="1200" i="1" smtClean="0">
                                <a:latin typeface="Cambria Math" panose="02040503050406030204" pitchFamily="18" charset="0"/>
                                <a:ea typeface="Cambria Math"/>
                              </a:rPr>
                            </m:ctrlPr>
                          </m:funcPr>
                          <m:fName>
                            <m:sSub>
                              <m:sSubPr>
                                <m:ctrlPr>
                                  <a:rPr lang="en-US" sz="1200" i="1" smtClean="0">
                                    <a:latin typeface="Cambria Math" panose="02040503050406030204" pitchFamily="18" charset="0"/>
                                    <a:ea typeface="Cambria Math"/>
                                  </a:rPr>
                                </m:ctrlPr>
                              </m:sSubPr>
                              <m:e>
                                <m:r>
                                  <m:rPr>
                                    <m:sty m:val="p"/>
                                  </m:rPr>
                                  <a:rPr lang="en-US" sz="1200" i="0" smtClean="0">
                                    <a:latin typeface="Cambria Math"/>
                                    <a:ea typeface="Cambria Math"/>
                                  </a:rPr>
                                  <m:t>log</m:t>
                                </m:r>
                              </m:e>
                              <m:sub>
                                <m:r>
                                  <a:rPr lang="en-US" sz="1200" b="0" i="1" smtClean="0">
                                    <a:latin typeface="Cambria Math"/>
                                    <a:ea typeface="Cambria Math"/>
                                  </a:rPr>
                                  <m:t>2</m:t>
                                </m:r>
                              </m:sub>
                            </m:sSub>
                          </m:fName>
                          <m:e>
                            <m:sSup>
                              <m:sSupPr>
                                <m:ctrlPr>
                                  <a:rPr lang="en-US" sz="1200" i="1" smtClean="0">
                                    <a:latin typeface="Cambria Math" panose="02040503050406030204" pitchFamily="18" charset="0"/>
                                    <a:ea typeface="Cambria Math"/>
                                  </a:rPr>
                                </m:ctrlPr>
                              </m:sSupPr>
                              <m:e>
                                <m:r>
                                  <a:rPr lang="en-US" sz="1200" b="0" i="1" smtClean="0">
                                    <a:latin typeface="Cambria Math"/>
                                    <a:ea typeface="Cambria Math"/>
                                  </a:rPr>
                                  <m:t>2</m:t>
                                </m:r>
                              </m:e>
                              <m:sup>
                                <m:r>
                                  <a:rPr lang="en-US" sz="1200" b="0" i="1" smtClean="0">
                                    <a:latin typeface="Cambria Math"/>
                                    <a:ea typeface="Cambria Math"/>
                                  </a:rPr>
                                  <m:t>33</m:t>
                                </m:r>
                              </m:sup>
                            </m:sSup>
                            <m:r>
                              <a:rPr lang="en-US" sz="1200" b="0" i="1" smtClean="0">
                                <a:latin typeface="Cambria Math"/>
                                <a:ea typeface="Cambria Math"/>
                              </a:rPr>
                              <m:t>+56=</m:t>
                            </m:r>
                          </m:e>
                        </m:func>
                        <m:r>
                          <a:rPr lang="en-US" sz="1200" b="0" i="1" smtClean="0">
                            <a:latin typeface="Cambria Math"/>
                            <a:ea typeface="Cambria Math"/>
                          </a:rPr>
                          <m:t>89</m:t>
                        </m:r>
                      </m:e>
                    </m:func>
                    <m:r>
                      <a:rPr lang="en-US" sz="1200" b="0" i="1" smtClean="0">
                        <a:latin typeface="Cambria Math"/>
                      </a:rPr>
                      <m:t> </m:t>
                    </m:r>
                  </m:oMath>
                </a14:m>
                <a:r>
                  <a:rPr lang="en-US" sz="1200" dirty="0">
                    <a:latin typeface="Arial Narrow" pitchFamily="34" charset="0"/>
                  </a:rPr>
                  <a:t>bits</a:t>
                </a:r>
              </a:p>
            </p:txBody>
          </p:sp>
        </mc:Choice>
        <mc:Fallback xmlns="">
          <p:sp>
            <p:nvSpPr>
              <p:cNvPr id="3" name="TextBox 2"/>
              <p:cNvSpPr txBox="1">
                <a:spLocks noRot="1" noChangeAspect="1" noMove="1" noResize="1" noEditPoints="1" noAdjustHandles="1" noChangeArrowheads="1" noChangeShapeType="1" noTextEdit="1"/>
              </p:cNvSpPr>
              <p:nvPr/>
            </p:nvSpPr>
            <p:spPr>
              <a:xfrm>
                <a:off x="546454" y="6381328"/>
                <a:ext cx="5638980" cy="279115"/>
              </a:xfrm>
              <a:prstGeom prst="rect">
                <a:avLst/>
              </a:prstGeom>
              <a:blipFill rotWithShape="1">
                <a:blip r:embed="rId3"/>
                <a:stretch>
                  <a:fillRect l="-108" b="-1521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818" r="-1818"/>
              <a:stretch>
                <a:fillRect/>
              </a:stretch>
            </p:blipFill>
          </mc:Choice>
          <mc:Fallback>
            <p:blipFill>
              <a:blip r:embed="rId4"/>
              <a:srcRect l="-1818" r="-1818"/>
              <a:stretch>
                <a:fillRect/>
              </a:stretch>
            </p:blipFill>
          </mc:Fallback>
        </mc:AlternateContent>
        <p:spPr>
          <a:xfrm>
            <a:off x="-252517" y="-243408"/>
            <a:ext cx="10081120" cy="7416824"/>
          </a:xfrm>
          <a:prstGeom prst="rect">
            <a:avLst/>
          </a:prstGeom>
        </p:spPr>
      </p:pic>
      <p:sp>
        <p:nvSpPr>
          <p:cNvPr id="2" name="Slide Number Placeholder 1"/>
          <p:cNvSpPr>
            <a:spLocks noGrp="1"/>
          </p:cNvSpPr>
          <p:nvPr>
            <p:ph type="sldNum" sz="quarter" idx="12"/>
          </p:nvPr>
        </p:nvSpPr>
        <p:spPr>
          <a:xfrm>
            <a:off x="4267200" y="6448251"/>
            <a:ext cx="609600" cy="365125"/>
          </a:xfrm>
        </p:spPr>
        <p:txBody>
          <a:bodyPr/>
          <a:lstStyle/>
          <a:p>
            <a:pPr>
              <a:defRPr/>
            </a:pPr>
            <a:fld id="{3BF51CE2-3593-EE4E-B491-85B6833DF5C8}" type="slidenum">
              <a:rPr lang="en-US" smtClean="0"/>
              <a:pPr>
                <a:defRPr/>
              </a:pPr>
              <a:t>17</a:t>
            </a:fld>
            <a:endParaRPr lang="en-US" dirty="0"/>
          </a:p>
        </p:txBody>
      </p:sp>
      <p:sp>
        <p:nvSpPr>
          <p:cNvPr id="3" name="TextBox 2"/>
          <p:cNvSpPr txBox="1"/>
          <p:nvPr/>
        </p:nvSpPr>
        <p:spPr>
          <a:xfrm>
            <a:off x="1835696" y="6237312"/>
            <a:ext cx="1080120" cy="369332"/>
          </a:xfrm>
          <a:prstGeom prst="rect">
            <a:avLst/>
          </a:prstGeom>
          <a:solidFill>
            <a:srgbClr val="E8E8E8"/>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071041" y="1484784"/>
                <a:ext cx="10374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a:ea typeface="Cambria Math"/>
                        </a:rPr>
                        <m:t>↤</m:t>
                      </m:r>
                      <m:r>
                        <a:rPr lang="en-US" b="1" i="0" smtClean="0">
                          <a:solidFill>
                            <a:srgbClr val="FF0000"/>
                          </a:solidFill>
                          <a:latin typeface="Cambria Math"/>
                          <a:ea typeface="Cambria Math"/>
                        </a:rPr>
                        <m:t>𝐇𝐀</m:t>
                      </m:r>
                      <m:r>
                        <a:rPr lang="en-US" b="1" i="0" smtClean="0">
                          <a:solidFill>
                            <a:srgbClr val="FF0000"/>
                          </a:solidFill>
                          <a:latin typeface="Cambria Math"/>
                          <a:ea typeface="Cambria Math"/>
                        </a:rPr>
                        <m:t> </m:t>
                      </m:r>
                      <m:r>
                        <a:rPr lang="en-US" b="1" i="0" smtClean="0">
                          <a:solidFill>
                            <a:srgbClr val="FF0000"/>
                          </a:solidFill>
                          <a:latin typeface="Cambria Math"/>
                          <a:ea typeface="Cambria Math"/>
                        </a:rPr>
                        <m:t>𝟏</m:t>
                      </m:r>
                    </m:oMath>
                  </m:oMathPara>
                </a14:m>
                <a:endParaRPr lang="en-US" b="1" dirty="0">
                  <a:solidFill>
                    <a:srgbClr val="FF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071041" y="1484784"/>
                <a:ext cx="1037463" cy="369332"/>
              </a:xfrm>
              <a:prstGeom prst="rect">
                <a:avLst/>
              </a:prstGeom>
              <a:blipFill rotWithShape="1">
                <a:blip r:embed="rId5"/>
                <a:stretch>
                  <a:fillRect/>
                </a:stretch>
              </a:blipFill>
            </p:spPr>
            <p:txBody>
              <a:bodyPr/>
              <a:lstStyle/>
              <a:p>
                <a:r>
                  <a:rPr lang="en-US">
                    <a:noFill/>
                  </a:rPr>
                  <a:t> </a:t>
                </a:r>
              </a:p>
            </p:txBody>
          </p:sp>
        </mc:Fallback>
      </mc:AlternateContent>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AU" dirty="0"/>
              <a:t>Monoalphabetic Ciphers</a:t>
            </a:r>
          </a:p>
        </p:txBody>
      </p:sp>
      <p:sp>
        <p:nvSpPr>
          <p:cNvPr id="4" name="Content Placeholder 3"/>
          <p:cNvSpPr>
            <a:spLocks noGrp="1"/>
          </p:cNvSpPr>
          <p:nvPr>
            <p:ph idx="1"/>
          </p:nvPr>
        </p:nvSpPr>
        <p:spPr>
          <a:xfrm>
            <a:off x="792163" y="1762125"/>
            <a:ext cx="7570787" cy="4714875"/>
          </a:xfrm>
        </p:spPr>
        <p:txBody>
          <a:bodyPr>
            <a:normAutofit fontScale="92500" lnSpcReduction="20000"/>
          </a:bodyPr>
          <a:lstStyle/>
          <a:p>
            <a:r>
              <a:rPr lang="en-US" dirty="0"/>
              <a:t>Easy to break because they reflect the frequency data of the original alphabet</a:t>
            </a:r>
          </a:p>
          <a:p>
            <a:r>
              <a:rPr lang="en-US" dirty="0"/>
              <a:t>Countermeasure is to provide </a:t>
            </a:r>
            <a:r>
              <a:rPr lang="en-US" i="1" dirty="0">
                <a:solidFill>
                  <a:srgbClr val="FF0000"/>
                </a:solidFill>
              </a:rPr>
              <a:t>multiple substitutes</a:t>
            </a:r>
            <a:r>
              <a:rPr lang="en-US" dirty="0"/>
              <a:t> (homophones) for a single letter</a:t>
            </a:r>
          </a:p>
          <a:p>
            <a:r>
              <a:rPr lang="en-US" dirty="0"/>
              <a:t>Digram</a:t>
            </a:r>
          </a:p>
          <a:p>
            <a:pPr lvl="1"/>
            <a:r>
              <a:rPr lang="en-US" dirty="0"/>
              <a:t>Two-letter combination</a:t>
            </a:r>
          </a:p>
          <a:p>
            <a:pPr lvl="1"/>
            <a:r>
              <a:rPr lang="en-US" dirty="0"/>
              <a:t>Most common is </a:t>
            </a:r>
            <a:r>
              <a:rPr lang="en-US" i="1" dirty="0"/>
              <a:t>th</a:t>
            </a:r>
            <a:endParaRPr lang="en-US" dirty="0"/>
          </a:p>
          <a:p>
            <a:r>
              <a:rPr lang="en-US" dirty="0"/>
              <a:t>Trigram </a:t>
            </a:r>
          </a:p>
          <a:p>
            <a:pPr lvl="1"/>
            <a:r>
              <a:rPr lang="en-US" dirty="0"/>
              <a:t>Three-letter combination</a:t>
            </a:r>
          </a:p>
          <a:p>
            <a:pPr lvl="1"/>
            <a:r>
              <a:rPr lang="en-US" dirty="0"/>
              <a:t>Most frequent is </a:t>
            </a:r>
            <a:r>
              <a:rPr lang="en-US" i="1" dirty="0"/>
              <a:t>the </a:t>
            </a:r>
            <a:endParaRPr lang="en-US" dirty="0"/>
          </a:p>
        </p:txBody>
      </p:sp>
      <p:pic>
        <p:nvPicPr>
          <p:cNvPr id="5" name="Picture 4"/>
          <p:cNvPicPr>
            <a:picLocks noChangeAspect="1"/>
          </p:cNvPicPr>
          <p:nvPr/>
        </p:nvPicPr>
        <p:blipFill>
          <a:blip r:embed="rId3"/>
          <a:stretch>
            <a:fillRect/>
          </a:stretch>
        </p:blipFill>
        <p:spPr>
          <a:xfrm>
            <a:off x="6477000" y="3581400"/>
            <a:ext cx="768742" cy="1036637"/>
          </a:xfrm>
          <a:prstGeom prst="rect">
            <a:avLst/>
          </a:prstGeom>
        </p:spPr>
      </p:pic>
      <p:pic>
        <p:nvPicPr>
          <p:cNvPr id="6" name="Picture 5"/>
          <p:cNvPicPr>
            <a:picLocks noChangeAspect="1"/>
          </p:cNvPicPr>
          <p:nvPr/>
        </p:nvPicPr>
        <p:blipFill>
          <a:blip r:embed="rId4"/>
          <a:stretch>
            <a:fillRect/>
          </a:stretch>
        </p:blipFill>
        <p:spPr>
          <a:xfrm>
            <a:off x="5486400" y="3581400"/>
            <a:ext cx="838200" cy="1257299"/>
          </a:xfrm>
          <a:prstGeom prst="rect">
            <a:avLst/>
          </a:prstGeom>
        </p:spPr>
      </p:pic>
      <p:pic>
        <p:nvPicPr>
          <p:cNvPr id="8" name="Picture 7"/>
          <p:cNvPicPr>
            <a:picLocks noChangeAspect="1"/>
          </p:cNvPicPr>
          <p:nvPr/>
        </p:nvPicPr>
        <p:blipFill>
          <a:blip r:embed="rId5"/>
          <a:stretch>
            <a:fillRect/>
          </a:stretch>
        </p:blipFill>
        <p:spPr>
          <a:xfrm>
            <a:off x="8305800" y="5181600"/>
            <a:ext cx="838200" cy="1077686"/>
          </a:xfrm>
          <a:prstGeom prst="rect">
            <a:avLst/>
          </a:prstGeom>
        </p:spPr>
      </p:pic>
      <p:pic>
        <p:nvPicPr>
          <p:cNvPr id="9" name="Picture 8"/>
          <p:cNvPicPr>
            <a:picLocks noChangeAspect="1"/>
          </p:cNvPicPr>
          <p:nvPr/>
        </p:nvPicPr>
        <p:blipFill>
          <a:blip r:embed="rId3"/>
          <a:stretch>
            <a:fillRect/>
          </a:stretch>
        </p:blipFill>
        <p:spPr>
          <a:xfrm>
            <a:off x="7391400" y="5562600"/>
            <a:ext cx="768742" cy="1036637"/>
          </a:xfrm>
          <a:prstGeom prst="rect">
            <a:avLst/>
          </a:prstGeom>
        </p:spPr>
      </p:pic>
      <p:pic>
        <p:nvPicPr>
          <p:cNvPr id="10" name="Picture 9"/>
          <p:cNvPicPr>
            <a:picLocks noChangeAspect="1"/>
          </p:cNvPicPr>
          <p:nvPr/>
        </p:nvPicPr>
        <p:blipFill>
          <a:blip r:embed="rId4"/>
          <a:stretch>
            <a:fillRect/>
          </a:stretch>
        </p:blipFill>
        <p:spPr>
          <a:xfrm>
            <a:off x="6324600" y="5600701"/>
            <a:ext cx="838200" cy="1257299"/>
          </a:xfrm>
          <a:prstGeom prst="rect">
            <a:avLst/>
          </a:prstGeom>
        </p:spPr>
      </p:pic>
      <p:sp>
        <p:nvSpPr>
          <p:cNvPr id="2" name="Slide Number Placeholder 1"/>
          <p:cNvSpPr>
            <a:spLocks noGrp="1"/>
          </p:cNvSpPr>
          <p:nvPr>
            <p:ph type="sldNum" sz="quarter" idx="12"/>
          </p:nvPr>
        </p:nvSpPr>
        <p:spPr/>
        <p:txBody>
          <a:bodyPr/>
          <a:lstStyle/>
          <a:p>
            <a:pPr>
              <a:defRPr/>
            </a:pPr>
            <a:fld id="{3686DFBD-27E2-E046-A517-7C0202BD7FAE}" type="slidenum">
              <a:rPr lang="en-US" smtClean="0"/>
              <a:pPr>
                <a:defRPr/>
              </a:pPr>
              <a:t>18</a:t>
            </a:fld>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7812360" y="4427820"/>
                <a:ext cx="10374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a:ea typeface="Cambria Math"/>
                        </a:rPr>
                        <m:t>↤</m:t>
                      </m:r>
                      <m:r>
                        <a:rPr lang="en-US" b="1" i="0" smtClean="0">
                          <a:solidFill>
                            <a:srgbClr val="FF0000"/>
                          </a:solidFill>
                          <a:latin typeface="Cambria Math"/>
                          <a:ea typeface="Cambria Math"/>
                        </a:rPr>
                        <m:t>𝐇𝐀</m:t>
                      </m:r>
                      <m:r>
                        <a:rPr lang="en-US" b="1" i="0" smtClean="0">
                          <a:solidFill>
                            <a:srgbClr val="FF0000"/>
                          </a:solidFill>
                          <a:latin typeface="Cambria Math"/>
                          <a:ea typeface="Cambria Math"/>
                        </a:rPr>
                        <m:t> </m:t>
                      </m:r>
                      <m:r>
                        <a:rPr lang="en-US" b="1" i="0" smtClean="0">
                          <a:solidFill>
                            <a:srgbClr val="FF0000"/>
                          </a:solidFill>
                          <a:latin typeface="Cambria Math"/>
                          <a:ea typeface="Cambria Math"/>
                        </a:rPr>
                        <m:t>𝟏</m:t>
                      </m:r>
                    </m:oMath>
                  </m:oMathPara>
                </a14:m>
                <a:endParaRPr lang="en-US" b="1" dirty="0">
                  <a:solidFill>
                    <a:srgbClr val="FF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812360" y="4427820"/>
                <a:ext cx="1037463" cy="369332"/>
              </a:xfrm>
              <a:prstGeom prst="rect">
                <a:avLst/>
              </a:prstGeom>
              <a:blipFill rotWithShape="1">
                <a:blip r:embed="rId6"/>
                <a:stretch>
                  <a:fillRect/>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sz="4800" dirty="0">
                <a:solidFill>
                  <a:schemeClr val="tx1"/>
                </a:solidFill>
              </a:rPr>
              <a:t>What you should know at this time . . . </a:t>
            </a:r>
          </a:p>
        </p:txBody>
      </p:sp>
      <p:sp>
        <p:nvSpPr>
          <p:cNvPr id="3" name="Content Placeholder 2"/>
          <p:cNvSpPr>
            <a:spLocks noGrp="1"/>
          </p:cNvSpPr>
          <p:nvPr>
            <p:ph idx="1"/>
          </p:nvPr>
        </p:nvSpPr>
        <p:spPr>
          <a:xfrm>
            <a:off x="323528" y="2060848"/>
            <a:ext cx="8604373" cy="2376264"/>
          </a:xfrm>
        </p:spPr>
        <p:txBody>
          <a:bodyPr/>
          <a:lstStyle/>
          <a:p>
            <a:pPr>
              <a:spcBef>
                <a:spcPts val="600"/>
              </a:spcBef>
            </a:pPr>
            <a:r>
              <a:rPr lang="en-US" sz="2400" dirty="0"/>
              <a:t>Two factor authentication: What is needed to access CANVAS?</a:t>
            </a:r>
          </a:p>
          <a:p>
            <a:pPr>
              <a:spcBef>
                <a:spcPts val="600"/>
              </a:spcBef>
            </a:pPr>
            <a:r>
              <a:rPr lang="en-US" sz="2400" dirty="0"/>
              <a:t>How many keys are used in symmetric encryption</a:t>
            </a:r>
          </a:p>
          <a:p>
            <a:pPr>
              <a:spcBef>
                <a:spcPts val="600"/>
              </a:spcBef>
            </a:pPr>
            <a:r>
              <a:rPr lang="en-US" sz="2400" dirty="0"/>
              <a:t>How many keys are used in asymmetric encryption</a:t>
            </a:r>
          </a:p>
          <a:p>
            <a:pPr>
              <a:spcBef>
                <a:spcPts val="600"/>
              </a:spcBef>
            </a:pPr>
            <a:r>
              <a:rPr lang="en-US" sz="2400" dirty="0"/>
              <a:t>Substitution is used to establish </a:t>
            </a:r>
            <a:r>
              <a:rPr lang="en-US" sz="2400" i="1" dirty="0">
                <a:solidFill>
                  <a:srgbClr val="FFC000"/>
                </a:solidFill>
              </a:rPr>
              <a:t>confusion,</a:t>
            </a:r>
            <a:r>
              <a:rPr lang="en-US" sz="2400" dirty="0"/>
              <a:t> or is it </a:t>
            </a:r>
            <a:r>
              <a:rPr lang="en-US" sz="2400" i="1" dirty="0">
                <a:solidFill>
                  <a:srgbClr val="FFC000"/>
                </a:solidFill>
              </a:rPr>
              <a:t>diffusion</a:t>
            </a:r>
            <a:r>
              <a:rPr lang="en-US" sz="2400" dirty="0"/>
              <a:t>?</a:t>
            </a:r>
          </a:p>
          <a:p>
            <a:pPr>
              <a:spcBef>
                <a:spcPts val="600"/>
              </a:spcBef>
            </a:pPr>
            <a:r>
              <a:rPr lang="en-US" sz="2400" dirty="0"/>
              <a:t>[Transposition is used to establish </a:t>
            </a:r>
            <a:r>
              <a:rPr lang="en-US" sz="2400" i="1" dirty="0">
                <a:solidFill>
                  <a:srgbClr val="FFC000"/>
                </a:solidFill>
              </a:rPr>
              <a:t>diffusion,</a:t>
            </a:r>
            <a:r>
              <a:rPr lang="en-US" sz="2400" dirty="0"/>
              <a:t> or is it </a:t>
            </a:r>
            <a:r>
              <a:rPr lang="en-US" sz="2400" dirty="0">
                <a:solidFill>
                  <a:srgbClr val="FFC000"/>
                </a:solidFill>
              </a:rPr>
              <a:t>confusion</a:t>
            </a:r>
            <a:r>
              <a:rPr lang="en-US" sz="2400" dirty="0"/>
              <a:t>?]</a:t>
            </a:r>
          </a:p>
          <a:p>
            <a:pPr>
              <a:spcBef>
                <a:spcPts val="600"/>
              </a:spcBef>
            </a:pPr>
            <a:endParaRPr lang="en-US" sz="2400" dirty="0"/>
          </a:p>
          <a:p>
            <a:pPr marL="0" indent="0">
              <a:lnSpc>
                <a:spcPct val="70000"/>
              </a:lnSpc>
              <a:spcBef>
                <a:spcPts val="600"/>
              </a:spcBef>
              <a:buNone/>
            </a:pPr>
            <a:endParaRPr lang="en-US" sz="1600" b="1" dirty="0">
              <a:solidFill>
                <a:srgbClr val="D2A000"/>
              </a:solidFill>
            </a:endParaRPr>
          </a:p>
          <a:p>
            <a:pPr marL="0" indent="0">
              <a:lnSpc>
                <a:spcPct val="70000"/>
              </a:lnSpc>
              <a:spcBef>
                <a:spcPts val="600"/>
              </a:spcBef>
              <a:buNone/>
            </a:pPr>
            <a:endParaRPr lang="en-US" sz="1600" b="1" dirty="0">
              <a:solidFill>
                <a:srgbClr val="D2A000"/>
              </a:solidFill>
            </a:endParaRPr>
          </a:p>
          <a:p>
            <a:pPr marL="0" indent="0">
              <a:lnSpc>
                <a:spcPct val="70000"/>
              </a:lnSpc>
              <a:spcBef>
                <a:spcPts val="600"/>
              </a:spcBef>
              <a:buNone/>
            </a:pPr>
            <a:r>
              <a:rPr lang="en-US" sz="1600" b="1" dirty="0">
                <a:solidFill>
                  <a:srgbClr val="D2A000"/>
                </a:solidFill>
              </a:rPr>
              <a:t>Hint:</a:t>
            </a:r>
            <a:r>
              <a:rPr lang="en-US" sz="1600" dirty="0">
                <a:solidFill>
                  <a:srgbClr val="D2A000"/>
                </a:solidFill>
              </a:rPr>
              <a:t> </a:t>
            </a:r>
          </a:p>
          <a:p>
            <a:pPr marL="0" indent="0">
              <a:lnSpc>
                <a:spcPct val="70000"/>
              </a:lnSpc>
              <a:spcBef>
                <a:spcPts val="600"/>
              </a:spcBef>
              <a:buNone/>
            </a:pPr>
            <a:r>
              <a:rPr lang="en-US" sz="1200" b="1" dirty="0"/>
              <a:t>Substituting </a:t>
            </a:r>
            <a:r>
              <a:rPr lang="en-US" sz="1200" dirty="0"/>
              <a:t>letters with Caesar’s cipher </a:t>
            </a:r>
            <a:r>
              <a:rPr lang="en-US" sz="1200" b="1" dirty="0"/>
              <a:t>confused</a:t>
            </a:r>
            <a:r>
              <a:rPr lang="en-US" sz="1200" dirty="0"/>
              <a:t> barbarians.</a:t>
            </a:r>
          </a:p>
          <a:p>
            <a:pPr marL="0" indent="0">
              <a:lnSpc>
                <a:spcPct val="70000"/>
              </a:lnSpc>
              <a:spcBef>
                <a:spcPts val="600"/>
              </a:spcBef>
              <a:buNone/>
            </a:pPr>
            <a:r>
              <a:rPr lang="en-US" sz="1200" b="1" dirty="0"/>
              <a:t>Transposing</a:t>
            </a:r>
            <a:r>
              <a:rPr lang="en-US" sz="1200" dirty="0"/>
              <a:t> letters of a message with the Spartans </a:t>
            </a:r>
            <a:r>
              <a:rPr lang="en-US" sz="1200" dirty="0" err="1"/>
              <a:t>scytale</a:t>
            </a:r>
            <a:r>
              <a:rPr lang="en-US" sz="1200" dirty="0"/>
              <a:t> </a:t>
            </a:r>
            <a:r>
              <a:rPr lang="en-US" sz="1200" b="1" dirty="0"/>
              <a:t>diffused</a:t>
            </a:r>
            <a:r>
              <a:rPr lang="en-US" sz="1200" dirty="0"/>
              <a:t> the letters of the message. </a:t>
            </a:r>
          </a:p>
        </p:txBody>
      </p:sp>
      <p:sp>
        <p:nvSpPr>
          <p:cNvPr id="4" name="Slide Number Placeholder 3"/>
          <p:cNvSpPr>
            <a:spLocks noGrp="1"/>
          </p:cNvSpPr>
          <p:nvPr>
            <p:ph type="sldNum" sz="quarter" idx="12"/>
          </p:nvPr>
        </p:nvSpPr>
        <p:spPr/>
        <p:txBody>
          <a:bodyPr/>
          <a:lstStyle/>
          <a:p>
            <a:pPr>
              <a:defRPr/>
            </a:pPr>
            <a:fld id="{3686DFBD-27E2-E046-A517-7C0202BD7FAE}" type="slidenum">
              <a:rPr lang="en-US" smtClean="0"/>
              <a:pPr>
                <a:defRPr/>
              </a:pPr>
              <a:t>19</a:t>
            </a:fld>
            <a:endParaRPr lang="en-US" dirty="0"/>
          </a:p>
        </p:txBody>
      </p:sp>
    </p:spTree>
    <p:extLst>
      <p:ext uri="{BB962C8B-B14F-4D97-AF65-F5344CB8AC3E}">
        <p14:creationId xmlns:p14="http://schemas.microsoft.com/office/powerpoint/2010/main" val="79961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Symmetric Encryption</a:t>
            </a:r>
            <a:endParaRPr lang="en-AU" dirty="0"/>
          </a:p>
        </p:txBody>
      </p:sp>
      <p:sp>
        <p:nvSpPr>
          <p:cNvPr id="46083" name="Rectangle 3"/>
          <p:cNvSpPr>
            <a:spLocks noGrp="1" noChangeArrowheads="1"/>
          </p:cNvSpPr>
          <p:nvPr>
            <p:ph idx="1"/>
          </p:nvPr>
        </p:nvSpPr>
        <p:spPr>
          <a:xfrm>
            <a:off x="792163" y="1762125"/>
            <a:ext cx="8351837" cy="4289425"/>
          </a:xfrm>
        </p:spPr>
        <p:txBody>
          <a:bodyPr/>
          <a:lstStyle/>
          <a:p>
            <a:r>
              <a:rPr lang="en-US" dirty="0"/>
              <a:t>The only type of encryption in use prior to the development of public-key encryption in the 1970s</a:t>
            </a:r>
          </a:p>
          <a:p>
            <a:r>
              <a:rPr lang="en-US" dirty="0"/>
              <a:t>Remains by far the most widely used of the two types of encryption</a:t>
            </a:r>
            <a:endParaRPr lang="en-AU" dirty="0"/>
          </a:p>
        </p:txBody>
      </p:sp>
      <p:pic>
        <p:nvPicPr>
          <p:cNvPr id="8" name="Picture 7"/>
          <p:cNvPicPr>
            <a:picLocks noChangeAspect="1"/>
          </p:cNvPicPr>
          <p:nvPr/>
        </p:nvPicPr>
        <p:blipFill>
          <a:blip r:embed="rId3"/>
          <a:stretch>
            <a:fillRect/>
          </a:stretch>
        </p:blipFill>
        <p:spPr>
          <a:xfrm>
            <a:off x="6300192" y="4653136"/>
            <a:ext cx="2667000" cy="1824789"/>
          </a:xfrm>
          <a:prstGeom prst="rect">
            <a:avLst/>
          </a:prstGeom>
        </p:spPr>
      </p:pic>
      <p:sp>
        <p:nvSpPr>
          <p:cNvPr id="2" name="Slide Number Placeholder 1"/>
          <p:cNvSpPr>
            <a:spLocks noGrp="1"/>
          </p:cNvSpPr>
          <p:nvPr>
            <p:ph type="sldNum" sz="quarter" idx="12"/>
          </p:nvPr>
        </p:nvSpPr>
        <p:spPr/>
        <p:txBody>
          <a:bodyPr/>
          <a:lstStyle/>
          <a:p>
            <a:pPr>
              <a:defRPr/>
            </a:pPr>
            <a:fld id="{3686DFBD-27E2-E046-A517-7C0202BD7FAE}"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dirty="0"/>
              <a:t>Playfair Cipher</a:t>
            </a:r>
          </a:p>
        </p:txBody>
      </p:sp>
      <p:sp>
        <p:nvSpPr>
          <p:cNvPr id="4" name="Content Placeholder 3"/>
          <p:cNvSpPr>
            <a:spLocks noGrp="1"/>
          </p:cNvSpPr>
          <p:nvPr>
            <p:ph idx="1"/>
          </p:nvPr>
        </p:nvSpPr>
        <p:spPr>
          <a:xfrm>
            <a:off x="251521" y="1762125"/>
            <a:ext cx="8712968" cy="4867275"/>
          </a:xfrm>
        </p:spPr>
        <p:txBody>
          <a:bodyPr>
            <a:normAutofit/>
          </a:bodyPr>
          <a:lstStyle/>
          <a:p>
            <a:r>
              <a:rPr lang="en-US" dirty="0"/>
              <a:t>Multiple-letter encryption cipher</a:t>
            </a:r>
          </a:p>
          <a:p>
            <a:r>
              <a:rPr lang="en-US" dirty="0"/>
              <a:t>Treats digrams in the plaintext as single units and translates these units into ciphertext digrams</a:t>
            </a:r>
          </a:p>
          <a:p>
            <a:r>
              <a:rPr lang="en-US" dirty="0"/>
              <a:t>Based on the use of a 5 x 5 matrix of letters constructed using a keyword</a:t>
            </a:r>
          </a:p>
          <a:p>
            <a:r>
              <a:rPr lang="en-US" dirty="0"/>
              <a:t>Used as the standard field system by the British Army in World War I and the U.S. Army and other Allied forces during World War II</a:t>
            </a:r>
          </a:p>
        </p:txBody>
      </p:sp>
      <p:sp>
        <p:nvSpPr>
          <p:cNvPr id="2" name="Slide Number Placeholder 1"/>
          <p:cNvSpPr>
            <a:spLocks noGrp="1"/>
          </p:cNvSpPr>
          <p:nvPr>
            <p:ph type="sldNum" sz="quarter" idx="12"/>
          </p:nvPr>
        </p:nvSpPr>
        <p:spPr/>
        <p:txBody>
          <a:bodyPr/>
          <a:lstStyle/>
          <a:p>
            <a:pPr>
              <a:defRPr/>
            </a:pPr>
            <a:fld id="{3686DFBD-27E2-E046-A517-7C0202BD7FAE}"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 y="188640"/>
            <a:ext cx="8362950" cy="1008112"/>
          </a:xfrm>
        </p:spPr>
        <p:txBody>
          <a:bodyPr/>
          <a:lstStyle/>
          <a:p>
            <a:pPr algn="l"/>
            <a:r>
              <a:rPr lang="en-AU" dirty="0"/>
              <a:t>        </a:t>
            </a:r>
            <a:r>
              <a:rPr lang="en-AU" dirty="0" err="1"/>
              <a:t>Playfair</a:t>
            </a:r>
            <a:r>
              <a:rPr lang="en-AU" dirty="0"/>
              <a:t> cipher</a:t>
            </a:r>
          </a:p>
        </p:txBody>
      </p:sp>
      <p:sp>
        <p:nvSpPr>
          <p:cNvPr id="80899" name="Rectangle 3"/>
          <p:cNvSpPr>
            <a:spLocks noGrp="1" noChangeArrowheads="1"/>
          </p:cNvSpPr>
          <p:nvPr>
            <p:ph idx="1"/>
          </p:nvPr>
        </p:nvSpPr>
        <p:spPr>
          <a:xfrm>
            <a:off x="107504" y="1628800"/>
            <a:ext cx="9036496" cy="2376264"/>
          </a:xfrm>
        </p:spPr>
        <p:txBody>
          <a:bodyPr/>
          <a:lstStyle/>
          <a:p>
            <a:pPr>
              <a:lnSpc>
                <a:spcPct val="110000"/>
              </a:lnSpc>
              <a:spcBef>
                <a:spcPts val="0"/>
              </a:spcBef>
            </a:pPr>
            <a:r>
              <a:rPr lang="en-AU" sz="1800" dirty="0"/>
              <a:t>Fill in letters of keyword (minus duplicates) from left to right and from top to bottom, then fill in the remainder of the matrix with the remaining letters in alphabetic order.</a:t>
            </a:r>
          </a:p>
          <a:p>
            <a:pPr>
              <a:lnSpc>
                <a:spcPct val="110000"/>
              </a:lnSpc>
              <a:spcBef>
                <a:spcPts val="0"/>
              </a:spcBef>
            </a:pPr>
            <a:r>
              <a:rPr lang="en-AU" sz="1800" i="1" dirty="0"/>
              <a:t>Letters </a:t>
            </a:r>
            <a:r>
              <a:rPr lang="en-AU" sz="1800" i="1" dirty="0">
                <a:solidFill>
                  <a:srgbClr val="FF0000"/>
                </a:solidFill>
              </a:rPr>
              <a:t>in same row</a:t>
            </a:r>
            <a:r>
              <a:rPr lang="en-AU" sz="1800" dirty="0"/>
              <a:t>: replace with letters </a:t>
            </a:r>
            <a:r>
              <a:rPr lang="en-AU" sz="1800" b="1" i="1" dirty="0">
                <a:solidFill>
                  <a:srgbClr val="FF0000"/>
                </a:solidFill>
              </a:rPr>
              <a:t>immediately to the right</a:t>
            </a:r>
          </a:p>
          <a:p>
            <a:pPr>
              <a:lnSpc>
                <a:spcPct val="110000"/>
              </a:lnSpc>
              <a:spcBef>
                <a:spcPts val="0"/>
              </a:spcBef>
            </a:pPr>
            <a:r>
              <a:rPr lang="en-AU" sz="1800" i="1" dirty="0"/>
              <a:t>Letters</a:t>
            </a:r>
            <a:r>
              <a:rPr lang="en-AU" sz="1800" dirty="0"/>
              <a:t> </a:t>
            </a:r>
            <a:r>
              <a:rPr lang="en-AU" sz="1800" i="1" dirty="0">
                <a:solidFill>
                  <a:srgbClr val="FF0000"/>
                </a:solidFill>
              </a:rPr>
              <a:t>in same column</a:t>
            </a:r>
            <a:r>
              <a:rPr lang="en-AU" sz="1800" dirty="0"/>
              <a:t>: replace with letters </a:t>
            </a:r>
            <a:r>
              <a:rPr lang="en-AU" sz="1800" b="1" i="1" dirty="0">
                <a:solidFill>
                  <a:srgbClr val="FF0000"/>
                </a:solidFill>
              </a:rPr>
              <a:t>immediately below</a:t>
            </a:r>
          </a:p>
          <a:p>
            <a:pPr>
              <a:lnSpc>
                <a:spcPct val="110000"/>
              </a:lnSpc>
              <a:spcBef>
                <a:spcPts val="0"/>
              </a:spcBef>
            </a:pPr>
            <a:r>
              <a:rPr lang="en-AU" sz="1800" b="1" i="1" dirty="0"/>
              <a:t>Wrap around </a:t>
            </a:r>
            <a:r>
              <a:rPr lang="en-AU" sz="1800" dirty="0"/>
              <a:t>if necessary</a:t>
            </a:r>
          </a:p>
          <a:p>
            <a:pPr>
              <a:lnSpc>
                <a:spcPct val="110000"/>
              </a:lnSpc>
              <a:spcBef>
                <a:spcPts val="0"/>
              </a:spcBef>
            </a:pPr>
            <a:r>
              <a:rPr lang="en-AU" sz="1800" b="1" dirty="0"/>
              <a:t>Otherwise:</a:t>
            </a:r>
            <a:r>
              <a:rPr lang="en-AU" sz="1800" dirty="0"/>
              <a:t> </a:t>
            </a:r>
            <a:r>
              <a:rPr lang="en-AU" sz="1800" b="1" i="1" dirty="0">
                <a:solidFill>
                  <a:srgbClr val="FF0000"/>
                </a:solidFill>
              </a:rPr>
              <a:t>replace with letters on same row but at other corner</a:t>
            </a:r>
          </a:p>
          <a:p>
            <a:pPr>
              <a:lnSpc>
                <a:spcPct val="110000"/>
              </a:lnSpc>
              <a:spcBef>
                <a:spcPts val="0"/>
              </a:spcBef>
            </a:pPr>
            <a:r>
              <a:rPr lang="en-AU" sz="1800" i="1" dirty="0">
                <a:solidFill>
                  <a:schemeClr val="tx1"/>
                </a:solidFill>
              </a:rPr>
              <a:t>If </a:t>
            </a:r>
            <a:r>
              <a:rPr lang="en-AU" sz="1800" b="1" i="1" dirty="0">
                <a:solidFill>
                  <a:srgbClr val="FF0000"/>
                </a:solidFill>
              </a:rPr>
              <a:t>both letters </a:t>
            </a:r>
            <a:r>
              <a:rPr lang="en-AU" sz="1800" i="1" dirty="0">
                <a:solidFill>
                  <a:schemeClr val="tx1"/>
                </a:solidFill>
              </a:rPr>
              <a:t>in a pair are the same </a:t>
            </a:r>
            <a:r>
              <a:rPr lang="en-AU" sz="1800" i="1" dirty="0">
                <a:solidFill>
                  <a:srgbClr val="FF0000"/>
                </a:solidFill>
              </a:rPr>
              <a:t>insert an X</a:t>
            </a:r>
            <a:r>
              <a:rPr lang="en-AU" sz="1800" i="1" dirty="0">
                <a:solidFill>
                  <a:schemeClr val="tx1"/>
                </a:solidFill>
              </a:rPr>
              <a:t>; if there is</a:t>
            </a:r>
            <a:r>
              <a:rPr lang="en-AU" sz="1800" i="1" dirty="0">
                <a:solidFill>
                  <a:srgbClr val="FF0000"/>
                </a:solidFill>
              </a:rPr>
              <a:t> only one letter at the end add  X.</a:t>
            </a:r>
          </a:p>
          <a:p>
            <a:pPr marL="0" indent="0">
              <a:spcBef>
                <a:spcPts val="600"/>
              </a:spcBef>
              <a:buNone/>
            </a:pPr>
            <a:r>
              <a:rPr lang="en-AU" sz="2000" b="1" dirty="0">
                <a:solidFill>
                  <a:schemeClr val="tx1"/>
                </a:solidFill>
              </a:rPr>
              <a:t>         Keyword</a:t>
            </a:r>
            <a:r>
              <a:rPr lang="en-AU" sz="2000" dirty="0">
                <a:solidFill>
                  <a:srgbClr val="FF0000"/>
                </a:solidFill>
              </a:rPr>
              <a:t>  </a:t>
            </a:r>
            <a:r>
              <a:rPr lang="en-AU" sz="2000" b="1" dirty="0">
                <a:solidFill>
                  <a:srgbClr val="FF0000"/>
                </a:solidFill>
              </a:rPr>
              <a:t>MONARCHY</a:t>
            </a:r>
            <a:r>
              <a:rPr lang="en-AU" sz="2000" dirty="0">
                <a:solidFill>
                  <a:srgbClr val="FF0000"/>
                </a:solidFill>
              </a:rPr>
              <a:t>:</a:t>
            </a:r>
          </a:p>
        </p:txBody>
      </p:sp>
      <p:graphicFrame>
        <p:nvGraphicFramePr>
          <p:cNvPr id="80947" name="Group 51"/>
          <p:cNvGraphicFramePr>
            <a:graphicFrameLocks noGrp="1"/>
          </p:cNvGraphicFramePr>
          <p:nvPr>
            <p:extLst>
              <p:ext uri="{D42A27DB-BD31-4B8C-83A1-F6EECF244321}">
                <p14:modId xmlns:p14="http://schemas.microsoft.com/office/powerpoint/2010/main" val="644996401"/>
              </p:ext>
            </p:extLst>
          </p:nvPr>
        </p:nvGraphicFramePr>
        <p:xfrm>
          <a:off x="611560" y="4206240"/>
          <a:ext cx="4588073" cy="2376256"/>
        </p:xfrm>
        <a:graphic>
          <a:graphicData uri="http://schemas.openxmlformats.org/drawingml/2006/table">
            <a:tbl>
              <a:tblPr/>
              <a:tblGrid>
                <a:gridCol w="1080120">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915665">
                  <a:extLst>
                    <a:ext uri="{9D8B030D-6E8A-4147-A177-3AD203B41FA5}">
                      <a16:colId xmlns:a16="http://schemas.microsoft.com/office/drawing/2014/main" val="20004"/>
                    </a:ext>
                  </a:extLst>
                </a:gridCol>
              </a:tblGrid>
              <a:tr h="4302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rgbClr val="00B050"/>
                          </a:solidFill>
                          <a:effectLst>
                            <a:outerShdw blurRad="38100" dist="38100" dir="2700000" algn="tl">
                              <a:srgbClr val="000000"/>
                            </a:outerShdw>
                          </a:effectLst>
                          <a:latin typeface="Arial" pitchFamily="-107"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rgbClr val="00B050"/>
                          </a:solidFill>
                          <a:effectLst>
                            <a:outerShdw blurRad="38100" dist="38100" dir="2700000" algn="tl">
                              <a:srgbClr val="000000"/>
                            </a:outerShdw>
                          </a:effectLst>
                          <a:latin typeface="Arial" pitchFamily="-107"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rgbClr val="00B050"/>
                          </a:solidFill>
                          <a:effectLst>
                            <a:outerShdw blurRad="38100" dist="38100" dir="2700000" algn="tl">
                              <a:srgbClr val="000000"/>
                            </a:outerShdw>
                          </a:effectLst>
                          <a:latin typeface="Arial" pitchFamily="-107"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rgbClr val="00B050"/>
                          </a:solidFill>
                          <a:effectLst>
                            <a:outerShdw blurRad="38100" dist="38100" dir="2700000" algn="tl">
                              <a:srgbClr val="000000"/>
                            </a:outerShdw>
                          </a:effectLst>
                          <a:latin typeface="Arial" pitchFamily="-107"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rgbClr val="00B050"/>
                          </a:solidFill>
                          <a:effectLst>
                            <a:outerShdw blurRad="38100" dist="38100" dir="2700000" algn="tl">
                              <a:srgbClr val="000000"/>
                            </a:outerShdw>
                          </a:effectLst>
                          <a:latin typeface="Arial" pitchFamily="-107"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86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rgbClr val="00B050"/>
                          </a:solidFill>
                          <a:effectLst>
                            <a:outerShdw blurRad="38100" dist="38100" dir="2700000" algn="tl">
                              <a:srgbClr val="000000"/>
                            </a:outerShdw>
                          </a:effectLst>
                          <a:latin typeface="Arial" pitchFamily="-107"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rgbClr val="00B050"/>
                          </a:solidFill>
                          <a:effectLst>
                            <a:outerShdw blurRad="38100" dist="38100" dir="2700000" algn="tl">
                              <a:srgbClr val="000000"/>
                            </a:outerShdw>
                          </a:effectLst>
                          <a:latin typeface="Arial" pitchFamily="-107"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rgbClr val="00B050"/>
                          </a:solidFill>
                          <a:effectLst>
                            <a:outerShdw blurRad="38100" dist="38100" dir="2700000" algn="tl">
                              <a:srgbClr val="000000"/>
                            </a:outerShdw>
                          </a:effectLst>
                          <a:latin typeface="Arial" pitchFamily="-107"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815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815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8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Rectangle 1"/>
          <p:cNvSpPr/>
          <p:nvPr/>
        </p:nvSpPr>
        <p:spPr>
          <a:xfrm>
            <a:off x="954532" y="4653136"/>
            <a:ext cx="3977504" cy="806976"/>
          </a:xfrm>
          <a:prstGeom prst="rect">
            <a:avLst/>
          </a:prstGeom>
          <a:noFill/>
          <a:ln w="38100">
            <a:solidFill>
              <a:srgbClr val="FF0000">
                <a:alpha val="87000"/>
              </a:srgb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5304612" y="4735209"/>
            <a:ext cx="4091923" cy="646331"/>
          </a:xfrm>
          <a:prstGeom prst="rect">
            <a:avLst/>
          </a:prstGeom>
          <a:noFill/>
        </p:spPr>
        <p:txBody>
          <a:bodyPr wrap="square" rtlCol="0">
            <a:spAutoFit/>
          </a:bodyPr>
          <a:lstStyle/>
          <a:p>
            <a:r>
              <a:rPr lang="en-US" dirty="0">
                <a:latin typeface="+mn-lt"/>
              </a:rPr>
              <a:t>plaintext:    </a:t>
            </a:r>
            <a:r>
              <a:rPr lang="en-US" dirty="0">
                <a:solidFill>
                  <a:srgbClr val="0070C0"/>
                </a:solidFill>
                <a:latin typeface="+mn-lt"/>
              </a:rPr>
              <a:t>H  I</a:t>
            </a:r>
            <a:r>
              <a:rPr lang="en-US" dirty="0">
                <a:latin typeface="+mn-lt"/>
              </a:rPr>
              <a:t>  </a:t>
            </a:r>
            <a:r>
              <a:rPr lang="en-US" dirty="0">
                <a:solidFill>
                  <a:srgbClr val="FF0000"/>
                </a:solidFill>
                <a:latin typeface="+mn-lt"/>
              </a:rPr>
              <a:t>D  E  </a:t>
            </a:r>
            <a:r>
              <a:rPr lang="en-US" dirty="0">
                <a:solidFill>
                  <a:srgbClr val="00B050"/>
                </a:solidFill>
                <a:latin typeface="+mn-lt"/>
              </a:rPr>
              <a:t>C E   </a:t>
            </a:r>
            <a:r>
              <a:rPr lang="en-US" dirty="0">
                <a:solidFill>
                  <a:srgbClr val="E5D71F"/>
                </a:solidFill>
                <a:latin typeface="+mn-lt"/>
              </a:rPr>
              <a:t>V W </a:t>
            </a:r>
            <a:r>
              <a:rPr lang="en-US" dirty="0">
                <a:solidFill>
                  <a:srgbClr val="FF0000"/>
                </a:solidFill>
                <a:latin typeface="+mn-lt"/>
              </a:rPr>
              <a:t>C U</a:t>
            </a:r>
            <a:r>
              <a:rPr lang="en-US" dirty="0">
                <a:solidFill>
                  <a:srgbClr val="E5D71F"/>
                </a:solidFill>
                <a:latin typeface="+mn-lt"/>
              </a:rPr>
              <a:t> </a:t>
            </a:r>
            <a:r>
              <a:rPr lang="en-US" dirty="0">
                <a:solidFill>
                  <a:srgbClr val="0070C0"/>
                </a:solidFill>
                <a:latin typeface="+mn-lt"/>
              </a:rPr>
              <a:t>Z  V</a:t>
            </a:r>
          </a:p>
          <a:p>
            <a:r>
              <a:rPr lang="en-US" dirty="0">
                <a:latin typeface="+mn-lt"/>
              </a:rPr>
              <a:t>ciphertext:  </a:t>
            </a:r>
            <a:r>
              <a:rPr lang="en-US" dirty="0">
                <a:solidFill>
                  <a:srgbClr val="0070C0"/>
                </a:solidFill>
                <a:latin typeface="+mn-lt"/>
              </a:rPr>
              <a:t>b  f </a:t>
            </a:r>
            <a:r>
              <a:rPr lang="en-US" dirty="0">
                <a:solidFill>
                  <a:srgbClr val="FF0000"/>
                </a:solidFill>
                <a:latin typeface="+mn-lt"/>
              </a:rPr>
              <a:t> c  k   </a:t>
            </a:r>
            <a:r>
              <a:rPr lang="en-US" dirty="0">
                <a:solidFill>
                  <a:srgbClr val="00B050"/>
                </a:solidFill>
                <a:latin typeface="+mn-lt"/>
              </a:rPr>
              <a:t>e  l  </a:t>
            </a:r>
            <a:r>
              <a:rPr lang="en-US" dirty="0">
                <a:solidFill>
                  <a:srgbClr val="E5D71F"/>
                </a:solidFill>
                <a:latin typeface="+mn-lt"/>
              </a:rPr>
              <a:t>w  x  </a:t>
            </a:r>
            <a:r>
              <a:rPr lang="en-US" dirty="0">
                <a:solidFill>
                  <a:srgbClr val="FF0000"/>
                </a:solidFill>
                <a:latin typeface="+mn-lt"/>
              </a:rPr>
              <a:t>e m</a:t>
            </a:r>
            <a:r>
              <a:rPr lang="en-US" dirty="0">
                <a:solidFill>
                  <a:srgbClr val="E5D71F"/>
                </a:solidFill>
                <a:latin typeface="+mn-lt"/>
              </a:rPr>
              <a:t> </a:t>
            </a:r>
            <a:r>
              <a:rPr lang="en-US" dirty="0">
                <a:solidFill>
                  <a:srgbClr val="0070C0"/>
                </a:solidFill>
                <a:latin typeface="+mn-lt"/>
              </a:rPr>
              <a:t>u w</a:t>
            </a:r>
          </a:p>
        </p:txBody>
      </p:sp>
      <p:sp>
        <p:nvSpPr>
          <p:cNvPr id="4" name="Slide Number Placeholder 3"/>
          <p:cNvSpPr>
            <a:spLocks noGrp="1"/>
          </p:cNvSpPr>
          <p:nvPr>
            <p:ph type="sldNum" sz="quarter" idx="12"/>
          </p:nvPr>
        </p:nvSpPr>
        <p:spPr>
          <a:xfrm>
            <a:off x="8354888" y="6144886"/>
            <a:ext cx="609600" cy="365125"/>
          </a:xfrm>
        </p:spPr>
        <p:txBody>
          <a:bodyPr/>
          <a:lstStyle/>
          <a:p>
            <a:pPr>
              <a:defRPr/>
            </a:pPr>
            <a:fld id="{3686DFBD-27E2-E046-A517-7C0202BD7FAE}" type="slidenum">
              <a:rPr lang="en-US" smtClean="0"/>
              <a:pPr>
                <a:defRPr/>
              </a:pPr>
              <a:t>21</a:t>
            </a:fld>
            <a:endParaRPr lang="en-US" dirty="0"/>
          </a:p>
        </p:txBody>
      </p:sp>
      <p:cxnSp>
        <p:nvCxnSpPr>
          <p:cNvPr id="6" name="Straight Arrow Connector 5"/>
          <p:cNvCxnSpPr/>
          <p:nvPr/>
        </p:nvCxnSpPr>
        <p:spPr>
          <a:xfrm>
            <a:off x="755576" y="4854288"/>
            <a:ext cx="0" cy="91440"/>
          </a:xfrm>
          <a:prstGeom prst="straightConnector1">
            <a:avLst/>
          </a:prstGeom>
          <a:ln w="31750">
            <a:solidFill>
              <a:srgbClr val="FF0000">
                <a:alpha val="50000"/>
              </a:srgb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954532" y="4651172"/>
            <a:ext cx="377108" cy="795528"/>
          </a:xfrm>
          <a:prstGeom prst="rect">
            <a:avLst/>
          </a:prstGeom>
          <a:noFill/>
          <a:ln w="28575">
            <a:solidFill>
              <a:srgbClr val="FF0000">
                <a:alpha val="70000"/>
              </a:srgb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755576" y="5233760"/>
            <a:ext cx="0" cy="91440"/>
          </a:xfrm>
          <a:prstGeom prst="straightConnector1">
            <a:avLst/>
          </a:prstGeom>
          <a:ln w="31750">
            <a:solidFill>
              <a:srgbClr val="FF0000">
                <a:alpha val="50000"/>
              </a:srgb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104296" y="6479656"/>
            <a:ext cx="91440" cy="0"/>
          </a:xfrm>
          <a:prstGeom prst="straightConnector1">
            <a:avLst/>
          </a:prstGeom>
          <a:ln w="31750">
            <a:solidFill>
              <a:srgbClr val="FF0000">
                <a:alpha val="50000"/>
              </a:srgb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rot="16200000">
            <a:off x="2413483" y="5394960"/>
            <a:ext cx="288034" cy="1587617"/>
          </a:xfrm>
          <a:prstGeom prst="rect">
            <a:avLst/>
          </a:prstGeom>
          <a:noFill/>
          <a:ln w="44450">
            <a:solidFill>
              <a:srgbClr val="FFFF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5" name="Straight Arrow Connector 24"/>
          <p:cNvCxnSpPr/>
          <p:nvPr/>
        </p:nvCxnSpPr>
        <p:spPr>
          <a:xfrm>
            <a:off x="2915816" y="6453336"/>
            <a:ext cx="91440" cy="0"/>
          </a:xfrm>
          <a:prstGeom prst="straightConnector1">
            <a:avLst/>
          </a:prstGeom>
          <a:ln w="31750">
            <a:solidFill>
              <a:srgbClr val="FF0000">
                <a:alpha val="50000"/>
              </a:srgbClr>
            </a:solidFill>
            <a:prstDash val="sysDash"/>
            <a:tailEnd type="arrow"/>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7380312" y="-27384"/>
            <a:ext cx="1617425" cy="1440160"/>
            <a:chOff x="76396" y="-2351385"/>
            <a:chExt cx="1656452" cy="1815611"/>
          </a:xfrm>
        </p:grpSpPr>
        <p:pic>
          <p:nvPicPr>
            <p:cNvPr id="1026" name="Picture 2" descr="https://upload.wikimedia.org/wikipedia/commons/3/30/Charles_Wheatstone_-_Project_Gutenberg_etext_131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86" y="-2331639"/>
              <a:ext cx="1463040" cy="17958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396" y="-2351385"/>
              <a:ext cx="1656452" cy="362849"/>
            </a:xfrm>
            <a:prstGeom prst="rect">
              <a:avLst/>
            </a:prstGeom>
            <a:noFill/>
          </p:spPr>
          <p:txBody>
            <a:bodyPr wrap="square" rtlCol="0">
              <a:spAutoFit/>
            </a:bodyPr>
            <a:lstStyle/>
            <a:p>
              <a:r>
                <a:rPr lang="en-US" sz="1300" dirty="0">
                  <a:solidFill>
                    <a:srgbClr val="C00000"/>
                  </a:solidFill>
                  <a:latin typeface="Arial Narrow" panose="020B0606020202030204" pitchFamily="34" charset="0"/>
                </a:rPr>
                <a:t>Charles Wheatstone</a:t>
              </a:r>
            </a:p>
          </p:txBody>
        </p:sp>
      </p:grpSp>
      <p:sp>
        <p:nvSpPr>
          <p:cNvPr id="49" name="Rectangle 48">
            <a:extLst>
              <a:ext uri="{FF2B5EF4-FFF2-40B4-BE49-F238E27FC236}">
                <a16:creationId xmlns:a16="http://schemas.microsoft.com/office/drawing/2014/main" id="{BD7A48A2-8EA8-0147-25ED-9420DB60C56C}"/>
              </a:ext>
            </a:extLst>
          </p:cNvPr>
          <p:cNvSpPr/>
          <p:nvPr/>
        </p:nvSpPr>
        <p:spPr>
          <a:xfrm>
            <a:off x="1742804" y="4653136"/>
            <a:ext cx="2513739" cy="806976"/>
          </a:xfrm>
          <a:prstGeom prst="rect">
            <a:avLst/>
          </a:prstGeom>
          <a:noFill/>
          <a:ln w="34925">
            <a:solidFill>
              <a:srgbClr val="0070C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C2E96536-1445-C15C-79C0-53D68979CEF7}"/>
              </a:ext>
            </a:extLst>
          </p:cNvPr>
          <p:cNvCxnSpPr>
            <a:cxnSpLocks/>
          </p:cNvCxnSpPr>
          <p:nvPr/>
        </p:nvCxnSpPr>
        <p:spPr>
          <a:xfrm>
            <a:off x="1403648" y="5301208"/>
            <a:ext cx="548640" cy="0"/>
          </a:xfrm>
          <a:prstGeom prst="straightConnector1">
            <a:avLst/>
          </a:prstGeom>
          <a:ln w="31750" cap="flat">
            <a:solidFill>
              <a:srgbClr val="FF3300"/>
            </a:solidFill>
            <a:prstDash val="sysDash"/>
            <a:headEnd type="arrow" w="med" len="sm"/>
            <a:tailEnd type="arrow" w="med" len="sm"/>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5EE02F83-2D32-E386-7099-12425EA13987}"/>
              </a:ext>
            </a:extLst>
          </p:cNvPr>
          <p:cNvCxnSpPr>
            <a:cxnSpLocks/>
          </p:cNvCxnSpPr>
          <p:nvPr/>
        </p:nvCxnSpPr>
        <p:spPr>
          <a:xfrm>
            <a:off x="2267712" y="5301208"/>
            <a:ext cx="548640" cy="0"/>
          </a:xfrm>
          <a:prstGeom prst="straightConnector1">
            <a:avLst/>
          </a:prstGeom>
          <a:ln w="31750" cap="flat">
            <a:solidFill>
              <a:srgbClr val="FF3300"/>
            </a:solidFill>
            <a:prstDash val="sysDash"/>
            <a:headEnd type="arrow" w="med" len="sm"/>
            <a:tailEnd type="arrow" w="med" len="sm"/>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2C984D8-DE24-D18A-4DF3-24C5969AE6C6}"/>
              </a:ext>
            </a:extLst>
          </p:cNvPr>
          <p:cNvCxnSpPr>
            <a:cxnSpLocks/>
          </p:cNvCxnSpPr>
          <p:nvPr/>
        </p:nvCxnSpPr>
        <p:spPr>
          <a:xfrm rot="180000" flipV="1">
            <a:off x="3154680" y="5301208"/>
            <a:ext cx="457200" cy="23992"/>
          </a:xfrm>
          <a:prstGeom prst="straightConnector1">
            <a:avLst/>
          </a:prstGeom>
          <a:ln w="31750" cap="flat">
            <a:solidFill>
              <a:srgbClr val="FF3300"/>
            </a:solidFill>
            <a:prstDash val="sysDash"/>
            <a:headEnd type="arrow" w="med" len="sm"/>
            <a:tailEnd type="arrow" w="med" len="sm"/>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91F86174-F102-5CA0-6300-BE67BF118822}"/>
              </a:ext>
            </a:extLst>
          </p:cNvPr>
          <p:cNvCxnSpPr>
            <a:cxnSpLocks/>
          </p:cNvCxnSpPr>
          <p:nvPr/>
        </p:nvCxnSpPr>
        <p:spPr>
          <a:xfrm>
            <a:off x="4023360" y="5301208"/>
            <a:ext cx="548640" cy="0"/>
          </a:xfrm>
          <a:prstGeom prst="straightConnector1">
            <a:avLst/>
          </a:prstGeom>
          <a:ln w="31750" cap="flat">
            <a:solidFill>
              <a:srgbClr val="FF3300"/>
            </a:solidFill>
            <a:prstDash val="sysDash"/>
            <a:headEnd type="arrow" w="med" len="sm"/>
            <a:tailEnd type="arrow" w="med" len="sm"/>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12F133CA-0385-7B1A-BE60-E554F60C0DC2}"/>
              </a:ext>
            </a:extLst>
          </p:cNvPr>
          <p:cNvCxnSpPr>
            <a:cxnSpLocks/>
          </p:cNvCxnSpPr>
          <p:nvPr/>
        </p:nvCxnSpPr>
        <p:spPr>
          <a:xfrm>
            <a:off x="1403648" y="4869160"/>
            <a:ext cx="548640" cy="0"/>
          </a:xfrm>
          <a:prstGeom prst="straightConnector1">
            <a:avLst/>
          </a:prstGeom>
          <a:ln w="31750" cap="flat">
            <a:solidFill>
              <a:srgbClr val="FF3300"/>
            </a:solidFill>
            <a:prstDash val="sysDash"/>
            <a:headEnd type="arrow" w="med" len="sm"/>
            <a:tailEnd type="arrow" w="med" len="sm"/>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B3D02AE9-4FB0-3C61-F74D-6D2229DCDCB0}"/>
              </a:ext>
            </a:extLst>
          </p:cNvPr>
          <p:cNvCxnSpPr>
            <a:cxnSpLocks/>
          </p:cNvCxnSpPr>
          <p:nvPr/>
        </p:nvCxnSpPr>
        <p:spPr>
          <a:xfrm>
            <a:off x="2295168" y="4869160"/>
            <a:ext cx="548640" cy="0"/>
          </a:xfrm>
          <a:prstGeom prst="straightConnector1">
            <a:avLst/>
          </a:prstGeom>
          <a:ln w="31750" cap="flat">
            <a:solidFill>
              <a:srgbClr val="FF3300"/>
            </a:solidFill>
            <a:prstDash val="sysDash"/>
            <a:headEnd type="arrow" w="med" len="sm"/>
            <a:tailEnd type="arrow" w="med" len="sm"/>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2D39FB4A-A9A3-FA49-089B-BB0F8C0ACB03}"/>
              </a:ext>
            </a:extLst>
          </p:cNvPr>
          <p:cNvCxnSpPr>
            <a:cxnSpLocks/>
          </p:cNvCxnSpPr>
          <p:nvPr/>
        </p:nvCxnSpPr>
        <p:spPr>
          <a:xfrm>
            <a:off x="3131840" y="4869160"/>
            <a:ext cx="548640" cy="0"/>
          </a:xfrm>
          <a:prstGeom prst="straightConnector1">
            <a:avLst/>
          </a:prstGeom>
          <a:ln w="31750" cap="flat">
            <a:solidFill>
              <a:srgbClr val="FF3300"/>
            </a:solidFill>
            <a:prstDash val="sysDash"/>
            <a:headEnd type="arrow" w="med" len="sm"/>
            <a:tailEnd type="arrow" w="med" len="sm"/>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9BC56ACE-BB94-307B-8528-F1F4702B4F16}"/>
              </a:ext>
            </a:extLst>
          </p:cNvPr>
          <p:cNvCxnSpPr>
            <a:cxnSpLocks/>
          </p:cNvCxnSpPr>
          <p:nvPr/>
        </p:nvCxnSpPr>
        <p:spPr>
          <a:xfrm>
            <a:off x="3995936" y="4869160"/>
            <a:ext cx="548640" cy="0"/>
          </a:xfrm>
          <a:prstGeom prst="straightConnector1">
            <a:avLst/>
          </a:prstGeom>
          <a:ln w="31750" cap="flat">
            <a:solidFill>
              <a:srgbClr val="FF3300"/>
            </a:solidFill>
            <a:prstDash val="sysDash"/>
            <a:headEnd type="arrow" w="med" len="sm"/>
            <a:tailEnd type="arrow" w="med" len="sm"/>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sz="3700" dirty="0"/>
              <a:t>Relative occurrence frequency of letters</a:t>
            </a:r>
          </a:p>
        </p:txBody>
      </p:sp>
      <p:sp>
        <p:nvSpPr>
          <p:cNvPr id="3" name="Slide Number Placeholder 2"/>
          <p:cNvSpPr>
            <a:spLocks noGrp="1"/>
          </p:cNvSpPr>
          <p:nvPr>
            <p:ph type="sldNum" sz="quarter" idx="12"/>
          </p:nvPr>
        </p:nvSpPr>
        <p:spPr>
          <a:xfrm>
            <a:off x="8316416" y="6356350"/>
            <a:ext cx="609600" cy="365125"/>
          </a:xfrm>
        </p:spPr>
        <p:txBody>
          <a:bodyPr/>
          <a:lstStyle/>
          <a:p>
            <a:pPr>
              <a:defRPr/>
            </a:pPr>
            <a:fld id="{CD487DAE-8C80-B544-80C4-9497E4FC7967}" type="slidenum">
              <a:rPr lang="en-US" smtClean="0"/>
              <a:pPr>
                <a:defRPr/>
              </a:pPr>
              <a:t>22</a:t>
            </a:fld>
            <a:endParaRPr lang="en-US" dirty="0"/>
          </a:p>
        </p:txBody>
      </p:sp>
      <p:graphicFrame>
        <p:nvGraphicFramePr>
          <p:cNvPr id="4" name="Object 3"/>
          <p:cNvGraphicFramePr>
            <a:graphicFrameLocks/>
          </p:cNvGraphicFramePr>
          <p:nvPr>
            <p:extLst>
              <p:ext uri="{D42A27DB-BD31-4B8C-83A1-F6EECF244321}">
                <p14:modId xmlns:p14="http://schemas.microsoft.com/office/powerpoint/2010/main" val="3760408122"/>
              </p:ext>
            </p:extLst>
          </p:nvPr>
        </p:nvGraphicFramePr>
        <p:xfrm>
          <a:off x="395536" y="1484784"/>
          <a:ext cx="7680960" cy="5212080"/>
        </p:xfrm>
        <a:graphic>
          <a:graphicData uri="http://schemas.openxmlformats.org/presentationml/2006/ole">
            <mc:AlternateContent xmlns:mc="http://schemas.openxmlformats.org/markup-compatibility/2006">
              <mc:Choice xmlns:v="urn:schemas-microsoft-com:vml" Requires="v">
                <p:oleObj name="Presentation" r:id="rId2" imgW="1905140" imgH="1429568" progId="PowerPoint.Show.12">
                  <p:embed/>
                </p:oleObj>
              </mc:Choice>
              <mc:Fallback>
                <p:oleObj name="Presentation" r:id="rId2" imgW="1905140" imgH="1429568" progId="PowerPoint.Show.12">
                  <p:embed/>
                  <p:pic>
                    <p:nvPicPr>
                      <p:cNvPr id="0" name="Object 3"/>
                      <p:cNvPicPr>
                        <a:picLocks noChangeAspect="1" noChangeArrowheads="1"/>
                      </p:cNvPicPr>
                      <p:nvPr/>
                    </p:nvPicPr>
                    <p:blipFill>
                      <a:blip r:embed="rId3"/>
                      <a:srcRect/>
                      <a:stretch>
                        <a:fillRect/>
                      </a:stretch>
                    </p:blipFill>
                    <p:spPr bwMode="auto">
                      <a:xfrm>
                        <a:off x="395536" y="1484784"/>
                        <a:ext cx="7680960"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33574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AU" dirty="0"/>
              <a:t>Polyalphabetic Ciphers</a:t>
            </a:r>
          </a:p>
        </p:txBody>
      </p:sp>
      <p:sp>
        <p:nvSpPr>
          <p:cNvPr id="4" name="Content Placeholder 3"/>
          <p:cNvSpPr>
            <a:spLocks noGrp="1"/>
          </p:cNvSpPr>
          <p:nvPr>
            <p:ph idx="1"/>
          </p:nvPr>
        </p:nvSpPr>
        <p:spPr>
          <a:xfrm>
            <a:off x="792163" y="1728589"/>
            <a:ext cx="7570787" cy="2276475"/>
          </a:xfrm>
        </p:spPr>
        <p:txBody>
          <a:bodyPr>
            <a:normAutofit/>
          </a:bodyPr>
          <a:lstStyle/>
          <a:p>
            <a:r>
              <a:rPr lang="en-US" dirty="0"/>
              <a:t>Polyalphabetic substitution cipher</a:t>
            </a:r>
          </a:p>
          <a:p>
            <a:pPr lvl="1"/>
            <a:r>
              <a:rPr lang="en-US" dirty="0"/>
              <a:t>Uses different monoalphabetic substitutions as one proceeds through the plaintext message</a:t>
            </a:r>
          </a:p>
        </p:txBody>
      </p:sp>
      <p:graphicFrame>
        <p:nvGraphicFramePr>
          <p:cNvPr id="5" name="Diagram 4"/>
          <p:cNvGraphicFramePr/>
          <p:nvPr>
            <p:extLst>
              <p:ext uri="{D42A27DB-BD31-4B8C-83A1-F6EECF244321}">
                <p14:modId xmlns:p14="http://schemas.microsoft.com/office/powerpoint/2010/main" val="3101773411"/>
              </p:ext>
            </p:extLst>
          </p:nvPr>
        </p:nvGraphicFramePr>
        <p:xfrm>
          <a:off x="1524000" y="3558475"/>
          <a:ext cx="6096000" cy="2606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a:xfrm>
            <a:off x="3995936" y="6356350"/>
            <a:ext cx="648072" cy="365125"/>
          </a:xfrm>
        </p:spPr>
        <p:txBody>
          <a:bodyPr/>
          <a:lstStyle/>
          <a:p>
            <a:pPr>
              <a:defRPr/>
            </a:pPr>
            <a:fld id="{3686DFBD-27E2-E046-A517-7C0202BD7FAE}"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AU" dirty="0" err="1"/>
              <a:t>Vigenère</a:t>
            </a:r>
            <a:r>
              <a:rPr lang="en-AU" dirty="0"/>
              <a:t> Cipher </a:t>
            </a:r>
            <a:r>
              <a:rPr lang="en-US" dirty="0"/>
              <a:t>(1918)</a:t>
            </a:r>
            <a:endParaRPr lang="en-AU" dirty="0"/>
          </a:p>
        </p:txBody>
      </p:sp>
      <mc:AlternateContent xmlns:mc="http://schemas.openxmlformats.org/markup-compatibility/2006" xmlns:a14="http://schemas.microsoft.com/office/drawing/2010/main">
        <mc:Choice Requires="a14">
          <p:sp>
            <p:nvSpPr>
              <p:cNvPr id="89091" name="Rectangle 3"/>
              <p:cNvSpPr>
                <a:spLocks noGrp="1" noChangeArrowheads="1"/>
              </p:cNvSpPr>
              <p:nvPr>
                <p:ph idx="1"/>
              </p:nvPr>
            </p:nvSpPr>
            <p:spPr>
              <a:xfrm>
                <a:off x="251520" y="1844824"/>
                <a:ext cx="8784976" cy="4289425"/>
              </a:xfrm>
            </p:spPr>
            <p:txBody>
              <a:bodyPr/>
              <a:lstStyle/>
              <a:p>
                <a:r>
                  <a:rPr lang="en-AU" dirty="0"/>
                  <a:t>Best known and one of the simplest polyalphabetic substitution ciphers.</a:t>
                </a:r>
              </a:p>
              <a:p>
                <a:r>
                  <a:rPr lang="en-AU" dirty="0"/>
                  <a:t>The set of </a:t>
                </a:r>
                <a:r>
                  <a:rPr lang="en-AU" dirty="0" err="1"/>
                  <a:t>monoalphabetic</a:t>
                </a:r>
                <a:r>
                  <a:rPr lang="en-AU" dirty="0"/>
                  <a:t> substitution rules consists of Caesar ciphers with shifts of </a:t>
                </a:r>
                <a14:m>
                  <m:oMath xmlns:m="http://schemas.openxmlformats.org/officeDocument/2006/math">
                    <m:r>
                      <a:rPr lang="en-AU" i="1" dirty="0" smtClean="0">
                        <a:latin typeface="Cambria Math"/>
                      </a:rPr>
                      <m:t>0</m:t>
                    </m:r>
                  </m:oMath>
                </a14:m>
                <a:r>
                  <a:rPr lang="en-AU" dirty="0"/>
                  <a:t> through </a:t>
                </a:r>
                <a14:m>
                  <m:oMath xmlns:m="http://schemas.openxmlformats.org/officeDocument/2006/math">
                    <m:r>
                      <a:rPr lang="en-AU" i="1" dirty="0" smtClean="0">
                        <a:latin typeface="Cambria Math"/>
                      </a:rPr>
                      <m:t>25</m:t>
                    </m:r>
                  </m:oMath>
                </a14:m>
                <a:r>
                  <a:rPr lang="en-AU" dirty="0"/>
                  <a:t>.</a:t>
                </a:r>
              </a:p>
              <a:p>
                <a:r>
                  <a:rPr lang="en-AU" dirty="0"/>
                  <a:t>Each cipher is denoted by a key letter which is the ciphertext letter that substitutes the plaintext letter A. </a:t>
                </a:r>
              </a:p>
              <a:p>
                <a:endParaRPr lang="en-AU" dirty="0"/>
              </a:p>
            </p:txBody>
          </p:sp>
        </mc:Choice>
        <mc:Fallback xmlns="">
          <p:sp>
            <p:nvSpPr>
              <p:cNvPr id="89091" name="Rectangle 3"/>
              <p:cNvSpPr>
                <a:spLocks noGrp="1" noRot="1" noChangeAspect="1" noMove="1" noResize="1" noEditPoints="1" noAdjustHandles="1" noChangeArrowheads="1" noChangeShapeType="1" noTextEdit="1"/>
              </p:cNvSpPr>
              <p:nvPr>
                <p:ph idx="1"/>
              </p:nvPr>
            </p:nvSpPr>
            <p:spPr>
              <a:xfrm>
                <a:off x="251520" y="1844824"/>
                <a:ext cx="8784976" cy="4289425"/>
              </a:xfrm>
              <a:blipFill rotWithShape="1">
                <a:blip r:embed="rId3"/>
                <a:stretch>
                  <a:fillRect l="-1388" t="-1422" r="-1457"/>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3686DFBD-27E2-E046-A517-7C0202BD7FAE}"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39688"/>
            <a:ext cx="9143999" cy="1412875"/>
          </a:xfrm>
        </p:spPr>
        <p:txBody>
          <a:bodyPr/>
          <a:lstStyle/>
          <a:p>
            <a:r>
              <a:rPr lang="en-US" dirty="0"/>
              <a:t>Example of </a:t>
            </a:r>
            <a:r>
              <a:rPr lang="en-AU" dirty="0"/>
              <a:t>Vigenère Cipher</a:t>
            </a:r>
          </a:p>
        </p:txBody>
      </p:sp>
      <p:sp>
        <p:nvSpPr>
          <p:cNvPr id="91139" name="Rectangle 3"/>
          <p:cNvSpPr>
            <a:spLocks noGrp="1" noChangeArrowheads="1"/>
          </p:cNvSpPr>
          <p:nvPr>
            <p:ph idx="1"/>
          </p:nvPr>
        </p:nvSpPr>
        <p:spPr>
          <a:xfrm>
            <a:off x="107504" y="1762125"/>
            <a:ext cx="9361039" cy="4791075"/>
          </a:xfrm>
        </p:spPr>
        <p:txBody>
          <a:bodyPr>
            <a:normAutofit/>
          </a:bodyPr>
          <a:lstStyle/>
          <a:p>
            <a:r>
              <a:rPr lang="en-US" dirty="0">
                <a:solidFill>
                  <a:schemeClr val="tx1"/>
                </a:solidFill>
                <a:latin typeface="Arial" charset="0"/>
                <a:ea typeface="ＭＳ Ｐゴシック" pitchFamily="-107" charset="-128"/>
                <a:cs typeface="ＭＳ Ｐゴシック" pitchFamily="-107" charset="-128"/>
              </a:rPr>
              <a:t>The key needs to be as long as the message</a:t>
            </a:r>
          </a:p>
          <a:p>
            <a:r>
              <a:rPr lang="en-US" dirty="0">
                <a:solidFill>
                  <a:schemeClr val="tx1"/>
                </a:solidFill>
                <a:latin typeface="Arial" charset="0"/>
                <a:ea typeface="ＭＳ Ｐゴシック" pitchFamily="-107" charset="-128"/>
                <a:cs typeface="ＭＳ Ｐゴシック" pitchFamily="-107" charset="-128"/>
              </a:rPr>
              <a:t> Repeat the keyword </a:t>
            </a:r>
          </a:p>
          <a:p>
            <a:r>
              <a:rPr lang="en-US" dirty="0">
                <a:solidFill>
                  <a:schemeClr val="tx1"/>
                </a:solidFill>
                <a:latin typeface="Arial" charset="0"/>
                <a:ea typeface="ＭＳ Ｐゴシック" pitchFamily="-107" charset="-128"/>
                <a:cs typeface="ＭＳ Ｐゴシック" pitchFamily="-107" charset="-128"/>
              </a:rPr>
              <a:t>Example:</a:t>
            </a:r>
          </a:p>
          <a:p>
            <a:pPr marL="0" indent="0">
              <a:spcBef>
                <a:spcPts val="1800"/>
              </a:spcBef>
              <a:buNone/>
            </a:pPr>
            <a:r>
              <a:rPr lang="en-AU" dirty="0"/>
              <a:t>    </a:t>
            </a:r>
            <a:r>
              <a:rPr lang="en-AU" sz="2600" dirty="0">
                <a:solidFill>
                  <a:schemeClr val="bg2">
                    <a:lumMod val="50000"/>
                  </a:schemeClr>
                </a:solidFill>
                <a:latin typeface="Arial Narrow" panose="020B0606020202030204" pitchFamily="34" charset="0"/>
              </a:rPr>
              <a:t>keyword      D E C E P T I V E</a:t>
            </a:r>
            <a:endParaRPr lang="en-US" sz="2600" dirty="0">
              <a:solidFill>
                <a:schemeClr val="bg2">
                  <a:lumMod val="50000"/>
                </a:schemeClr>
              </a:solidFill>
              <a:latin typeface="Arial Narrow" panose="020B0606020202030204" pitchFamily="34" charset="0"/>
              <a:ea typeface="ＭＳ Ｐゴシック" pitchFamily="-107" charset="-128"/>
              <a:cs typeface="ＭＳ Ｐゴシック" pitchFamily="-107" charset="-128"/>
            </a:endParaRPr>
          </a:p>
          <a:p>
            <a:pPr>
              <a:spcBef>
                <a:spcPts val="600"/>
              </a:spcBef>
              <a:buNone/>
            </a:pPr>
            <a:r>
              <a:rPr lang="en-US" dirty="0">
                <a:solidFill>
                  <a:schemeClr val="tx1"/>
                </a:solidFill>
                <a:latin typeface="Arial" charset="0"/>
                <a:ea typeface="ＭＳ Ｐゴシック" pitchFamily="-107" charset="-128"/>
                <a:cs typeface="ＭＳ Ｐゴシック" pitchFamily="-107" charset="-128"/>
              </a:rPr>
              <a:t>	</a:t>
            </a:r>
            <a:r>
              <a:rPr lang="en-AU" sz="2600" dirty="0">
                <a:latin typeface="Arial Narrow" panose="020B0606020202030204" pitchFamily="34" charset="0"/>
              </a:rPr>
              <a:t>key:            D E C E P T I V E  </a:t>
            </a:r>
            <a:r>
              <a:rPr lang="en-AU" sz="2600" dirty="0">
                <a:solidFill>
                  <a:srgbClr val="FF0000"/>
                </a:solidFill>
                <a:latin typeface="Arial Narrow" panose="020B0606020202030204" pitchFamily="34" charset="0"/>
              </a:rPr>
              <a:t>D E C E P T I V E </a:t>
            </a:r>
            <a:r>
              <a:rPr lang="en-AU" sz="2000" dirty="0">
                <a:solidFill>
                  <a:srgbClr val="FF0000"/>
                </a:solidFill>
                <a:latin typeface="Arial Narrow" panose="020B0606020202030204" pitchFamily="34" charset="0"/>
              </a:rPr>
              <a:t>  </a:t>
            </a:r>
            <a:r>
              <a:rPr lang="en-AU" sz="2600" dirty="0">
                <a:solidFill>
                  <a:srgbClr val="FB85AF"/>
                </a:solidFill>
                <a:latin typeface="Arial Narrow" panose="020B0606020202030204" pitchFamily="34" charset="0"/>
              </a:rPr>
              <a:t>D E C E P T  I V E</a:t>
            </a:r>
          </a:p>
          <a:p>
            <a:pPr lvl="1">
              <a:buNone/>
            </a:pPr>
            <a:r>
              <a:rPr lang="en-AU" dirty="0">
                <a:latin typeface="Arial Narrow" panose="020B0606020202030204" pitchFamily="34" charset="0"/>
              </a:rPr>
              <a:t>plaintext:    W</a:t>
            </a:r>
            <a:r>
              <a:rPr lang="en-AU" sz="1200" dirty="0">
                <a:latin typeface="Arial Narrow" panose="020B0606020202030204" pitchFamily="34" charset="0"/>
              </a:rPr>
              <a:t> </a:t>
            </a:r>
            <a:r>
              <a:rPr lang="en-AU" dirty="0">
                <a:solidFill>
                  <a:srgbClr val="00B050"/>
                </a:solidFill>
                <a:latin typeface="Arial Narrow" panose="020B0606020202030204" pitchFamily="34" charset="0"/>
              </a:rPr>
              <a:t>E</a:t>
            </a:r>
            <a:r>
              <a:rPr lang="en-AU" dirty="0">
                <a:latin typeface="Arial Narrow" panose="020B0606020202030204" pitchFamily="34" charset="0"/>
              </a:rPr>
              <a:t> A R </a:t>
            </a:r>
            <a:r>
              <a:rPr lang="en-AU" dirty="0">
                <a:solidFill>
                  <a:srgbClr val="00B050"/>
                </a:solidFill>
                <a:latin typeface="Arial Narrow" panose="020B0606020202030204" pitchFamily="34" charset="0"/>
              </a:rPr>
              <a:t>E</a:t>
            </a:r>
            <a:r>
              <a:rPr lang="en-AU" sz="2000" dirty="0">
                <a:solidFill>
                  <a:srgbClr val="00B050"/>
                </a:solidFill>
                <a:latin typeface="Arial Narrow" panose="020B0606020202030204" pitchFamily="34" charset="0"/>
              </a:rPr>
              <a:t> </a:t>
            </a:r>
            <a:r>
              <a:rPr lang="en-AU" dirty="0">
                <a:latin typeface="Arial Narrow" panose="020B0606020202030204" pitchFamily="34" charset="0"/>
              </a:rPr>
              <a:t>D I S C </a:t>
            </a:r>
            <a:r>
              <a:rPr lang="en-AU" dirty="0">
                <a:solidFill>
                  <a:srgbClr val="FF0000"/>
                </a:solidFill>
                <a:latin typeface="Arial Narrow" panose="020B0606020202030204" pitchFamily="34" charset="0"/>
              </a:rPr>
              <a:t>O V </a:t>
            </a:r>
            <a:r>
              <a:rPr lang="en-AU" dirty="0">
                <a:solidFill>
                  <a:srgbClr val="00B050"/>
                </a:solidFill>
                <a:latin typeface="Arial Narrow" panose="020B0606020202030204" pitchFamily="34" charset="0"/>
              </a:rPr>
              <a:t>E</a:t>
            </a:r>
            <a:r>
              <a:rPr lang="en-AU" dirty="0">
                <a:solidFill>
                  <a:srgbClr val="FF0000"/>
                </a:solidFill>
                <a:latin typeface="Arial Narrow" panose="020B0606020202030204" pitchFamily="34" charset="0"/>
              </a:rPr>
              <a:t> R E D S A V</a:t>
            </a:r>
            <a:r>
              <a:rPr lang="en-AU" sz="2000" dirty="0">
                <a:solidFill>
                  <a:srgbClr val="FF0000"/>
                </a:solidFill>
                <a:latin typeface="Arial Narrow" panose="020B0606020202030204" pitchFamily="34" charset="0"/>
              </a:rPr>
              <a:t>  </a:t>
            </a:r>
            <a:r>
              <a:rPr lang="en-AU" dirty="0">
                <a:solidFill>
                  <a:srgbClr val="00B050"/>
                </a:solidFill>
                <a:latin typeface="Arial Narrow" panose="020B0606020202030204" pitchFamily="34" charset="0"/>
              </a:rPr>
              <a:t>E</a:t>
            </a:r>
            <a:r>
              <a:rPr lang="en-AU" dirty="0">
                <a:solidFill>
                  <a:srgbClr val="FB85AF"/>
                </a:solidFill>
                <a:latin typeface="Arial Narrow" panose="020B0606020202030204" pitchFamily="34" charset="0"/>
              </a:rPr>
              <a:t> Y O U R</a:t>
            </a:r>
            <a:r>
              <a:rPr lang="en-AU" sz="1400" dirty="0">
                <a:solidFill>
                  <a:srgbClr val="FB85AF"/>
                </a:solidFill>
                <a:latin typeface="Arial Narrow" panose="020B0606020202030204" pitchFamily="34" charset="0"/>
              </a:rPr>
              <a:t> </a:t>
            </a:r>
            <a:r>
              <a:rPr lang="en-AU" dirty="0">
                <a:solidFill>
                  <a:srgbClr val="FB85AF"/>
                </a:solidFill>
                <a:latin typeface="Arial Narrow" panose="020B0606020202030204" pitchFamily="34" charset="0"/>
              </a:rPr>
              <a:t>S </a:t>
            </a:r>
            <a:r>
              <a:rPr lang="en-AU" dirty="0">
                <a:solidFill>
                  <a:srgbClr val="00B050"/>
                </a:solidFill>
                <a:latin typeface="Arial Narrow" panose="020B0606020202030204" pitchFamily="34" charset="0"/>
              </a:rPr>
              <a:t>E</a:t>
            </a:r>
            <a:r>
              <a:rPr lang="en-AU" dirty="0">
                <a:solidFill>
                  <a:srgbClr val="FB85AF"/>
                </a:solidFill>
                <a:latin typeface="Arial Narrow" panose="020B0606020202030204" pitchFamily="34" charset="0"/>
              </a:rPr>
              <a:t> L F       </a:t>
            </a:r>
          </a:p>
          <a:p>
            <a:pPr marL="457200" lvl="1">
              <a:buNone/>
            </a:pPr>
            <a:r>
              <a:rPr lang="en-AU" dirty="0" err="1">
                <a:latin typeface="Arial Narrow" panose="020B0606020202030204" pitchFamily="34" charset="0"/>
              </a:rPr>
              <a:t>ciphertext</a:t>
            </a:r>
            <a:r>
              <a:rPr lang="en-AU" dirty="0">
                <a:latin typeface="Arial Narrow" panose="020B0606020202030204" pitchFamily="34" charset="0"/>
              </a:rPr>
              <a:t>:    </a:t>
            </a:r>
            <a:r>
              <a:rPr lang="en-AU" sz="4000" dirty="0">
                <a:latin typeface="Arial Narrow" panose="020B0606020202030204" pitchFamily="34" charset="0"/>
              </a:rPr>
              <a:t> </a:t>
            </a:r>
            <a:r>
              <a:rPr lang="en-AU" dirty="0">
                <a:latin typeface="Arial Narrow" panose="020B0606020202030204" pitchFamily="34" charset="0"/>
              </a:rPr>
              <a:t>z</a:t>
            </a:r>
            <a:r>
              <a:rPr lang="en-AU" sz="2000" dirty="0">
                <a:latin typeface="Arial Narrow" panose="020B0606020202030204" pitchFamily="34" charset="0"/>
              </a:rPr>
              <a:t>  </a:t>
            </a:r>
            <a:r>
              <a:rPr lang="en-AU" dirty="0">
                <a:latin typeface="Arial Narrow" panose="020B0606020202030204" pitchFamily="34" charset="0"/>
              </a:rPr>
              <a:t> </a:t>
            </a:r>
            <a:r>
              <a:rPr lang="en-AU" dirty="0">
                <a:solidFill>
                  <a:srgbClr val="00B050"/>
                </a:solidFill>
                <a:latin typeface="Arial Narrow" panose="020B0606020202030204" pitchFamily="34" charset="0"/>
              </a:rPr>
              <a:t>i</a:t>
            </a:r>
            <a:r>
              <a:rPr lang="en-AU" dirty="0">
                <a:latin typeface="Arial Narrow" panose="020B0606020202030204" pitchFamily="34" charset="0"/>
              </a:rPr>
              <a:t>  c  v</a:t>
            </a:r>
            <a:r>
              <a:rPr lang="en-AU" sz="4000" dirty="0">
                <a:latin typeface="Arial Narrow" panose="020B0606020202030204" pitchFamily="34" charset="0"/>
              </a:rPr>
              <a:t> </a:t>
            </a:r>
            <a:r>
              <a:rPr lang="en-AU" dirty="0">
                <a:solidFill>
                  <a:srgbClr val="00B050"/>
                </a:solidFill>
                <a:latin typeface="Arial Narrow" panose="020B0606020202030204" pitchFamily="34" charset="0"/>
              </a:rPr>
              <a:t>t</a:t>
            </a:r>
            <a:r>
              <a:rPr lang="en-AU" dirty="0">
                <a:latin typeface="Arial Narrow" panose="020B0606020202030204" pitchFamily="34" charset="0"/>
              </a:rPr>
              <a:t> w q n g  </a:t>
            </a:r>
            <a:r>
              <a:rPr lang="en-AU" dirty="0">
                <a:solidFill>
                  <a:srgbClr val="FF0000"/>
                </a:solidFill>
                <a:latin typeface="Arial Narrow" panose="020B0606020202030204" pitchFamily="34" charset="0"/>
              </a:rPr>
              <a:t>r  z  </a:t>
            </a:r>
            <a:r>
              <a:rPr lang="en-AU" dirty="0">
                <a:solidFill>
                  <a:srgbClr val="00B050"/>
                </a:solidFill>
                <a:latin typeface="Arial Narrow" panose="020B0606020202030204" pitchFamily="34" charset="0"/>
              </a:rPr>
              <a:t>g</a:t>
            </a:r>
            <a:r>
              <a:rPr lang="en-AU" dirty="0">
                <a:solidFill>
                  <a:srgbClr val="FF0000"/>
                </a:solidFill>
                <a:latin typeface="Arial Narrow" panose="020B0606020202030204" pitchFamily="34" charset="0"/>
              </a:rPr>
              <a:t> v  t  w  a v z </a:t>
            </a:r>
            <a:r>
              <a:rPr lang="en-AU" sz="2000" dirty="0">
                <a:solidFill>
                  <a:srgbClr val="FF0000"/>
                </a:solidFill>
                <a:latin typeface="Arial Narrow" panose="020B0606020202030204" pitchFamily="34" charset="0"/>
              </a:rPr>
              <a:t>  </a:t>
            </a:r>
            <a:r>
              <a:rPr lang="en-AU" dirty="0">
                <a:solidFill>
                  <a:srgbClr val="00B050"/>
                </a:solidFill>
                <a:latin typeface="Arial Narrow" panose="020B0606020202030204" pitchFamily="34" charset="0"/>
              </a:rPr>
              <a:t>h</a:t>
            </a:r>
            <a:r>
              <a:rPr lang="en-AU" dirty="0">
                <a:solidFill>
                  <a:srgbClr val="FB85AF"/>
                </a:solidFill>
                <a:latin typeface="Arial Narrow" panose="020B0606020202030204" pitchFamily="34" charset="0"/>
              </a:rPr>
              <a:t> c  q  y</a:t>
            </a:r>
            <a:r>
              <a:rPr lang="en-AU" sz="1800" dirty="0">
                <a:solidFill>
                  <a:srgbClr val="FB85AF"/>
                </a:solidFill>
                <a:latin typeface="Arial Narrow" panose="020B0606020202030204" pitchFamily="34" charset="0"/>
              </a:rPr>
              <a:t>  </a:t>
            </a:r>
            <a:r>
              <a:rPr lang="en-AU" dirty="0">
                <a:solidFill>
                  <a:srgbClr val="FB85AF"/>
                </a:solidFill>
                <a:latin typeface="Arial Narrow" panose="020B0606020202030204" pitchFamily="34" charset="0"/>
              </a:rPr>
              <a:t>g</a:t>
            </a:r>
            <a:r>
              <a:rPr lang="en-AU" sz="2000" dirty="0">
                <a:solidFill>
                  <a:srgbClr val="FB85AF"/>
                </a:solidFill>
                <a:latin typeface="Arial Narrow" panose="020B0606020202030204" pitchFamily="34" charset="0"/>
              </a:rPr>
              <a:t>  </a:t>
            </a:r>
            <a:r>
              <a:rPr lang="en-AU" dirty="0">
                <a:solidFill>
                  <a:srgbClr val="FB85AF"/>
                </a:solidFill>
                <a:latin typeface="Arial Narrow" panose="020B0606020202030204" pitchFamily="34" charset="0"/>
              </a:rPr>
              <a:t>l</a:t>
            </a:r>
            <a:r>
              <a:rPr lang="en-AU" sz="3200" dirty="0">
                <a:solidFill>
                  <a:srgbClr val="FB85AF"/>
                </a:solidFill>
                <a:latin typeface="Arial Narrow" panose="020B0606020202030204" pitchFamily="34" charset="0"/>
              </a:rPr>
              <a:t> </a:t>
            </a:r>
            <a:r>
              <a:rPr lang="en-AU" dirty="0">
                <a:solidFill>
                  <a:srgbClr val="00B050"/>
                </a:solidFill>
                <a:latin typeface="Arial Narrow" panose="020B0606020202030204" pitchFamily="34" charset="0"/>
              </a:rPr>
              <a:t>m</a:t>
            </a:r>
            <a:r>
              <a:rPr lang="en-AU" sz="2800" dirty="0">
                <a:solidFill>
                  <a:srgbClr val="FB85AF"/>
                </a:solidFill>
                <a:latin typeface="Arial Narrow" panose="020B0606020202030204" pitchFamily="34" charset="0"/>
              </a:rPr>
              <a:t> </a:t>
            </a:r>
            <a:r>
              <a:rPr lang="en-AU" dirty="0">
                <a:solidFill>
                  <a:srgbClr val="FB85AF"/>
                </a:solidFill>
                <a:latin typeface="Arial Narrow" panose="020B0606020202030204" pitchFamily="34" charset="0"/>
              </a:rPr>
              <a:t>j  </a:t>
            </a:r>
            <a:r>
              <a:rPr lang="en-AU" dirty="0" err="1">
                <a:solidFill>
                  <a:srgbClr val="FB85AF"/>
                </a:solidFill>
                <a:latin typeface="Arial Narrow" panose="020B0606020202030204" pitchFamily="34" charset="0"/>
              </a:rPr>
              <a:t>j</a:t>
            </a:r>
            <a:r>
              <a:rPr lang="en-AU" dirty="0">
                <a:solidFill>
                  <a:srgbClr val="FB85AF"/>
                </a:solidFill>
                <a:latin typeface="Arial Narrow" panose="020B0606020202030204" pitchFamily="34" charset="0"/>
              </a:rPr>
              <a:t>             </a:t>
            </a:r>
          </a:p>
          <a:p>
            <a:pPr lvl="1">
              <a:buNone/>
            </a:pPr>
            <a:r>
              <a:rPr lang="en-AU" sz="2500" dirty="0"/>
              <a:t>                   </a:t>
            </a:r>
          </a:p>
        </p:txBody>
      </p:sp>
      <p:sp>
        <p:nvSpPr>
          <p:cNvPr id="2" name="Slide Number Placeholder 1"/>
          <p:cNvSpPr>
            <a:spLocks noGrp="1"/>
          </p:cNvSpPr>
          <p:nvPr>
            <p:ph type="sldNum" sz="quarter" idx="12"/>
          </p:nvPr>
        </p:nvSpPr>
        <p:spPr/>
        <p:txBody>
          <a:bodyPr/>
          <a:lstStyle/>
          <a:p>
            <a:pPr>
              <a:defRPr/>
            </a:pPr>
            <a:fld id="{3686DFBD-27E2-E046-A517-7C0202BD7FAE}"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9688"/>
            <a:ext cx="9143999" cy="1412875"/>
          </a:xfrm>
        </p:spPr>
        <p:txBody>
          <a:bodyPr/>
          <a:lstStyle/>
          <a:p>
            <a:r>
              <a:rPr lang="en-AU" dirty="0" err="1"/>
              <a:t>Vigenère</a:t>
            </a:r>
            <a:r>
              <a:rPr lang="en-AU" dirty="0"/>
              <a:t> </a:t>
            </a:r>
            <a:r>
              <a:rPr lang="en-AU" dirty="0" err="1"/>
              <a:t>Autokey</a:t>
            </a:r>
            <a:r>
              <a:rPr lang="en-AU" dirty="0"/>
              <a:t> System</a:t>
            </a:r>
            <a:endParaRPr lang="en-US" dirty="0"/>
          </a:p>
        </p:txBody>
      </p:sp>
      <p:sp>
        <p:nvSpPr>
          <p:cNvPr id="6" name="Content Placeholder 5"/>
          <p:cNvSpPr>
            <a:spLocks noGrp="1"/>
          </p:cNvSpPr>
          <p:nvPr>
            <p:ph idx="1"/>
          </p:nvPr>
        </p:nvSpPr>
        <p:spPr>
          <a:xfrm>
            <a:off x="323528" y="1762125"/>
            <a:ext cx="8928992" cy="4714875"/>
          </a:xfrm>
        </p:spPr>
        <p:txBody>
          <a:bodyPr>
            <a:normAutofit fontScale="92500"/>
          </a:bodyPr>
          <a:lstStyle/>
          <a:p>
            <a:r>
              <a:rPr lang="en-US" dirty="0"/>
              <a:t>The keyword is concatenated with the plaintext itself to provide a running key</a:t>
            </a:r>
          </a:p>
          <a:p>
            <a:r>
              <a:rPr lang="en-US" dirty="0"/>
              <a:t>Example:</a:t>
            </a:r>
          </a:p>
          <a:p>
            <a:pPr>
              <a:spcBef>
                <a:spcPts val="600"/>
              </a:spcBef>
              <a:buNone/>
            </a:pPr>
            <a:r>
              <a:rPr lang="en-US" dirty="0"/>
              <a:t>	key: 	  </a:t>
            </a:r>
            <a:r>
              <a:rPr lang="en-US" sz="2600" dirty="0"/>
              <a:t>D  E C E P T I V E </a:t>
            </a:r>
            <a:r>
              <a:rPr lang="en-US" sz="2600" dirty="0">
                <a:solidFill>
                  <a:srgbClr val="FF0000"/>
                </a:solidFill>
              </a:rPr>
              <a:t>W E A R E D I S C O V E R E D S A V</a:t>
            </a:r>
          </a:p>
          <a:p>
            <a:pPr>
              <a:spcBef>
                <a:spcPts val="600"/>
              </a:spcBef>
              <a:buNone/>
            </a:pPr>
            <a:r>
              <a:rPr lang="en-US" dirty="0"/>
              <a:t>	plaintext:    </a:t>
            </a:r>
            <a:r>
              <a:rPr lang="en-US" sz="2600" dirty="0"/>
              <a:t>W E A R E D I S C O V E R E D S A V E Y O U R S E L F</a:t>
            </a:r>
          </a:p>
          <a:p>
            <a:pPr>
              <a:spcBef>
                <a:spcPts val="600"/>
              </a:spcBef>
              <a:buNone/>
            </a:pPr>
            <a:r>
              <a:rPr lang="en-US" dirty="0"/>
              <a:t>   </a:t>
            </a:r>
            <a:r>
              <a:rPr lang="en-US" dirty="0" err="1"/>
              <a:t>ciphertext</a:t>
            </a:r>
            <a:r>
              <a:rPr lang="en-US" dirty="0"/>
              <a:t>:    </a:t>
            </a:r>
            <a:r>
              <a:rPr lang="en-US" sz="2400" dirty="0"/>
              <a:t>z   </a:t>
            </a:r>
            <a:r>
              <a:rPr lang="en-US" sz="2400" dirty="0" err="1"/>
              <a:t>i</a:t>
            </a:r>
            <a:r>
              <a:rPr lang="en-US" sz="2400" dirty="0"/>
              <a:t>   c  v  t w q n g k  z  e  i   </a:t>
            </a:r>
            <a:r>
              <a:rPr lang="en-US" sz="2400" dirty="0" err="1"/>
              <a:t>i</a:t>
            </a:r>
            <a:r>
              <a:rPr lang="en-US" sz="2400" dirty="0"/>
              <a:t> </a:t>
            </a:r>
            <a:r>
              <a:rPr lang="en-US" sz="2200" dirty="0"/>
              <a:t>  </a:t>
            </a:r>
            <a:r>
              <a:rPr lang="en-US" sz="2400" dirty="0"/>
              <a:t>g</a:t>
            </a:r>
            <a:r>
              <a:rPr lang="en-US" sz="1700" dirty="0"/>
              <a:t>  </a:t>
            </a:r>
            <a:r>
              <a:rPr lang="en-US" sz="2400" dirty="0"/>
              <a:t>a</a:t>
            </a:r>
            <a:r>
              <a:rPr lang="en-US" sz="3000" dirty="0"/>
              <a:t> </a:t>
            </a:r>
            <a:r>
              <a:rPr lang="en-US" sz="2400" dirty="0"/>
              <a:t>s  x  s  t  s   l   v  </a:t>
            </a:r>
            <a:r>
              <a:rPr lang="en-US" sz="2400" dirty="0" err="1"/>
              <a:t>v</a:t>
            </a:r>
            <a:r>
              <a:rPr lang="en-US" sz="2400" dirty="0"/>
              <a:t> w l  a</a:t>
            </a:r>
          </a:p>
          <a:p>
            <a:r>
              <a:rPr lang="en-US" dirty="0"/>
              <a:t>Even this scheme is vulnerable to cryptanalysis</a:t>
            </a:r>
          </a:p>
          <a:p>
            <a:pPr lvl="1"/>
            <a:r>
              <a:rPr lang="en-US" i="1" dirty="0"/>
              <a:t>Because the key and the plaintext share the same frequency distribution of letters, a statistical technique can be applied</a:t>
            </a:r>
          </a:p>
        </p:txBody>
      </p:sp>
      <p:sp>
        <p:nvSpPr>
          <p:cNvPr id="2" name="Slide Number Placeholder 1"/>
          <p:cNvSpPr>
            <a:spLocks noGrp="1"/>
          </p:cNvSpPr>
          <p:nvPr>
            <p:ph type="sldNum" sz="quarter" idx="12"/>
          </p:nvPr>
        </p:nvSpPr>
        <p:spPr/>
        <p:txBody>
          <a:bodyPr/>
          <a:lstStyle/>
          <a:p>
            <a:pPr>
              <a:defRPr/>
            </a:pPr>
            <a:fld id="{3686DFBD-27E2-E046-A517-7C0202BD7FAE}"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741" y="-99"/>
            <a:ext cx="4762475" cy="1412875"/>
          </a:xfrm>
        </p:spPr>
        <p:txBody>
          <a:bodyPr/>
          <a:lstStyle/>
          <a:p>
            <a:r>
              <a:rPr lang="en-US" dirty="0" err="1"/>
              <a:t>Vernam</a:t>
            </a:r>
            <a:r>
              <a:rPr lang="en-US" dirty="0"/>
              <a:t> Cipher  </a:t>
            </a:r>
          </a:p>
        </p:txBody>
      </p:sp>
      <p:pic>
        <p:nvPicPr>
          <p:cNvPr id="7" name="Picture 6"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7273" b="40000"/>
              <a:stretch>
                <a:fillRect/>
              </a:stretch>
            </p:blipFill>
          </mc:Choice>
          <mc:Fallback>
            <p:blipFill>
              <a:blip r:embed="rId4"/>
              <a:srcRect t="17273" b="40000"/>
              <a:stretch>
                <a:fillRect/>
              </a:stretch>
            </p:blipFill>
          </mc:Fallback>
        </mc:AlternateContent>
        <p:spPr>
          <a:xfrm>
            <a:off x="0" y="1524000"/>
            <a:ext cx="9252625" cy="5116165"/>
          </a:xfrm>
          <a:prstGeom prst="rect">
            <a:avLst/>
          </a:prstGeom>
        </p:spPr>
      </p:pic>
      <p:sp>
        <p:nvSpPr>
          <p:cNvPr id="3" name="TextBox 2"/>
          <p:cNvSpPr txBox="1"/>
          <p:nvPr/>
        </p:nvSpPr>
        <p:spPr>
          <a:xfrm>
            <a:off x="3275856" y="2267580"/>
            <a:ext cx="2664296" cy="369332"/>
          </a:xfrm>
          <a:prstGeom prst="rect">
            <a:avLst/>
          </a:prstGeom>
          <a:noFill/>
        </p:spPr>
        <p:txBody>
          <a:bodyPr wrap="square" rtlCol="0">
            <a:spAutoFit/>
          </a:bodyPr>
          <a:lstStyle/>
          <a:p>
            <a:r>
              <a:rPr lang="en-US" b="1" dirty="0">
                <a:latin typeface="Arial Narrow" pitchFamily="34" charset="0"/>
                <a:sym typeface="Symbol"/>
              </a:rPr>
              <a:t></a:t>
            </a:r>
            <a:r>
              <a:rPr lang="en-US" sz="1600" b="1" dirty="0">
                <a:solidFill>
                  <a:srgbClr val="FF0000"/>
                </a:solidFill>
                <a:latin typeface="Arial Narrow" pitchFamily="34" charset="0"/>
                <a:sym typeface="Symbol"/>
              </a:rPr>
              <a:t>u</a:t>
            </a:r>
            <a:r>
              <a:rPr lang="en-US" sz="1600" b="1" dirty="0">
                <a:solidFill>
                  <a:srgbClr val="FF0000"/>
                </a:solidFill>
                <a:latin typeface="Arial Narrow" pitchFamily="34" charset="0"/>
              </a:rPr>
              <a:t>ses a paper tape for key</a:t>
            </a:r>
            <a:r>
              <a:rPr lang="en-US" b="1" dirty="0">
                <a:latin typeface="Arial Narrow" pitchFamily="34" charset="0"/>
                <a:sym typeface="Symbol"/>
              </a:rPr>
              <a:t></a:t>
            </a:r>
            <a:endParaRPr lang="en-US" b="1" dirty="0">
              <a:latin typeface="Arial Narrow" pitchFamily="34" charset="0"/>
            </a:endParaRPr>
          </a:p>
        </p:txBody>
      </p:sp>
      <p:sp>
        <p:nvSpPr>
          <p:cNvPr id="4" name="Slide Number Placeholder 3"/>
          <p:cNvSpPr>
            <a:spLocks noGrp="1"/>
          </p:cNvSpPr>
          <p:nvPr>
            <p:ph type="sldNum" sz="quarter" idx="12"/>
          </p:nvPr>
        </p:nvSpPr>
        <p:spPr/>
        <p:txBody>
          <a:bodyPr/>
          <a:lstStyle/>
          <a:p>
            <a:pPr>
              <a:defRPr/>
            </a:pPr>
            <a:fld id="{3686DFBD-27E2-E046-A517-7C0202BD7FAE}" type="slidenum">
              <a:rPr lang="en-US" smtClean="0"/>
              <a:pPr>
                <a:defRPr/>
              </a:pPr>
              <a:t>27</a:t>
            </a:fld>
            <a:endParaRPr lang="en-US" dirty="0"/>
          </a:p>
        </p:txBody>
      </p:sp>
      <p:sp>
        <p:nvSpPr>
          <p:cNvPr id="5" name="TextBox 4"/>
          <p:cNvSpPr txBox="1"/>
          <p:nvPr/>
        </p:nvSpPr>
        <p:spPr>
          <a:xfrm>
            <a:off x="3059832" y="6021288"/>
            <a:ext cx="1224136" cy="369332"/>
          </a:xfrm>
          <a:prstGeom prst="rect">
            <a:avLst/>
          </a:prstGeom>
          <a:solidFill>
            <a:srgbClr val="F2F2F2"/>
          </a:solidFill>
        </p:spPr>
        <p:txBody>
          <a:bodyPr wrap="square" rtlCol="0">
            <a:spAutoFit/>
          </a:bodyPr>
          <a:lstStyle/>
          <a:p>
            <a:endParaRPr lang="en-US" dirty="0"/>
          </a:p>
        </p:txBody>
      </p:sp>
      <p:sp>
        <p:nvSpPr>
          <p:cNvPr id="6" name="TextBox 5"/>
          <p:cNvSpPr txBox="1"/>
          <p:nvPr/>
        </p:nvSpPr>
        <p:spPr>
          <a:xfrm>
            <a:off x="3526120" y="5284048"/>
            <a:ext cx="3566160" cy="1097280"/>
          </a:xfrm>
          <a:prstGeom prst="rect">
            <a:avLst/>
          </a:prstGeom>
          <a:solidFill>
            <a:schemeClr val="bg1">
              <a:lumMod val="95000"/>
            </a:schemeClr>
          </a:solidFill>
        </p:spPr>
        <p:txBody>
          <a:bodyPr wrap="square" rtlCol="0">
            <a:spAutoFit/>
          </a:bodyPr>
          <a:lstStyle/>
          <a:p>
            <a:r>
              <a:rPr lang="en-US" sz="2400" b="1" dirty="0" err="1">
                <a:latin typeface="Times New Roman" pitchFamily="18" charset="0"/>
                <a:cs typeface="Times New Roman" pitchFamily="18" charset="0"/>
              </a:rPr>
              <a:t>Vernam</a:t>
            </a:r>
            <a:r>
              <a:rPr lang="en-US" sz="2400" b="1" dirty="0">
                <a:latin typeface="Times New Roman" pitchFamily="18" charset="0"/>
                <a:cs typeface="Times New Roman" pitchFamily="18" charset="0"/>
              </a:rPr>
              <a:t> Cipher</a:t>
            </a:r>
          </a:p>
        </p:txBody>
      </p:sp>
      <p:pic>
        <p:nvPicPr>
          <p:cNvPr id="1026" name="Picture 2" descr="gilbert vernam - Google Search"/>
          <p:cNvPicPr>
            <a:picLocks noChangeAspect="1" noChangeArrowheads="1"/>
          </p:cNvPicPr>
          <p:nvPr/>
        </p:nvPicPr>
        <p:blipFill rotWithShape="1">
          <a:blip r:embed="rId5">
            <a:extLst>
              <a:ext uri="{28A0092B-C50C-407E-A947-70E740481C1C}">
                <a14:useLocalDpi xmlns:a14="http://schemas.microsoft.com/office/drawing/2010/main" val="0"/>
              </a:ext>
            </a:extLst>
          </a:blip>
          <a:srcRect r="63961" b="33973"/>
          <a:stretch/>
        </p:blipFill>
        <p:spPr bwMode="auto">
          <a:xfrm>
            <a:off x="7062821" y="0"/>
            <a:ext cx="1253595" cy="14630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835696" y="-99"/>
            <a:ext cx="4460001" cy="1412875"/>
          </a:xfrm>
          <a:prstGeom prst="rect">
            <a:avLst/>
          </a:prstGeom>
        </p:spPr>
        <p:txBody>
          <a:bodyPr/>
          <a:lstStyle/>
          <a:p>
            <a:r>
              <a:rPr lang="en-US" dirty="0"/>
              <a:t>One-Time Pad</a:t>
            </a:r>
            <a:endParaRPr lang="en-AU" dirty="0"/>
          </a:p>
        </p:txBody>
      </p:sp>
      <p:sp>
        <p:nvSpPr>
          <p:cNvPr id="7" name="Content Placeholder 6"/>
          <p:cNvSpPr>
            <a:spLocks noGrp="1"/>
          </p:cNvSpPr>
          <p:nvPr>
            <p:ph idx="1"/>
          </p:nvPr>
        </p:nvSpPr>
        <p:spPr>
          <a:xfrm>
            <a:off x="179512" y="1556793"/>
            <a:ext cx="8064896" cy="5301208"/>
          </a:xfrm>
        </p:spPr>
        <p:txBody>
          <a:bodyPr>
            <a:normAutofit fontScale="70000" lnSpcReduction="20000"/>
          </a:bodyPr>
          <a:lstStyle/>
          <a:p>
            <a:pPr>
              <a:lnSpc>
                <a:spcPct val="120000"/>
              </a:lnSpc>
            </a:pPr>
            <a:r>
              <a:rPr lang="en-US" sz="3100" dirty="0"/>
              <a:t>Improvement proposed by an Army Signal Corp officer,                 Joseph Mauborgne</a:t>
            </a:r>
          </a:p>
          <a:p>
            <a:pPr>
              <a:lnSpc>
                <a:spcPct val="120000"/>
              </a:lnSpc>
              <a:spcBef>
                <a:spcPts val="1800"/>
              </a:spcBef>
            </a:pPr>
            <a:r>
              <a:rPr lang="en-US" sz="3100" dirty="0"/>
              <a:t>Use a random key that is as long as the message so that the               key need not be repeated</a:t>
            </a:r>
          </a:p>
          <a:p>
            <a:pPr>
              <a:lnSpc>
                <a:spcPct val="120000"/>
              </a:lnSpc>
              <a:spcBef>
                <a:spcPts val="1800"/>
              </a:spcBef>
            </a:pPr>
            <a:r>
              <a:rPr lang="en-US" sz="3100" dirty="0"/>
              <a:t>Key is used to encrypt and decrypt a single message and       then is discarded</a:t>
            </a:r>
          </a:p>
          <a:p>
            <a:pPr>
              <a:lnSpc>
                <a:spcPct val="120000"/>
              </a:lnSpc>
              <a:spcBef>
                <a:spcPts val="1800"/>
              </a:spcBef>
            </a:pPr>
            <a:r>
              <a:rPr lang="en-US" sz="3100" dirty="0"/>
              <a:t>Each new message requires a new key of the same length as              the new message</a:t>
            </a:r>
          </a:p>
          <a:p>
            <a:pPr>
              <a:lnSpc>
                <a:spcPct val="120000"/>
              </a:lnSpc>
              <a:spcBef>
                <a:spcPts val="1800"/>
              </a:spcBef>
            </a:pPr>
            <a:r>
              <a:rPr lang="en-US" dirty="0"/>
              <a:t>Scheme is unbreakable</a:t>
            </a:r>
          </a:p>
          <a:p>
            <a:pPr lvl="1">
              <a:lnSpc>
                <a:spcPct val="120000"/>
              </a:lnSpc>
            </a:pPr>
            <a:r>
              <a:rPr lang="en-US" sz="2400" dirty="0"/>
              <a:t>Produces random output that bears no statistical relationship to the plaintext</a:t>
            </a:r>
          </a:p>
          <a:p>
            <a:pPr lvl="1">
              <a:lnSpc>
                <a:spcPct val="120000"/>
              </a:lnSpc>
            </a:pPr>
            <a:r>
              <a:rPr lang="en-US" sz="2400" dirty="0"/>
              <a:t>Because the ciphertext contains no information whatsoever about the                    plaintext, there is simply no way to break the code</a:t>
            </a:r>
          </a:p>
        </p:txBody>
      </p:sp>
      <p:pic>
        <p:nvPicPr>
          <p:cNvPr id="8" name="Picture 7"/>
          <p:cNvPicPr>
            <a:picLocks noChangeAspect="1"/>
          </p:cNvPicPr>
          <p:nvPr/>
        </p:nvPicPr>
        <p:blipFill>
          <a:blip r:embed="rId3"/>
          <a:stretch>
            <a:fillRect/>
          </a:stretch>
        </p:blipFill>
        <p:spPr>
          <a:xfrm>
            <a:off x="8004963" y="1728785"/>
            <a:ext cx="1103541" cy="2060255"/>
          </a:xfrm>
          <a:prstGeom prst="rect">
            <a:avLst/>
          </a:prstGeom>
        </p:spPr>
      </p:pic>
      <p:sp>
        <p:nvSpPr>
          <p:cNvPr id="2" name="Slide Number Placeholder 1"/>
          <p:cNvSpPr>
            <a:spLocks noGrp="1"/>
          </p:cNvSpPr>
          <p:nvPr>
            <p:ph type="sldNum" sz="quarter" idx="12"/>
          </p:nvPr>
        </p:nvSpPr>
        <p:spPr/>
        <p:txBody>
          <a:bodyPr/>
          <a:lstStyle/>
          <a:p>
            <a:pPr>
              <a:defRPr/>
            </a:pPr>
            <a:fld id="{3686DFBD-27E2-E046-A517-7C0202BD7FAE}" type="slidenum">
              <a:rPr lang="en-US" smtClean="0"/>
              <a:pPr>
                <a:defRPr/>
              </a:pPr>
              <a:t>28</a:t>
            </a:fld>
            <a:endParaRPr lang="en-US" dirty="0"/>
          </a:p>
        </p:txBody>
      </p:sp>
      <p:grpSp>
        <p:nvGrpSpPr>
          <p:cNvPr id="4" name="Group 3"/>
          <p:cNvGrpSpPr/>
          <p:nvPr/>
        </p:nvGrpSpPr>
        <p:grpSpPr>
          <a:xfrm>
            <a:off x="6588224" y="-45719"/>
            <a:ext cx="2412854" cy="1481327"/>
            <a:chOff x="6588224" y="-45719"/>
            <a:chExt cx="2412854" cy="1481327"/>
          </a:xfrm>
        </p:grpSpPr>
        <p:pic>
          <p:nvPicPr>
            <p:cNvPr id="1026" name="Picture 2" descr="Claude Shannon Perfect Secrecy Confusion"/>
            <p:cNvPicPr>
              <a:picLocks noChangeAspect="1" noChangeArrowheads="1"/>
            </p:cNvPicPr>
            <p:nvPr/>
          </p:nvPicPr>
          <p:blipFill rotWithShape="1">
            <a:blip r:embed="rId4">
              <a:extLst>
                <a:ext uri="{28A0092B-C50C-407E-A947-70E740481C1C}">
                  <a14:useLocalDpi xmlns:a14="http://schemas.microsoft.com/office/drawing/2010/main" val="0"/>
                </a:ext>
              </a:extLst>
            </a:blip>
            <a:srcRect l="29435" t="-1268" r="24778" b="25318"/>
            <a:stretch/>
          </p:blipFill>
          <p:spPr bwMode="auto">
            <a:xfrm>
              <a:off x="6588224" y="-45719"/>
              <a:ext cx="1342707"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71. Claude Shannon, Father of Information Theory - YouTube"/>
            <p:cNvPicPr>
              <a:picLocks noChangeAspect="1" noChangeArrowheads="1"/>
            </p:cNvPicPr>
            <p:nvPr/>
          </p:nvPicPr>
          <p:blipFill rotWithShape="1">
            <a:blip r:embed="rId5">
              <a:extLst>
                <a:ext uri="{28A0092B-C50C-407E-A947-70E740481C1C}">
                  <a14:useLocalDpi xmlns:a14="http://schemas.microsoft.com/office/drawing/2010/main" val="0"/>
                </a:ext>
              </a:extLst>
            </a:blip>
            <a:srcRect l="30240" t="9000" r="37000" b="19001"/>
            <a:stretch/>
          </p:blipFill>
          <p:spPr bwMode="auto">
            <a:xfrm>
              <a:off x="7812358" y="-27432"/>
              <a:ext cx="1188720" cy="146304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496"/>
            <a:ext cx="8856984" cy="1412875"/>
          </a:xfrm>
        </p:spPr>
        <p:txBody>
          <a:bodyPr/>
          <a:lstStyle/>
          <a:p>
            <a:r>
              <a:rPr lang="en-US" dirty="0"/>
              <a:t>Perfect secrecy - Difficulties</a:t>
            </a:r>
          </a:p>
        </p:txBody>
      </p:sp>
      <p:sp>
        <p:nvSpPr>
          <p:cNvPr id="3" name="Content Placeholder 2"/>
          <p:cNvSpPr>
            <a:spLocks noGrp="1"/>
          </p:cNvSpPr>
          <p:nvPr>
            <p:ph idx="1"/>
          </p:nvPr>
        </p:nvSpPr>
        <p:spPr>
          <a:xfrm>
            <a:off x="251520" y="1944216"/>
            <a:ext cx="8892480" cy="4797152"/>
          </a:xfrm>
        </p:spPr>
        <p:txBody>
          <a:bodyPr>
            <a:normAutofit/>
          </a:bodyPr>
          <a:lstStyle/>
          <a:p>
            <a:pPr marL="342900" lvl="1" indent="-342900">
              <a:lnSpc>
                <a:spcPct val="120000"/>
              </a:lnSpc>
              <a:spcBef>
                <a:spcPts val="2400"/>
              </a:spcBef>
              <a:buClr>
                <a:srgbClr val="BAABE3"/>
              </a:buClr>
            </a:pPr>
            <a:r>
              <a:rPr lang="en-US" sz="2400" dirty="0"/>
              <a:t>The one-time pad offers </a:t>
            </a:r>
            <a:r>
              <a:rPr lang="en-US" sz="2400" b="1" i="1" dirty="0">
                <a:solidFill>
                  <a:srgbClr val="FF0000"/>
                </a:solidFill>
              </a:rPr>
              <a:t>unconditional security </a:t>
            </a:r>
            <a:r>
              <a:rPr lang="en-US" sz="2400" b="1" i="1" dirty="0"/>
              <a:t>= </a:t>
            </a:r>
            <a:r>
              <a:rPr lang="en-US" sz="2400" b="1" i="1" dirty="0">
                <a:solidFill>
                  <a:srgbClr val="FF0000"/>
                </a:solidFill>
              </a:rPr>
              <a:t>perfect secrecy</a:t>
            </a:r>
            <a:r>
              <a:rPr lang="en-US" sz="2400" i="1" dirty="0"/>
              <a:t>.</a:t>
            </a:r>
          </a:p>
          <a:p>
            <a:pPr marL="342900" lvl="1" indent="-342900">
              <a:lnSpc>
                <a:spcPct val="120000"/>
              </a:lnSpc>
              <a:spcBef>
                <a:spcPts val="1800"/>
              </a:spcBef>
              <a:buClr>
                <a:srgbClr val="BAABE3"/>
              </a:buClr>
            </a:pPr>
            <a:r>
              <a:rPr lang="en-US" sz="2400" dirty="0"/>
              <a:t>However distributing random keys that are as long as the message to be sent is a fundamental key distribution problem</a:t>
            </a:r>
          </a:p>
          <a:p>
            <a:pPr>
              <a:lnSpc>
                <a:spcPct val="120000"/>
              </a:lnSpc>
            </a:pPr>
            <a:r>
              <a:rPr lang="en-US" sz="2400" dirty="0"/>
              <a:t>Because of this, the one-time pad is of limited utility</a:t>
            </a:r>
          </a:p>
          <a:p>
            <a:pPr>
              <a:lnSpc>
                <a:spcPct val="120000"/>
              </a:lnSpc>
            </a:pPr>
            <a:r>
              <a:rPr lang="en-US" sz="2200" dirty="0"/>
              <a:t>Used primarily for low-bandwidth channels requiring very high security</a:t>
            </a:r>
          </a:p>
        </p:txBody>
      </p:sp>
      <p:sp>
        <p:nvSpPr>
          <p:cNvPr id="4" name="Slide Number Placeholder 3"/>
          <p:cNvSpPr>
            <a:spLocks noGrp="1"/>
          </p:cNvSpPr>
          <p:nvPr>
            <p:ph type="sldNum" sz="quarter" idx="12"/>
          </p:nvPr>
        </p:nvSpPr>
        <p:spPr/>
        <p:txBody>
          <a:bodyPr/>
          <a:lstStyle/>
          <a:p>
            <a:pPr>
              <a:defRPr/>
            </a:pPr>
            <a:fld id="{3686DFBD-27E2-E046-A517-7C0202BD7FAE}"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AU" dirty="0"/>
              <a:t>Basic Terminology</a:t>
            </a:r>
          </a:p>
        </p:txBody>
      </p:sp>
      <p:sp>
        <p:nvSpPr>
          <p:cNvPr id="48131" name="Rectangle 3"/>
          <p:cNvSpPr>
            <a:spLocks noGrp="1" noChangeArrowheads="1"/>
          </p:cNvSpPr>
          <p:nvPr>
            <p:ph sz="half" idx="1"/>
          </p:nvPr>
        </p:nvSpPr>
        <p:spPr>
          <a:xfrm>
            <a:off x="609600" y="1774825"/>
            <a:ext cx="3748722" cy="4778375"/>
          </a:xfrm>
        </p:spPr>
        <p:txBody>
          <a:bodyPr>
            <a:normAutofit fontScale="92500"/>
          </a:bodyPr>
          <a:lstStyle/>
          <a:p>
            <a:r>
              <a:rPr lang="en-AU" dirty="0"/>
              <a:t>Plaintext</a:t>
            </a:r>
          </a:p>
          <a:p>
            <a:pPr lvl="1"/>
            <a:r>
              <a:rPr lang="en-AU" dirty="0"/>
              <a:t>The original message</a:t>
            </a:r>
          </a:p>
          <a:p>
            <a:r>
              <a:rPr lang="en-AU" dirty="0"/>
              <a:t>Ciphertext</a:t>
            </a:r>
          </a:p>
          <a:p>
            <a:pPr lvl="1"/>
            <a:r>
              <a:rPr lang="en-AU" dirty="0"/>
              <a:t>The coded message</a:t>
            </a:r>
          </a:p>
          <a:p>
            <a:r>
              <a:rPr lang="en-AU" dirty="0"/>
              <a:t>Enciphering or encryption</a:t>
            </a:r>
          </a:p>
          <a:p>
            <a:pPr lvl="1"/>
            <a:r>
              <a:rPr lang="en-AU" dirty="0"/>
              <a:t>Converting  plaintext to ciphertext</a:t>
            </a:r>
          </a:p>
          <a:p>
            <a:r>
              <a:rPr lang="en-US" dirty="0"/>
              <a:t>Deciphering or decryption</a:t>
            </a:r>
          </a:p>
          <a:p>
            <a:pPr lvl="1"/>
            <a:r>
              <a:rPr lang="en-US" dirty="0"/>
              <a:t>Restoring the plaintext from the </a:t>
            </a:r>
            <a:r>
              <a:rPr lang="en-US" dirty="0" err="1"/>
              <a:t>ciphertext</a:t>
            </a:r>
            <a:endParaRPr lang="en-US" dirty="0"/>
          </a:p>
        </p:txBody>
      </p:sp>
      <p:sp>
        <p:nvSpPr>
          <p:cNvPr id="2" name="Slide Number Placeholder 1"/>
          <p:cNvSpPr>
            <a:spLocks noGrp="1"/>
          </p:cNvSpPr>
          <p:nvPr>
            <p:ph type="sldNum" sz="quarter" idx="12"/>
          </p:nvPr>
        </p:nvSpPr>
        <p:spPr/>
        <p:txBody>
          <a:bodyPr/>
          <a:lstStyle/>
          <a:p>
            <a:pPr>
              <a:defRPr/>
            </a:pPr>
            <a:fld id="{BD3CBCFE-40EB-F940-80F7-007DE9F574D6}"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792163" y="71909"/>
            <a:ext cx="7570787" cy="1412875"/>
          </a:xfrm>
        </p:spPr>
        <p:txBody>
          <a:bodyPr/>
          <a:lstStyle/>
          <a:p>
            <a:pPr>
              <a:lnSpc>
                <a:spcPts val="5100"/>
              </a:lnSpc>
            </a:pPr>
            <a:r>
              <a:rPr lang="en-AU" dirty="0">
                <a:solidFill>
                  <a:schemeClr val="tx1"/>
                </a:solidFill>
              </a:rPr>
              <a:t>Transposition techniques</a:t>
            </a:r>
            <a:br>
              <a:rPr lang="en-AU" dirty="0">
                <a:solidFill>
                  <a:schemeClr val="tx1"/>
                </a:solidFill>
              </a:rPr>
            </a:br>
            <a:r>
              <a:rPr lang="en-AU" sz="3600" dirty="0">
                <a:solidFill>
                  <a:srgbClr val="FFFF00"/>
                </a:solidFill>
              </a:rPr>
              <a:t>(Diffusion)</a:t>
            </a:r>
            <a:endParaRPr lang="en-AU" sz="3600" dirty="0"/>
          </a:p>
        </p:txBody>
      </p:sp>
      <p:sp>
        <p:nvSpPr>
          <p:cNvPr id="102403" name="Rectangle 3"/>
          <p:cNvSpPr>
            <a:spLocks noGrp="1" noChangeArrowheads="1"/>
          </p:cNvSpPr>
          <p:nvPr>
            <p:ph idx="1"/>
          </p:nvPr>
        </p:nvSpPr>
        <p:spPr>
          <a:xfrm>
            <a:off x="611561" y="1762125"/>
            <a:ext cx="8424936" cy="3251051"/>
          </a:xfrm>
        </p:spPr>
        <p:txBody>
          <a:bodyPr>
            <a:normAutofit/>
          </a:bodyPr>
          <a:lstStyle/>
          <a:p>
            <a:pPr>
              <a:lnSpc>
                <a:spcPct val="140000"/>
              </a:lnSpc>
              <a:spcBef>
                <a:spcPts val="0"/>
              </a:spcBef>
            </a:pPr>
            <a:r>
              <a:rPr lang="en-AU" dirty="0"/>
              <a:t>Transposition ciphers add diffusion      </a:t>
            </a:r>
            <a:r>
              <a:rPr lang="en-AU" b="1" dirty="0"/>
              <a:t>                                                 </a:t>
            </a:r>
          </a:p>
          <a:p>
            <a:pPr lvl="1">
              <a:lnSpc>
                <a:spcPct val="140000"/>
              </a:lnSpc>
              <a:spcBef>
                <a:spcPts val="0"/>
              </a:spcBef>
              <a:buFont typeface="Candara" panose="020E0502030303020204" pitchFamily="34" charset="0"/>
              <a:buChar char="–"/>
            </a:pPr>
            <a:r>
              <a:rPr lang="en-AU" b="1" i="1" dirty="0">
                <a:solidFill>
                  <a:srgbClr val="FFC000"/>
                </a:solidFill>
              </a:rPr>
              <a:t>Spread out </a:t>
            </a:r>
            <a:r>
              <a:rPr lang="en-AU" dirty="0"/>
              <a:t>the bits of the message in the </a:t>
            </a:r>
            <a:r>
              <a:rPr lang="en-AU" dirty="0" err="1"/>
              <a:t>ciphertext</a:t>
            </a:r>
            <a:r>
              <a:rPr lang="en-AU" dirty="0"/>
              <a:t>.                                 </a:t>
            </a:r>
          </a:p>
          <a:p>
            <a:pPr lvl="1">
              <a:lnSpc>
                <a:spcPct val="140000"/>
              </a:lnSpc>
              <a:spcBef>
                <a:spcPts val="0"/>
              </a:spcBef>
              <a:buFont typeface="Candara" panose="020E0502030303020204" pitchFamily="34" charset="0"/>
              <a:buChar char="–"/>
            </a:pPr>
            <a:r>
              <a:rPr lang="en-AU" dirty="0"/>
              <a:t>Make the relationship between </a:t>
            </a:r>
            <a:r>
              <a:rPr lang="en-AU" b="1" i="1" dirty="0">
                <a:solidFill>
                  <a:srgbClr val="FFC000"/>
                </a:solidFill>
              </a:rPr>
              <a:t>the plaintext </a:t>
            </a:r>
            <a:r>
              <a:rPr lang="en-AU" dirty="0"/>
              <a:t>and </a:t>
            </a:r>
            <a:r>
              <a:rPr lang="en-AU" b="1" dirty="0">
                <a:solidFill>
                  <a:srgbClr val="FFC000"/>
                </a:solidFill>
              </a:rPr>
              <a:t>the </a:t>
            </a:r>
            <a:r>
              <a:rPr lang="en-AU" b="1" i="1" dirty="0">
                <a:solidFill>
                  <a:srgbClr val="FFC000"/>
                </a:solidFill>
              </a:rPr>
              <a:t>ciphertext</a:t>
            </a:r>
            <a:r>
              <a:rPr lang="en-AU" dirty="0">
                <a:solidFill>
                  <a:srgbClr val="FFC000"/>
                </a:solidFill>
              </a:rPr>
              <a:t> </a:t>
            </a:r>
            <a:r>
              <a:rPr lang="en-AU" dirty="0"/>
              <a:t>complex. </a:t>
            </a:r>
          </a:p>
        </p:txBody>
      </p:sp>
      <p:sp>
        <p:nvSpPr>
          <p:cNvPr id="4" name="Slide Number Placeholder 3"/>
          <p:cNvSpPr>
            <a:spLocks noGrp="1"/>
          </p:cNvSpPr>
          <p:nvPr>
            <p:ph type="sldNum" sz="quarter" idx="12"/>
          </p:nvPr>
        </p:nvSpPr>
        <p:spPr/>
        <p:txBody>
          <a:bodyPr/>
          <a:lstStyle/>
          <a:p>
            <a:pPr>
              <a:defRPr/>
            </a:pPr>
            <a:fld id="{3686DFBD-27E2-E046-A517-7C0202BD7FAE}"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792163" y="71909"/>
            <a:ext cx="7570787" cy="1412875"/>
          </a:xfrm>
        </p:spPr>
        <p:txBody>
          <a:bodyPr/>
          <a:lstStyle/>
          <a:p>
            <a:pPr>
              <a:lnSpc>
                <a:spcPct val="80000"/>
              </a:lnSpc>
            </a:pPr>
            <a:r>
              <a:rPr lang="en-AU" dirty="0"/>
              <a:t>Rail Fence Cipher</a:t>
            </a:r>
            <a:br>
              <a:rPr lang="en-AU" dirty="0"/>
            </a:br>
            <a:r>
              <a:rPr lang="en-AU" sz="3200" dirty="0">
                <a:solidFill>
                  <a:srgbClr val="FFFF00"/>
                </a:solidFill>
              </a:rPr>
              <a:t>(Transposition cipher)</a:t>
            </a:r>
          </a:p>
        </p:txBody>
      </p:sp>
      <p:sp>
        <p:nvSpPr>
          <p:cNvPr id="102403" name="Rectangle 3"/>
          <p:cNvSpPr>
            <a:spLocks noGrp="1" noChangeArrowheads="1"/>
          </p:cNvSpPr>
          <p:nvPr>
            <p:ph idx="1"/>
          </p:nvPr>
        </p:nvSpPr>
        <p:spPr>
          <a:xfrm>
            <a:off x="395537" y="1762125"/>
            <a:ext cx="8748464" cy="4979243"/>
          </a:xfrm>
        </p:spPr>
        <p:txBody>
          <a:bodyPr>
            <a:normAutofit fontScale="77500" lnSpcReduction="20000"/>
          </a:bodyPr>
          <a:lstStyle/>
          <a:p>
            <a:pPr>
              <a:lnSpc>
                <a:spcPct val="140000"/>
              </a:lnSpc>
              <a:spcBef>
                <a:spcPts val="1800"/>
              </a:spcBef>
            </a:pPr>
            <a:r>
              <a:rPr lang="en-AU" sz="3600" dirty="0"/>
              <a:t>Plaintext is written down as a sequence of diagonals and then read off as a sequence of rows</a:t>
            </a:r>
          </a:p>
          <a:p>
            <a:pPr>
              <a:lnSpc>
                <a:spcPct val="140000"/>
              </a:lnSpc>
              <a:spcBef>
                <a:spcPts val="1800"/>
              </a:spcBef>
            </a:pPr>
            <a:r>
              <a:rPr lang="en-AU" sz="3200" dirty="0"/>
              <a:t>To encipher the message </a:t>
            </a:r>
            <a:r>
              <a:rPr lang="en-AU" sz="3200" dirty="0">
                <a:solidFill>
                  <a:schemeClr val="bg1"/>
                </a:solidFill>
              </a:rPr>
              <a:t>.</a:t>
            </a:r>
            <a:r>
              <a:rPr lang="en-AU" sz="3200" dirty="0"/>
              <a:t> </a:t>
            </a:r>
            <a:r>
              <a:rPr lang="en-AU" sz="3200" dirty="0">
                <a:latin typeface="Arial Narrow" panose="020B0606020202030204" pitchFamily="34" charset="0"/>
              </a:rPr>
              <a:t>“MEET ME AFTER THE TOGA PARTY”</a:t>
            </a:r>
            <a:r>
              <a:rPr lang="en-AU" sz="3200" dirty="0"/>
              <a:t>                                                                        with a Rail Fence cipher of depth 2, we would write:</a:t>
            </a:r>
          </a:p>
          <a:p>
            <a:pPr lvl="1">
              <a:lnSpc>
                <a:spcPct val="140000"/>
              </a:lnSpc>
              <a:buNone/>
            </a:pPr>
            <a:r>
              <a:rPr lang="en-AU" dirty="0">
                <a:solidFill>
                  <a:srgbClr val="FF0000"/>
                </a:solidFill>
              </a:rPr>
              <a:t> </a:t>
            </a:r>
            <a:r>
              <a:rPr lang="en-AU" sz="2900" dirty="0">
                <a:solidFill>
                  <a:srgbClr val="FF0000"/>
                </a:solidFill>
              </a:rPr>
              <a:t>M  .   E   .   M   .   A   .   T   .   R  .   H   .   T   .   G    .   P   .   R   .  Y</a:t>
            </a:r>
            <a:r>
              <a:rPr lang="en-AU" sz="2900" dirty="0"/>
              <a:t>                             </a:t>
            </a:r>
          </a:p>
          <a:p>
            <a:pPr lvl="1">
              <a:lnSpc>
                <a:spcPct val="140000"/>
              </a:lnSpc>
              <a:spcBef>
                <a:spcPts val="0"/>
              </a:spcBef>
              <a:buNone/>
            </a:pPr>
            <a:r>
              <a:rPr lang="en-AU" sz="2900" dirty="0"/>
              <a:t>      </a:t>
            </a:r>
            <a:r>
              <a:rPr lang="en-AU" sz="2900" dirty="0">
                <a:solidFill>
                  <a:srgbClr val="00B050"/>
                </a:solidFill>
              </a:rPr>
              <a:t>E   .   T    .    E   .   F   .   E   .   T   .   E   .   O   .    A   .   A   .   T</a:t>
            </a:r>
          </a:p>
          <a:p>
            <a:pPr lvl="1">
              <a:lnSpc>
                <a:spcPct val="140000"/>
              </a:lnSpc>
              <a:buNone/>
            </a:pPr>
            <a:r>
              <a:rPr lang="en-AU" sz="3200" dirty="0"/>
              <a:t>Encrypted message is:</a:t>
            </a:r>
          </a:p>
          <a:p>
            <a:pPr lvl="1">
              <a:lnSpc>
                <a:spcPct val="140000"/>
              </a:lnSpc>
              <a:buNone/>
            </a:pPr>
            <a:r>
              <a:rPr lang="en-AU" dirty="0"/>
              <a:t> </a:t>
            </a:r>
            <a:r>
              <a:rPr lang="en-AU" sz="2300" dirty="0">
                <a:solidFill>
                  <a:srgbClr val="FF0000"/>
                </a:solidFill>
              </a:rPr>
              <a:t>m e m a t r h t g p r y </a:t>
            </a:r>
            <a:r>
              <a:rPr lang="en-AU" sz="2300" dirty="0">
                <a:solidFill>
                  <a:srgbClr val="00B050"/>
                </a:solidFill>
              </a:rPr>
              <a:t>e t e f e t e o  a  </a:t>
            </a:r>
            <a:r>
              <a:rPr lang="en-AU" sz="2300" dirty="0" err="1">
                <a:solidFill>
                  <a:srgbClr val="00B050"/>
                </a:solidFill>
              </a:rPr>
              <a:t>a</a:t>
            </a:r>
            <a:r>
              <a:rPr lang="en-AU" sz="2300" dirty="0">
                <a:solidFill>
                  <a:srgbClr val="00B050"/>
                </a:solidFill>
              </a:rPr>
              <a:t>  t</a:t>
            </a:r>
          </a:p>
          <a:p>
            <a:pPr lvl="1"/>
            <a:endParaRPr lang="en-AU" dirty="0"/>
          </a:p>
          <a:p>
            <a:pPr lvl="1"/>
            <a:endParaRPr lang="en-AU" dirty="0"/>
          </a:p>
        </p:txBody>
      </p:sp>
      <p:grpSp>
        <p:nvGrpSpPr>
          <p:cNvPr id="3" name="Group 2"/>
          <p:cNvGrpSpPr/>
          <p:nvPr/>
        </p:nvGrpSpPr>
        <p:grpSpPr>
          <a:xfrm>
            <a:off x="5004048" y="5085184"/>
            <a:ext cx="4015202" cy="790347"/>
            <a:chOff x="5369748" y="5734997"/>
            <a:chExt cx="4015202" cy="790347"/>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3124"/>
            <a:stretch/>
          </p:blipFill>
          <p:spPr bwMode="auto">
            <a:xfrm>
              <a:off x="5441470" y="6002249"/>
              <a:ext cx="3667034" cy="52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369748" y="5734997"/>
              <a:ext cx="4015202" cy="646331"/>
            </a:xfrm>
            <a:prstGeom prst="rect">
              <a:avLst/>
            </a:prstGeom>
            <a:noFill/>
          </p:spPr>
          <p:txBody>
            <a:bodyPr wrap="none" rtlCol="0">
              <a:spAutoFit/>
            </a:bodyPr>
            <a:lstStyle/>
            <a:p>
              <a:r>
                <a:rPr lang="en-US" dirty="0">
                  <a:solidFill>
                    <a:srgbClr val="FF0000"/>
                  </a:solidFill>
                </a:rPr>
                <a:t>M     E    M     A     T     R     H     T</a:t>
              </a:r>
            </a:p>
            <a:p>
              <a:r>
                <a:rPr lang="en-US" dirty="0">
                  <a:solidFill>
                    <a:srgbClr val="FF0000"/>
                  </a:solidFill>
                </a:rPr>
                <a:t>    </a:t>
              </a:r>
              <a:r>
                <a:rPr lang="en-US" dirty="0">
                  <a:solidFill>
                    <a:srgbClr val="00B050"/>
                  </a:solidFill>
                </a:rPr>
                <a:t>E      T      E     F     E     T     E     O</a:t>
              </a:r>
            </a:p>
          </p:txBody>
        </p:sp>
      </p:grpSp>
      <p:sp>
        <p:nvSpPr>
          <p:cNvPr id="4" name="Slide Number Placeholder 3"/>
          <p:cNvSpPr>
            <a:spLocks noGrp="1"/>
          </p:cNvSpPr>
          <p:nvPr>
            <p:ph type="sldNum" sz="quarter" idx="12"/>
          </p:nvPr>
        </p:nvSpPr>
        <p:spPr/>
        <p:txBody>
          <a:bodyPr/>
          <a:lstStyle/>
          <a:p>
            <a:pPr>
              <a:defRPr/>
            </a:pPr>
            <a:fld id="{3686DFBD-27E2-E046-A517-7C0202BD7FAE}" type="slidenum">
              <a:rPr lang="en-US" smtClean="0"/>
              <a:pPr>
                <a:defRPr/>
              </a:pPr>
              <a:t>31</a:t>
            </a:fld>
            <a:endParaRPr lang="en-US" dirty="0"/>
          </a:p>
        </p:txBody>
      </p:sp>
    </p:spTree>
    <p:extLst>
      <p:ext uri="{BB962C8B-B14F-4D97-AF65-F5344CB8AC3E}">
        <p14:creationId xmlns:p14="http://schemas.microsoft.com/office/powerpoint/2010/main" val="3459218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0" y="39688"/>
            <a:ext cx="9143999" cy="1412875"/>
          </a:xfrm>
        </p:spPr>
        <p:txBody>
          <a:bodyPr/>
          <a:lstStyle/>
          <a:p>
            <a:pPr>
              <a:lnSpc>
                <a:spcPct val="80000"/>
              </a:lnSpc>
            </a:pPr>
            <a:r>
              <a:rPr lang="en-AU" dirty="0"/>
              <a:t>Transposition Cipher</a:t>
            </a:r>
            <a:br>
              <a:rPr lang="en-AU" dirty="0"/>
            </a:br>
            <a:r>
              <a:rPr lang="en-AU" sz="4000" dirty="0">
                <a:solidFill>
                  <a:srgbClr val="FFFF00"/>
                </a:solidFill>
              </a:rPr>
              <a:t>with a key</a:t>
            </a:r>
          </a:p>
        </p:txBody>
      </p:sp>
      <p:sp>
        <p:nvSpPr>
          <p:cNvPr id="104451" name="Rectangle 3"/>
          <p:cNvSpPr>
            <a:spLocks noGrp="1" noChangeArrowheads="1"/>
          </p:cNvSpPr>
          <p:nvPr>
            <p:ph idx="1"/>
          </p:nvPr>
        </p:nvSpPr>
        <p:spPr>
          <a:xfrm>
            <a:off x="251521" y="1762125"/>
            <a:ext cx="8640960" cy="4714875"/>
          </a:xfrm>
        </p:spPr>
        <p:txBody>
          <a:bodyPr>
            <a:normAutofit fontScale="85000" lnSpcReduction="10000"/>
          </a:bodyPr>
          <a:lstStyle/>
          <a:p>
            <a:r>
              <a:rPr lang="en-US" dirty="0"/>
              <a:t>A more complex transposition cipher</a:t>
            </a:r>
            <a:endParaRPr lang="en-AU" dirty="0"/>
          </a:p>
          <a:p>
            <a:pPr>
              <a:lnSpc>
                <a:spcPct val="110000"/>
              </a:lnSpc>
              <a:spcBef>
                <a:spcPts val="1800"/>
              </a:spcBef>
            </a:pPr>
            <a:r>
              <a:rPr lang="en-AU" dirty="0">
                <a:solidFill>
                  <a:srgbClr val="FF0000"/>
                </a:solidFill>
              </a:rPr>
              <a:t>Write the message in a rectangle</a:t>
            </a:r>
            <a:r>
              <a:rPr lang="en-AU" dirty="0"/>
              <a:t>, row by row, and read the message off, column by column, but permute the order of the columns</a:t>
            </a:r>
          </a:p>
          <a:p>
            <a:pPr lvl="1">
              <a:spcBef>
                <a:spcPts val="1800"/>
              </a:spcBef>
            </a:pPr>
            <a:r>
              <a:rPr lang="en-AU" dirty="0"/>
              <a:t>The order of the columns then becomes the key to the algorithm</a:t>
            </a:r>
          </a:p>
          <a:p>
            <a:pPr lvl="1">
              <a:buNone/>
            </a:pPr>
            <a:r>
              <a:rPr lang="en-AU" dirty="0"/>
              <a:t>	Key: 		</a:t>
            </a:r>
            <a:r>
              <a:rPr lang="en-US" dirty="0"/>
              <a:t>4  3  1   2   5   6   7</a:t>
            </a:r>
            <a:endParaRPr lang="en-AU" dirty="0"/>
          </a:p>
          <a:p>
            <a:pPr lvl="1">
              <a:buNone/>
            </a:pPr>
            <a:r>
              <a:rPr lang="en-AU" dirty="0"/>
              <a:t>     Plaintext:                A  T  </a:t>
            </a:r>
            <a:r>
              <a:rPr lang="en-AU" dirty="0" err="1">
                <a:solidFill>
                  <a:srgbClr val="FF0000"/>
                </a:solidFill>
              </a:rPr>
              <a:t>T</a:t>
            </a:r>
            <a:r>
              <a:rPr lang="en-AU" dirty="0"/>
              <a:t>  A   C   K  P</a:t>
            </a:r>
          </a:p>
          <a:p>
            <a:pPr lvl="1">
              <a:buNone/>
            </a:pPr>
            <a:r>
              <a:rPr lang="en-AU" dirty="0"/>
              <a:t>			               O  S  </a:t>
            </a:r>
            <a:r>
              <a:rPr lang="en-AU" dirty="0">
                <a:solidFill>
                  <a:srgbClr val="FF0000"/>
                </a:solidFill>
              </a:rPr>
              <a:t>T</a:t>
            </a:r>
            <a:r>
              <a:rPr lang="en-AU" dirty="0"/>
              <a:t>  P   O  N  E</a:t>
            </a:r>
          </a:p>
          <a:p>
            <a:pPr lvl="1">
              <a:buNone/>
            </a:pPr>
            <a:r>
              <a:rPr lang="en-AU" dirty="0"/>
              <a:t>			               D  U  </a:t>
            </a:r>
            <a:r>
              <a:rPr lang="en-AU" dirty="0">
                <a:solidFill>
                  <a:srgbClr val="FF0000"/>
                </a:solidFill>
              </a:rPr>
              <a:t>N</a:t>
            </a:r>
            <a:r>
              <a:rPr lang="en-AU" dirty="0"/>
              <a:t>  T   I   L   T</a:t>
            </a:r>
          </a:p>
          <a:p>
            <a:pPr lvl="1">
              <a:buNone/>
            </a:pPr>
            <a:r>
              <a:rPr lang="en-AU" dirty="0"/>
              <a:t>			               W O  </a:t>
            </a:r>
            <a:r>
              <a:rPr lang="en-AU" dirty="0">
                <a:solidFill>
                  <a:srgbClr val="FF0000"/>
                </a:solidFill>
              </a:rPr>
              <a:t>A</a:t>
            </a:r>
            <a:r>
              <a:rPr lang="en-AU" dirty="0"/>
              <a:t>  M  X  Y  Z</a:t>
            </a:r>
          </a:p>
          <a:p>
            <a:pPr lvl="1">
              <a:spcBef>
                <a:spcPts val="1200"/>
              </a:spcBef>
              <a:buNone/>
            </a:pPr>
            <a:r>
              <a:rPr lang="en-AU" dirty="0"/>
              <a:t>   Ciphertext:               </a:t>
            </a:r>
            <a:r>
              <a:rPr lang="en-AU" dirty="0" err="1">
                <a:solidFill>
                  <a:srgbClr val="FF0000"/>
                </a:solidFill>
              </a:rPr>
              <a:t>ttna</a:t>
            </a:r>
            <a:r>
              <a:rPr lang="en-AU" dirty="0" err="1"/>
              <a:t>aptmtsuoaodwcoixknlypetz</a:t>
            </a:r>
            <a:endParaRPr lang="en-AU" dirty="0"/>
          </a:p>
        </p:txBody>
      </p:sp>
      <p:sp>
        <p:nvSpPr>
          <p:cNvPr id="2" name="Slide Number Placeholder 1"/>
          <p:cNvSpPr>
            <a:spLocks noGrp="1"/>
          </p:cNvSpPr>
          <p:nvPr>
            <p:ph type="sldNum" sz="quarter" idx="12"/>
          </p:nvPr>
        </p:nvSpPr>
        <p:spPr/>
        <p:txBody>
          <a:bodyPr/>
          <a:lstStyle/>
          <a:p>
            <a:pPr>
              <a:defRPr/>
            </a:pPr>
            <a:fld id="{3686DFBD-27E2-E046-A517-7C0202BD7FAE}"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6498" name="Rectangle 2"/>
          <p:cNvSpPr>
            <a:spLocks noGrp="1" noChangeArrowheads="1"/>
          </p:cNvSpPr>
          <p:nvPr>
            <p:ph type="title" idx="4294967295"/>
          </p:nvPr>
        </p:nvSpPr>
        <p:spPr>
          <a:xfrm>
            <a:off x="0" y="-27384"/>
            <a:ext cx="9180512" cy="792088"/>
          </a:xfrm>
        </p:spPr>
        <p:txBody>
          <a:bodyPr/>
          <a:lstStyle/>
          <a:p>
            <a:pPr eaLnBrk="1" hangingPunct="1">
              <a:lnSpc>
                <a:spcPct val="80000"/>
              </a:lnSpc>
              <a:defRPr/>
            </a:pPr>
            <a:r>
              <a:rPr lang="en-US" sz="4400" dirty="0"/>
              <a:t>Rotor Machines - substitution ciphers</a:t>
            </a:r>
            <a:endParaRPr lang="en-AU" sz="4400" dirty="0"/>
          </a:p>
        </p:txBody>
      </p:sp>
      <p:pic>
        <p:nvPicPr>
          <p:cNvPr id="5" name="Picture 4" descr="f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98634" y="404664"/>
            <a:ext cx="8834718" cy="6826828"/>
          </a:xfrm>
          <a:prstGeom prst="rect">
            <a:avLst/>
          </a:prstGeom>
        </p:spPr>
      </p:pic>
      <p:sp>
        <p:nvSpPr>
          <p:cNvPr id="2" name="Slide Number Placeholder 1"/>
          <p:cNvSpPr>
            <a:spLocks noGrp="1"/>
          </p:cNvSpPr>
          <p:nvPr>
            <p:ph type="sldNum" sz="quarter" idx="12"/>
          </p:nvPr>
        </p:nvSpPr>
        <p:spPr>
          <a:xfrm>
            <a:off x="8426896" y="6376243"/>
            <a:ext cx="609600" cy="365125"/>
          </a:xfrm>
        </p:spPr>
        <p:txBody>
          <a:bodyPr/>
          <a:lstStyle/>
          <a:p>
            <a:pPr>
              <a:defRPr/>
            </a:pPr>
            <a:fld id="{3BF51CE2-3593-EE4E-B491-85B6833DF5C8}" type="slidenum">
              <a:rPr lang="en-US" smtClean="0"/>
              <a:pPr>
                <a:defRPr/>
              </a:pPr>
              <a:t>33</a:t>
            </a:fld>
            <a:endParaRPr lang="en-US" dirty="0"/>
          </a:p>
        </p:txBody>
      </p:sp>
      <p:sp>
        <p:nvSpPr>
          <p:cNvPr id="3" name="TextBox 2"/>
          <p:cNvSpPr txBox="1"/>
          <p:nvPr/>
        </p:nvSpPr>
        <p:spPr>
          <a:xfrm>
            <a:off x="539552" y="6390620"/>
            <a:ext cx="936104" cy="369332"/>
          </a:xfrm>
          <a:prstGeom prst="rect">
            <a:avLst/>
          </a:prstGeom>
          <a:solidFill>
            <a:srgbClr val="F2F2F2"/>
          </a:solidFill>
        </p:spPr>
        <p:txBody>
          <a:bodyPr wrap="square" rtlCol="0">
            <a:spAutoFit/>
          </a:bodyPr>
          <a:lstStyle/>
          <a:p>
            <a:endParaRPr lang="en-US" dirty="0"/>
          </a:p>
        </p:txBody>
      </p:sp>
      <p:graphicFrame>
        <p:nvGraphicFramePr>
          <p:cNvPr id="6" name="Table 5"/>
          <p:cNvGraphicFramePr>
            <a:graphicFrameLocks noGrp="1" noChangeAspect="1"/>
          </p:cNvGraphicFramePr>
          <p:nvPr>
            <p:extLst>
              <p:ext uri="{D42A27DB-BD31-4B8C-83A1-F6EECF244321}">
                <p14:modId xmlns:p14="http://schemas.microsoft.com/office/powerpoint/2010/main" val="3858769635"/>
              </p:ext>
            </p:extLst>
          </p:nvPr>
        </p:nvGraphicFramePr>
        <p:xfrm>
          <a:off x="7920880" y="4149080"/>
          <a:ext cx="1043608" cy="1027269"/>
        </p:xfrm>
        <a:graphic>
          <a:graphicData uri="http://schemas.openxmlformats.org/drawingml/2006/table">
            <a:tbl>
              <a:tblPr firstRow="1" bandRow="1">
                <a:tableStyleId>{5C22544A-7EE6-4342-B048-85BDC9FD1C3A}</a:tableStyleId>
              </a:tblPr>
              <a:tblGrid>
                <a:gridCol w="323528">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tblGrid>
              <a:tr h="184016">
                <a:tc>
                  <a:txBody>
                    <a:bodyPr/>
                    <a:lstStyle/>
                    <a:p>
                      <a:pPr algn="l"/>
                      <a:r>
                        <a:rPr lang="en-US" sz="1050" baseline="0" dirty="0" err="1">
                          <a:latin typeface="Arial Narrow" pitchFamily="34" charset="0"/>
                        </a:rPr>
                        <a:t>ro</a:t>
                      </a:r>
                      <a:endParaRPr lang="en-US" sz="1050" dirty="0">
                        <a:latin typeface="Arial Narrow" pitchFamily="34" charset="0"/>
                      </a:endParaRPr>
                    </a:p>
                  </a:txBody>
                  <a:tcPr>
                    <a:solidFill>
                      <a:schemeClr val="bg1">
                        <a:lumMod val="65000"/>
                      </a:schemeClr>
                    </a:solidFill>
                  </a:tcPr>
                </a:tc>
                <a:tc>
                  <a:txBody>
                    <a:bodyPr/>
                    <a:lstStyle/>
                    <a:p>
                      <a:pPr algn="ctr"/>
                      <a:r>
                        <a:rPr lang="en-US" sz="1050" dirty="0">
                          <a:latin typeface="Arial Narrow" pitchFamily="34" charset="0"/>
                        </a:rPr>
                        <a:t>period</a:t>
                      </a:r>
                    </a:p>
                  </a:txBody>
                  <a:tcPr>
                    <a:solidFill>
                      <a:schemeClr val="bg1">
                        <a:lumMod val="65000"/>
                      </a:schemeClr>
                    </a:solidFill>
                  </a:tcPr>
                </a:tc>
                <a:extLst>
                  <a:ext uri="{0D108BD9-81ED-4DB2-BD59-A6C34878D82A}">
                    <a16:rowId xmlns:a16="http://schemas.microsoft.com/office/drawing/2014/main" val="10000"/>
                  </a:ext>
                </a:extLst>
              </a:tr>
              <a:tr h="238500">
                <a:tc>
                  <a:txBody>
                    <a:bodyPr/>
                    <a:lstStyle/>
                    <a:p>
                      <a:r>
                        <a:rPr lang="en-US" sz="1000" dirty="0">
                          <a:latin typeface="Arial Narrow" pitchFamily="34" charset="0"/>
                        </a:rPr>
                        <a:t>3</a:t>
                      </a:r>
                    </a:p>
                  </a:txBody>
                  <a:tcPr>
                    <a:solidFill>
                      <a:schemeClr val="bg1">
                        <a:lumMod val="95000"/>
                      </a:schemeClr>
                    </a:solidFill>
                  </a:tcPr>
                </a:tc>
                <a:tc>
                  <a:txBody>
                    <a:bodyPr/>
                    <a:lstStyle/>
                    <a:p>
                      <a:r>
                        <a:rPr lang="en-US" sz="1000" dirty="0">
                          <a:latin typeface="Arial Narrow" pitchFamily="34" charset="0"/>
                        </a:rPr>
                        <a:t>17,567</a:t>
                      </a:r>
                    </a:p>
                  </a:txBody>
                  <a:tcPr>
                    <a:solidFill>
                      <a:schemeClr val="bg1">
                        <a:lumMod val="95000"/>
                      </a:schemeClr>
                    </a:solidFill>
                  </a:tcPr>
                </a:tc>
                <a:extLst>
                  <a:ext uri="{0D108BD9-81ED-4DB2-BD59-A6C34878D82A}">
                    <a16:rowId xmlns:a16="http://schemas.microsoft.com/office/drawing/2014/main" val="10001"/>
                  </a:ext>
                </a:extLst>
              </a:tr>
              <a:tr h="238500">
                <a:tc>
                  <a:txBody>
                    <a:bodyPr/>
                    <a:lstStyle/>
                    <a:p>
                      <a:r>
                        <a:rPr lang="en-US" sz="1000" dirty="0">
                          <a:latin typeface="Arial Narrow" pitchFamily="34" charset="0"/>
                        </a:rPr>
                        <a:t>4</a:t>
                      </a:r>
                    </a:p>
                  </a:txBody>
                  <a:tcPr>
                    <a:solidFill>
                      <a:schemeClr val="bg1">
                        <a:lumMod val="95000"/>
                      </a:schemeClr>
                    </a:solidFill>
                  </a:tcPr>
                </a:tc>
                <a:tc>
                  <a:txBody>
                    <a:bodyPr/>
                    <a:lstStyle/>
                    <a:p>
                      <a:r>
                        <a:rPr lang="en-US" sz="1000" dirty="0">
                          <a:latin typeface="Arial Narrow" pitchFamily="34" charset="0"/>
                        </a:rPr>
                        <a:t>456,978</a:t>
                      </a:r>
                    </a:p>
                  </a:txBody>
                  <a:tcPr>
                    <a:solidFill>
                      <a:schemeClr val="bg1">
                        <a:lumMod val="95000"/>
                      </a:schemeClr>
                    </a:solidFill>
                  </a:tcPr>
                </a:tc>
                <a:extLst>
                  <a:ext uri="{0D108BD9-81ED-4DB2-BD59-A6C34878D82A}">
                    <a16:rowId xmlns:a16="http://schemas.microsoft.com/office/drawing/2014/main" val="10002"/>
                  </a:ext>
                </a:extLst>
              </a:tr>
              <a:tr h="288129">
                <a:tc>
                  <a:txBody>
                    <a:bodyPr/>
                    <a:lstStyle/>
                    <a:p>
                      <a:r>
                        <a:rPr lang="en-US" sz="1000" dirty="0">
                          <a:latin typeface="Arial Narrow" pitchFamily="34" charset="0"/>
                        </a:rPr>
                        <a:t>5</a:t>
                      </a:r>
                    </a:p>
                  </a:txBody>
                  <a:tcPr>
                    <a:solidFill>
                      <a:schemeClr val="bg1">
                        <a:lumMod val="95000"/>
                      </a:schemeClr>
                    </a:solidFill>
                  </a:tcPr>
                </a:tc>
                <a:tc>
                  <a:txBody>
                    <a:bodyPr/>
                    <a:lstStyle/>
                    <a:p>
                      <a:r>
                        <a:rPr lang="en-US" sz="1000" dirty="0">
                          <a:latin typeface="Arial Narrow" pitchFamily="34" charset="0"/>
                        </a:rPr>
                        <a:t>11,881,376</a:t>
                      </a:r>
                    </a:p>
                  </a:txBody>
                  <a:tcPr>
                    <a:solidFill>
                      <a:schemeClr val="bg1">
                        <a:lumMod val="95000"/>
                      </a:schemeClr>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1363641" y="35506"/>
              <a:ext cx="2336040" cy="1720080"/>
            </p14:xfrm>
          </p:contentPart>
        </mc:Choice>
        <mc:Fallback xmlns="">
          <p:pic>
            <p:nvPicPr>
              <p:cNvPr id="9" name="Ink 8"/>
              <p:cNvPicPr/>
              <p:nvPr/>
            </p:nvPicPr>
            <p:blipFill>
              <a:blip r:embed="rId6"/>
              <a:stretch>
                <a:fillRect/>
              </a:stretch>
            </p:blipFill>
            <p:spPr>
              <a:xfrm>
                <a:off x="-1370121" y="29026"/>
                <a:ext cx="2354400" cy="1740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p14:cNvContentPartPr/>
              <p14:nvPr/>
            </p14:nvContentPartPr>
            <p14:xfrm>
              <a:off x="1060239" y="2172826"/>
              <a:ext cx="52920" cy="1593000"/>
            </p14:xfrm>
          </p:contentPart>
        </mc:Choice>
        <mc:Fallback xmlns="">
          <p:pic>
            <p:nvPicPr>
              <p:cNvPr id="14" name="Ink 13"/>
              <p:cNvPicPr/>
              <p:nvPr/>
            </p:nvPicPr>
            <p:blipFill>
              <a:blip r:embed="rId8"/>
              <a:stretch>
                <a:fillRect/>
              </a:stretch>
            </p:blipFill>
            <p:spPr>
              <a:xfrm>
                <a:off x="1048719" y="2166346"/>
                <a:ext cx="77760" cy="1611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p14:cNvContentPartPr/>
              <p14:nvPr/>
            </p14:nvContentPartPr>
            <p14:xfrm>
              <a:off x="1011639" y="1612306"/>
              <a:ext cx="89640" cy="565560"/>
            </p14:xfrm>
          </p:contentPart>
        </mc:Choice>
        <mc:Fallback xmlns="">
          <p:pic>
            <p:nvPicPr>
              <p:cNvPr id="16" name="Ink 15"/>
              <p:cNvPicPr/>
              <p:nvPr/>
            </p:nvPicPr>
            <p:blipFill>
              <a:blip r:embed="rId10"/>
              <a:stretch>
                <a:fillRect/>
              </a:stretch>
            </p:blipFill>
            <p:spPr>
              <a:xfrm>
                <a:off x="1003359" y="1604026"/>
                <a:ext cx="11268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p14:cNvContentPartPr/>
              <p14:nvPr/>
            </p14:nvContentPartPr>
            <p14:xfrm>
              <a:off x="1078599" y="5053186"/>
              <a:ext cx="118440" cy="442440"/>
            </p14:xfrm>
          </p:contentPart>
        </mc:Choice>
        <mc:Fallback xmlns="">
          <p:pic>
            <p:nvPicPr>
              <p:cNvPr id="17" name="Ink 16"/>
              <p:cNvPicPr/>
              <p:nvPr/>
            </p:nvPicPr>
            <p:blipFill>
              <a:blip r:embed="rId12"/>
              <a:stretch>
                <a:fillRect/>
              </a:stretch>
            </p:blipFill>
            <p:spPr>
              <a:xfrm>
                <a:off x="1067799" y="5044906"/>
                <a:ext cx="14220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p14:cNvContentPartPr/>
              <p14:nvPr/>
            </p14:nvContentPartPr>
            <p14:xfrm>
              <a:off x="1950519" y="4368826"/>
              <a:ext cx="321480" cy="1139040"/>
            </p14:xfrm>
          </p:contentPart>
        </mc:Choice>
        <mc:Fallback xmlns="">
          <p:pic>
            <p:nvPicPr>
              <p:cNvPr id="19" name="Ink 18"/>
              <p:cNvPicPr/>
              <p:nvPr/>
            </p:nvPicPr>
            <p:blipFill>
              <a:blip r:embed="rId14"/>
              <a:stretch>
                <a:fillRect/>
              </a:stretch>
            </p:blipFill>
            <p:spPr>
              <a:xfrm>
                <a:off x="1940439" y="4359466"/>
                <a:ext cx="340920" cy="1159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4"/>
              <p14:cNvContentPartPr/>
              <p14:nvPr/>
            </p14:nvContentPartPr>
            <p14:xfrm>
              <a:off x="2892999" y="4092706"/>
              <a:ext cx="214560" cy="252720"/>
            </p14:xfrm>
          </p:contentPart>
        </mc:Choice>
        <mc:Fallback xmlns="">
          <p:pic>
            <p:nvPicPr>
              <p:cNvPr id="25" name="Ink 24"/>
              <p:cNvPicPr/>
              <p:nvPr/>
            </p:nvPicPr>
            <p:blipFill>
              <a:blip r:embed="rId16"/>
              <a:stretch>
                <a:fillRect/>
              </a:stretch>
            </p:blipFill>
            <p:spPr>
              <a:xfrm>
                <a:off x="2884719" y="4084066"/>
                <a:ext cx="23148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p14:cNvContentPartPr/>
              <p14:nvPr/>
            </p14:nvContentPartPr>
            <p14:xfrm>
              <a:off x="3067238" y="1507186"/>
              <a:ext cx="1648777" cy="590400"/>
            </p14:xfrm>
          </p:contentPart>
        </mc:Choice>
        <mc:Fallback xmlns="">
          <p:pic>
            <p:nvPicPr>
              <p:cNvPr id="29" name="Ink 28"/>
              <p:cNvPicPr/>
              <p:nvPr/>
            </p:nvPicPr>
            <p:blipFill>
              <a:blip r:embed="rId18"/>
              <a:stretch>
                <a:fillRect/>
              </a:stretch>
            </p:blipFill>
            <p:spPr>
              <a:xfrm>
                <a:off x="3057518" y="1497466"/>
                <a:ext cx="1675057" cy="608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8" name="Ink 37"/>
              <p14:cNvContentPartPr/>
              <p14:nvPr/>
            </p14:nvContentPartPr>
            <p14:xfrm>
              <a:off x="5502999" y="4649626"/>
              <a:ext cx="492840" cy="213480"/>
            </p14:xfrm>
          </p:contentPart>
        </mc:Choice>
        <mc:Fallback xmlns="">
          <p:pic>
            <p:nvPicPr>
              <p:cNvPr id="38" name="Ink 37"/>
              <p:cNvPicPr/>
              <p:nvPr/>
            </p:nvPicPr>
            <p:blipFill>
              <a:blip r:embed="rId20"/>
              <a:stretch>
                <a:fillRect/>
              </a:stretch>
            </p:blipFill>
            <p:spPr>
              <a:xfrm>
                <a:off x="5489319" y="4638826"/>
                <a:ext cx="5173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p14:cNvContentPartPr/>
              <p14:nvPr/>
            </p14:nvContentPartPr>
            <p14:xfrm>
              <a:off x="4981719" y="1593946"/>
              <a:ext cx="227880" cy="555840"/>
            </p14:xfrm>
          </p:contentPart>
        </mc:Choice>
        <mc:Fallback xmlns="">
          <p:pic>
            <p:nvPicPr>
              <p:cNvPr id="41" name="Ink 40"/>
              <p:cNvPicPr/>
              <p:nvPr/>
            </p:nvPicPr>
            <p:blipFill>
              <a:blip r:embed="rId22"/>
              <a:stretch>
                <a:fillRect/>
              </a:stretch>
            </p:blipFill>
            <p:spPr>
              <a:xfrm>
                <a:off x="4971999" y="1582426"/>
                <a:ext cx="251640" cy="581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p14:cNvContentPartPr/>
              <p14:nvPr/>
            </p14:nvContentPartPr>
            <p14:xfrm>
              <a:off x="6084167" y="1574022"/>
              <a:ext cx="1080119" cy="198794"/>
            </p14:xfrm>
          </p:contentPart>
        </mc:Choice>
        <mc:Fallback xmlns="">
          <p:pic>
            <p:nvPicPr>
              <p:cNvPr id="42" name="Ink 41"/>
              <p:cNvPicPr/>
              <p:nvPr/>
            </p:nvPicPr>
            <p:blipFill>
              <a:blip r:embed="rId24"/>
              <a:stretch>
                <a:fillRect/>
              </a:stretch>
            </p:blipFill>
            <p:spPr>
              <a:xfrm>
                <a:off x="6076249" y="1563938"/>
                <a:ext cx="1100634" cy="222923"/>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 42"/>
              <p14:cNvContentPartPr/>
              <p14:nvPr/>
            </p14:nvContentPartPr>
            <p14:xfrm>
              <a:off x="5178639" y="4472146"/>
              <a:ext cx="117000" cy="387360"/>
            </p14:xfrm>
          </p:contentPart>
        </mc:Choice>
        <mc:Fallback xmlns="">
          <p:pic>
            <p:nvPicPr>
              <p:cNvPr id="43" name="Ink 42"/>
              <p:cNvPicPr/>
              <p:nvPr/>
            </p:nvPicPr>
            <p:blipFill>
              <a:blip r:embed="rId26"/>
              <a:stretch>
                <a:fillRect/>
              </a:stretch>
            </p:blipFill>
            <p:spPr>
              <a:xfrm>
                <a:off x="5169999" y="4462786"/>
                <a:ext cx="13536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 name="Ink 46"/>
              <p14:cNvContentPartPr/>
              <p14:nvPr/>
            </p14:nvContentPartPr>
            <p14:xfrm>
              <a:off x="7215856" y="5301208"/>
              <a:ext cx="740520" cy="309600"/>
            </p14:xfrm>
          </p:contentPart>
        </mc:Choice>
        <mc:Fallback xmlns="">
          <p:pic>
            <p:nvPicPr>
              <p:cNvPr id="47" name="Ink 46"/>
              <p:cNvPicPr/>
              <p:nvPr/>
            </p:nvPicPr>
            <p:blipFill>
              <a:blip r:embed="rId28"/>
              <a:stretch>
                <a:fillRect/>
              </a:stretch>
            </p:blipFill>
            <p:spPr>
              <a:xfrm>
                <a:off x="7205776" y="5289688"/>
                <a:ext cx="771480" cy="341280"/>
              </a:xfrm>
              <a:prstGeom prst="rect">
                <a:avLst/>
              </a:prstGeom>
            </p:spPr>
          </p:pic>
        </mc:Fallback>
      </mc:AlternateContent>
    </p:spTree>
  </p:cSld>
  <p:clrMapOvr>
    <a:masterClrMapping/>
  </p:clrMapOvr>
  <p:transition spd="med">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81000" y="304800"/>
            <a:ext cx="3612776" cy="2438400"/>
          </a:xfrm>
        </p:spPr>
        <p:txBody>
          <a:bodyPr/>
          <a:lstStyle/>
          <a:p>
            <a:pPr eaLnBrk="1" hangingPunct="1">
              <a:defRPr/>
            </a:pPr>
            <a:r>
              <a:rPr lang="en-AU" dirty="0"/>
              <a:t>Steganography Techniques</a:t>
            </a:r>
          </a:p>
        </p:txBody>
      </p:sp>
      <p:pic>
        <p:nvPicPr>
          <p:cNvPr id="9" name="Content Placeholder 8"/>
          <p:cNvPicPr>
            <a:picLocks noGrp="1" noChangeAspect="1"/>
          </p:cNvPicPr>
          <p:nvPr>
            <p:ph idx="1"/>
          </p:nvPr>
        </p:nvPicPr>
        <p:blipFill>
          <a:blip r:embed="rId3"/>
          <a:srcRect t="-15845" b="-15845"/>
          <a:stretch>
            <a:fillRect/>
          </a:stretch>
        </p:blipFill>
        <p:spPr>
          <a:xfrm>
            <a:off x="1066800" y="2852936"/>
            <a:ext cx="2298233" cy="3433955"/>
          </a:xfrm>
          <a:scene3d>
            <a:camera prst="orthographicFront">
              <a:rot lat="0" lon="10799977" rev="0"/>
            </a:camera>
            <a:lightRig rig="threePt" dir="t"/>
          </a:scene3d>
        </p:spPr>
      </p:pic>
      <p:sp>
        <p:nvSpPr>
          <p:cNvPr id="14" name="TextBox 13"/>
          <p:cNvSpPr txBox="1"/>
          <p:nvPr/>
        </p:nvSpPr>
        <p:spPr>
          <a:xfrm>
            <a:off x="4572000" y="228600"/>
            <a:ext cx="4464496" cy="3812262"/>
          </a:xfrm>
          <a:prstGeom prst="rect">
            <a:avLst/>
          </a:prstGeom>
          <a:noFill/>
        </p:spPr>
        <p:txBody>
          <a:bodyPr wrap="square" rtlCol="0">
            <a:spAutoFit/>
          </a:bodyPr>
          <a:lstStyle/>
          <a:p>
            <a:pPr marL="342900" indent="-342900" eaLnBrk="0" hangingPunct="0">
              <a:lnSpc>
                <a:spcPct val="90000"/>
              </a:lnSpc>
              <a:spcBef>
                <a:spcPts val="600"/>
              </a:spcBef>
              <a:buClr>
                <a:srgbClr val="BAABE3"/>
              </a:buClr>
              <a:buFont typeface="Candara" pitchFamily="-1" charset="0"/>
              <a:buChar char="•"/>
            </a:pPr>
            <a:r>
              <a:rPr lang="en-US" sz="2400" dirty="0">
                <a:solidFill>
                  <a:schemeClr val="tx2"/>
                </a:solidFill>
                <a:latin typeface="Calibri" pitchFamily="34" charset="0"/>
                <a:ea typeface="ＭＳ Ｐゴシック" pitchFamily="-1" charset="-128"/>
                <a:cs typeface="Calibri" pitchFamily="34" charset="0"/>
              </a:rPr>
              <a:t>Character marking</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Calibri" pitchFamily="34" charset="0"/>
                <a:ea typeface="ＭＳ Ｐゴシック" pitchFamily="-1" charset="-128"/>
                <a:cs typeface="Calibri" pitchFamily="34" charset="0"/>
              </a:rPr>
              <a:t>Selected printed letters are over-written in pencil</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Calibri" pitchFamily="34" charset="0"/>
                <a:ea typeface="ＭＳ Ｐゴシック" pitchFamily="-1" charset="-128"/>
                <a:cs typeface="Calibri" pitchFamily="34" charset="0"/>
              </a:rPr>
              <a:t>Markings are not visible unless the paper is held at an angle to bright light</a:t>
            </a:r>
          </a:p>
          <a:p>
            <a:pPr marL="342900" indent="-342900" eaLnBrk="0" hangingPunct="0">
              <a:lnSpc>
                <a:spcPct val="90000"/>
              </a:lnSpc>
              <a:spcBef>
                <a:spcPts val="1800"/>
              </a:spcBef>
              <a:buClr>
                <a:srgbClr val="BAABE3"/>
              </a:buClr>
              <a:buFont typeface="Candara" pitchFamily="-1" charset="0"/>
              <a:buChar char="•"/>
            </a:pPr>
            <a:r>
              <a:rPr lang="en-US" sz="2400" dirty="0">
                <a:solidFill>
                  <a:schemeClr val="tx2"/>
                </a:solidFill>
                <a:latin typeface="Calibri" pitchFamily="34" charset="0"/>
                <a:ea typeface="ＭＳ Ｐゴシック" pitchFamily="-1" charset="-128"/>
                <a:cs typeface="Calibri" pitchFamily="34" charset="0"/>
              </a:rPr>
              <a:t>Invisible ink</a:t>
            </a:r>
          </a:p>
          <a:p>
            <a:pPr marL="342900" indent="-342900" eaLnBrk="0" hangingPunct="0">
              <a:lnSpc>
                <a:spcPct val="90000"/>
              </a:lnSpc>
              <a:spcBef>
                <a:spcPts val="600"/>
              </a:spcBef>
              <a:buClr>
                <a:srgbClr val="BAABE3"/>
              </a:buClr>
              <a:buFont typeface="Candara" pitchFamily="-1" charset="0"/>
              <a:buChar char="•"/>
            </a:pPr>
            <a:r>
              <a:rPr lang="en-US" sz="2400" dirty="0">
                <a:solidFill>
                  <a:schemeClr val="tx2"/>
                </a:solidFill>
                <a:latin typeface="Calibri" pitchFamily="34" charset="0"/>
                <a:ea typeface="ＭＳ Ｐゴシック" pitchFamily="-1" charset="-128"/>
                <a:cs typeface="Calibri" pitchFamily="34" charset="0"/>
              </a:rPr>
              <a:t>Pin punctures</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Calibri" pitchFamily="34" charset="0"/>
                <a:ea typeface="ＭＳ Ｐゴシック" pitchFamily="-1" charset="-128"/>
                <a:cs typeface="Calibri" pitchFamily="34" charset="0"/>
              </a:rPr>
              <a:t>Small pin punctures on selected letters are ordinarily not visible</a:t>
            </a:r>
            <a:endParaRPr lang="en-US" sz="2400" dirty="0">
              <a:solidFill>
                <a:schemeClr val="tx2"/>
              </a:solidFill>
              <a:latin typeface="Calibri" pitchFamily="34" charset="0"/>
              <a:ea typeface="ＭＳ Ｐゴシック" pitchFamily="-1" charset="-128"/>
              <a:cs typeface="Calibri" pitchFamily="34" charset="0"/>
            </a:endParaRPr>
          </a:p>
          <a:p>
            <a:pPr marL="342900" indent="-342900" eaLnBrk="0" hangingPunct="0">
              <a:lnSpc>
                <a:spcPct val="90000"/>
              </a:lnSpc>
              <a:spcBef>
                <a:spcPts val="2400"/>
              </a:spcBef>
              <a:buClr>
                <a:srgbClr val="BAABE3"/>
              </a:buClr>
              <a:buFont typeface="Candara" pitchFamily="-1" charset="0"/>
              <a:buChar char="•"/>
            </a:pPr>
            <a:r>
              <a:rPr lang="en-US" sz="2400" dirty="0">
                <a:solidFill>
                  <a:schemeClr val="tx2"/>
                </a:solidFill>
                <a:latin typeface="Calibri" pitchFamily="34" charset="0"/>
                <a:ea typeface="ＭＳ Ｐゴシック" pitchFamily="-1" charset="-128"/>
                <a:cs typeface="Calibri" pitchFamily="34" charset="0"/>
              </a:rPr>
              <a:t>… and much more</a:t>
            </a:r>
            <a:endParaRPr lang="en-US" dirty="0">
              <a:solidFill>
                <a:schemeClr val="tx2"/>
              </a:solidFill>
              <a:latin typeface="Calibri" pitchFamily="34" charset="0"/>
              <a:ea typeface="ＭＳ Ｐゴシック" pitchFamily="-1" charset="-128"/>
              <a:cs typeface="Calibri" pitchFamily="34" charset="0"/>
            </a:endParaRPr>
          </a:p>
        </p:txBody>
      </p:sp>
      <p:pic>
        <p:nvPicPr>
          <p:cNvPr id="2050" name="Picture 2" descr="https://upload.wikimedia.org/wikipedia/commons/a/a8/Steganography_original.pn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1552" y="4365104"/>
            <a:ext cx="1188720" cy="12801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c/c3/Steganography_recovered.pn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9744" y="4365104"/>
            <a:ext cx="1188720" cy="12801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508104" y="5661248"/>
            <a:ext cx="3623108" cy="369332"/>
          </a:xfrm>
          <a:prstGeom prst="rect">
            <a:avLst/>
          </a:prstGeom>
          <a:noFill/>
        </p:spPr>
        <p:txBody>
          <a:bodyPr wrap="none" rtlCol="0">
            <a:spAutoFit/>
          </a:bodyPr>
          <a:lstStyle/>
          <a:p>
            <a:r>
              <a:rPr lang="en-US" sz="1200" dirty="0"/>
              <a:t>Image of a cat extracted from the tree --Wikipedia</a:t>
            </a:r>
            <a:r>
              <a:rPr lang="en-US" dirty="0"/>
              <a:t>.</a:t>
            </a:r>
          </a:p>
        </p:txBody>
      </p:sp>
      <p:sp>
        <p:nvSpPr>
          <p:cNvPr id="3" name="Slide Number Placeholder 2"/>
          <p:cNvSpPr>
            <a:spLocks noGrp="1"/>
          </p:cNvSpPr>
          <p:nvPr>
            <p:ph type="sldNum" sz="quarter" idx="12"/>
          </p:nvPr>
        </p:nvSpPr>
        <p:spPr/>
        <p:txBody>
          <a:bodyPr/>
          <a:lstStyle/>
          <a:p>
            <a:pPr>
              <a:defRPr/>
            </a:pPr>
            <a:fld id="{816E368C-1A76-764C-A4C6-A47FE0348898}"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t>Summary</a:t>
            </a:r>
            <a:endParaRPr lang="en-AU" dirty="0"/>
          </a:p>
        </p:txBody>
      </p:sp>
      <p:sp>
        <p:nvSpPr>
          <p:cNvPr id="76803" name="Rectangle 3"/>
          <p:cNvSpPr>
            <a:spLocks noGrp="1" noChangeArrowheads="1"/>
          </p:cNvSpPr>
          <p:nvPr>
            <p:ph sz="half" idx="1"/>
          </p:nvPr>
        </p:nvSpPr>
        <p:spPr>
          <a:xfrm>
            <a:off x="179511" y="1752600"/>
            <a:ext cx="4032449" cy="4778375"/>
          </a:xfrm>
        </p:spPr>
        <p:txBody>
          <a:bodyPr/>
          <a:lstStyle/>
          <a:p>
            <a:pPr eaLnBrk="1" hangingPunct="1"/>
            <a:r>
              <a:rPr lang="en-US" dirty="0"/>
              <a:t>Symmetric Ciphers</a:t>
            </a:r>
          </a:p>
          <a:p>
            <a:pPr lvl="1" eaLnBrk="1" hangingPunct="1"/>
            <a:r>
              <a:rPr lang="en-US" dirty="0"/>
              <a:t>cryptography</a:t>
            </a:r>
          </a:p>
          <a:p>
            <a:pPr lvl="1" eaLnBrk="1" hangingPunct="1"/>
            <a:r>
              <a:rPr lang="en-US" dirty="0"/>
              <a:t>cryptanalysis </a:t>
            </a:r>
          </a:p>
          <a:p>
            <a:pPr eaLnBrk="1" hangingPunct="1"/>
            <a:r>
              <a:rPr lang="en-US" dirty="0"/>
              <a:t>Transposition </a:t>
            </a:r>
            <a:r>
              <a:rPr lang="en-US"/>
              <a:t>techniquesss</a:t>
            </a:r>
            <a:endParaRPr lang="en-US" dirty="0"/>
          </a:p>
        </p:txBody>
      </p:sp>
      <p:sp>
        <p:nvSpPr>
          <p:cNvPr id="76804" name="Content Placeholder 11"/>
          <p:cNvSpPr>
            <a:spLocks noGrp="1"/>
          </p:cNvSpPr>
          <p:nvPr>
            <p:ph sz="half" idx="2"/>
          </p:nvPr>
        </p:nvSpPr>
        <p:spPr>
          <a:xfrm>
            <a:off x="5436096" y="1752600"/>
            <a:ext cx="3744416" cy="4702175"/>
          </a:xfrm>
        </p:spPr>
        <p:txBody>
          <a:bodyPr/>
          <a:lstStyle/>
          <a:p>
            <a:pPr eaLnBrk="1" hangingPunct="1"/>
            <a:r>
              <a:rPr lang="en-US" dirty="0"/>
              <a:t>Substitution techniques</a:t>
            </a:r>
          </a:p>
          <a:p>
            <a:pPr eaLnBrk="1" hangingPunct="1"/>
            <a:r>
              <a:rPr lang="en-US" dirty="0"/>
              <a:t>Steganography </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635896" y="378904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2" name="Slide Number Placeholder 1"/>
          <p:cNvSpPr>
            <a:spLocks noGrp="1"/>
          </p:cNvSpPr>
          <p:nvPr>
            <p:ph type="sldNum" sz="quarter" idx="12"/>
          </p:nvPr>
        </p:nvSpPr>
        <p:spPr/>
        <p:txBody>
          <a:bodyPr/>
          <a:lstStyle/>
          <a:p>
            <a:pPr>
              <a:defRPr/>
            </a:pPr>
            <a:fld id="{793298D1-69AE-D94B-83B4-C1E8F3597BBB}" type="slidenum">
              <a:rPr lang="en-US" smtClean="0"/>
              <a:pPr>
                <a:defRPr/>
              </a:pPr>
              <a:t>35</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39688"/>
            <a:ext cx="9143999" cy="1412875"/>
          </a:xfrm>
        </p:spPr>
        <p:txBody>
          <a:bodyPr/>
          <a:lstStyle/>
          <a:p>
            <a:pPr eaLnBrk="1" hangingPunct="1">
              <a:lnSpc>
                <a:spcPct val="90000"/>
              </a:lnSpc>
              <a:defRPr/>
            </a:pPr>
            <a:r>
              <a:rPr lang="en-US" sz="4800" dirty="0"/>
              <a:t>Model for symmetric encryption</a:t>
            </a:r>
            <a:endParaRPr lang="en-AU" sz="4800" dirty="0"/>
          </a:p>
        </p:txBody>
      </p:sp>
      <p:pic>
        <p:nvPicPr>
          <p:cNvPr id="5" name="Picture 4"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7273" b="40000"/>
              <a:stretch>
                <a:fillRect/>
              </a:stretch>
            </p:blipFill>
          </mc:Choice>
          <mc:Fallback>
            <p:blipFill>
              <a:blip r:embed="rId4"/>
              <a:srcRect t="17273" b="40000"/>
              <a:stretch>
                <a:fillRect/>
              </a:stretch>
            </p:blipFill>
          </mc:Fallback>
        </mc:AlternateContent>
        <p:spPr>
          <a:xfrm>
            <a:off x="15423" y="1772816"/>
            <a:ext cx="9144000" cy="5056102"/>
          </a:xfrm>
          <a:prstGeom prst="rect">
            <a:avLst/>
          </a:prstGeom>
        </p:spPr>
      </p:pic>
      <p:sp>
        <p:nvSpPr>
          <p:cNvPr id="2" name="Slide Number Placeholder 1"/>
          <p:cNvSpPr>
            <a:spLocks noGrp="1"/>
          </p:cNvSpPr>
          <p:nvPr>
            <p:ph type="sldNum" sz="quarter" idx="12"/>
          </p:nvPr>
        </p:nvSpPr>
        <p:spPr/>
        <p:txBody>
          <a:bodyPr/>
          <a:lstStyle/>
          <a:p>
            <a:pPr>
              <a:defRPr/>
            </a:pPr>
            <a:fld id="{3686DFBD-27E2-E046-A517-7C0202BD7FAE}" type="slidenum">
              <a:rPr lang="en-US" smtClean="0"/>
              <a:pPr>
                <a:defRPr/>
              </a:pPr>
              <a:t>4</a:t>
            </a:fld>
            <a:endParaRPr lang="en-US" dirty="0"/>
          </a:p>
        </p:txBody>
      </p:sp>
      <p:sp>
        <p:nvSpPr>
          <p:cNvPr id="4" name="TextBox 3"/>
          <p:cNvSpPr txBox="1"/>
          <p:nvPr/>
        </p:nvSpPr>
        <p:spPr>
          <a:xfrm>
            <a:off x="1403648" y="5949280"/>
            <a:ext cx="6336704" cy="369332"/>
          </a:xfrm>
          <a:prstGeom prst="rect">
            <a:avLst/>
          </a:prstGeom>
          <a:solidFill>
            <a:srgbClr val="F2F2F2"/>
          </a:solidFill>
        </p:spPr>
        <p:txBody>
          <a:bodyPr wrap="square" rtlCol="0">
            <a:spAutoFit/>
          </a:bodyPr>
          <a:lstStyle/>
          <a:p>
            <a:endParaRPr lang="en-US" dirty="0"/>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39688"/>
            <a:ext cx="9289032" cy="1412875"/>
          </a:xfrm>
        </p:spPr>
        <p:txBody>
          <a:bodyPr/>
          <a:lstStyle/>
          <a:p>
            <a:pPr>
              <a:lnSpc>
                <a:spcPct val="80000"/>
              </a:lnSpc>
            </a:pPr>
            <a:r>
              <a:rPr lang="en-US" sz="4800" dirty="0"/>
              <a:t>Security model for symmetric encryption</a:t>
            </a:r>
          </a:p>
        </p:txBody>
      </p:sp>
      <p:pic>
        <p:nvPicPr>
          <p:cNvPr id="4" name="Picture 3"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2727" b="18182"/>
              <a:stretch>
                <a:fillRect/>
              </a:stretch>
            </p:blipFill>
          </mc:Choice>
          <mc:Fallback>
            <p:blipFill>
              <a:blip r:embed="rId4"/>
              <a:srcRect t="22727" b="18182"/>
              <a:stretch>
                <a:fillRect/>
              </a:stretch>
            </p:blipFill>
          </mc:Fallback>
        </mc:AlternateContent>
        <p:spPr>
          <a:xfrm>
            <a:off x="1011422" y="1436538"/>
            <a:ext cx="7005874" cy="5517232"/>
          </a:xfrm>
          <a:prstGeom prst="rect">
            <a:avLst/>
          </a:prstGeom>
        </p:spPr>
      </p:pic>
      <p:sp>
        <p:nvSpPr>
          <p:cNvPr id="3" name="Slide Number Placeholder 2"/>
          <p:cNvSpPr>
            <a:spLocks noGrp="1"/>
          </p:cNvSpPr>
          <p:nvPr>
            <p:ph type="sldNum" sz="quarter" idx="12"/>
          </p:nvPr>
        </p:nvSpPr>
        <p:spPr/>
        <p:txBody>
          <a:bodyPr/>
          <a:lstStyle/>
          <a:p>
            <a:pPr>
              <a:defRPr/>
            </a:pPr>
            <a:fld id="{3686DFBD-27E2-E046-A517-7C0202BD7FAE}" type="slidenum">
              <a:rPr lang="en-US" smtClean="0"/>
              <a:pPr>
                <a:defRPr/>
              </a:pPr>
              <a:t>5</a:t>
            </a:fld>
            <a:endParaRPr lang="en-US" dirty="0"/>
          </a:p>
        </p:txBody>
      </p:sp>
      <p:sp>
        <p:nvSpPr>
          <p:cNvPr id="5" name="TextBox 4"/>
          <p:cNvSpPr txBox="1"/>
          <p:nvPr/>
        </p:nvSpPr>
        <p:spPr>
          <a:xfrm>
            <a:off x="2123728" y="6381328"/>
            <a:ext cx="4176464" cy="369332"/>
          </a:xfrm>
          <a:prstGeom prst="rect">
            <a:avLst/>
          </a:prstGeom>
          <a:solidFill>
            <a:srgbClr val="F2F2F2"/>
          </a:solidFill>
        </p:spPr>
        <p:txBody>
          <a:bodyPr wrap="square" rtlCol="0">
            <a:spAutoFit/>
          </a:bodyPr>
          <a:lstStyle/>
          <a:p>
            <a:endParaRPr lang="en-US" dirty="0"/>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39688"/>
            <a:ext cx="9144000" cy="1412875"/>
          </a:xfrm>
        </p:spPr>
        <p:txBody>
          <a:bodyPr/>
          <a:lstStyle/>
          <a:p>
            <a:pPr>
              <a:lnSpc>
                <a:spcPct val="80000"/>
              </a:lnSpc>
            </a:pPr>
            <a:r>
              <a:rPr lang="en-US" sz="4800" dirty="0">
                <a:solidFill>
                  <a:schemeClr val="tx1"/>
                </a:solidFill>
              </a:rPr>
              <a:t>Security through obscurity and </a:t>
            </a:r>
            <a:r>
              <a:rPr lang="en-US" sz="4800" dirty="0" err="1">
                <a:solidFill>
                  <a:schemeClr val="tx1"/>
                </a:solidFill>
              </a:rPr>
              <a:t>Kerchoffs</a:t>
            </a:r>
            <a:r>
              <a:rPr lang="en-US" sz="4800" dirty="0">
                <a:solidFill>
                  <a:schemeClr val="tx1"/>
                </a:solidFill>
              </a:rPr>
              <a:t>’ assumption</a:t>
            </a:r>
            <a:endParaRPr lang="en-AU" sz="4800" dirty="0">
              <a:solidFill>
                <a:schemeClr val="tx1"/>
              </a:solidFill>
            </a:endParaRPr>
          </a:p>
        </p:txBody>
      </p:sp>
      <p:sp>
        <p:nvSpPr>
          <p:cNvPr id="54275" name="Rectangle 3"/>
          <p:cNvSpPr>
            <a:spLocks noGrp="1" noChangeArrowheads="1"/>
          </p:cNvSpPr>
          <p:nvPr>
            <p:ph idx="1"/>
          </p:nvPr>
        </p:nvSpPr>
        <p:spPr>
          <a:xfrm>
            <a:off x="323528" y="1124744"/>
            <a:ext cx="5976664" cy="5400600"/>
          </a:xfrm>
        </p:spPr>
        <p:txBody>
          <a:bodyPr>
            <a:normAutofit fontScale="47500" lnSpcReduction="20000"/>
          </a:bodyPr>
          <a:lstStyle/>
          <a:p>
            <a:endParaRPr lang="en-US" sz="6700" dirty="0">
              <a:solidFill>
                <a:schemeClr val="tx1"/>
              </a:solidFill>
            </a:endParaRPr>
          </a:p>
          <a:p>
            <a:pPr>
              <a:lnSpc>
                <a:spcPct val="120000"/>
              </a:lnSpc>
            </a:pPr>
            <a:r>
              <a:rPr lang="en-US" sz="7000" dirty="0">
                <a:solidFill>
                  <a:schemeClr val="tx1"/>
                </a:solidFill>
              </a:rPr>
              <a:t>S</a:t>
            </a:r>
            <a:r>
              <a:rPr lang="en-US" sz="7000" b="1" dirty="0"/>
              <a:t>ecurity through obscurity</a:t>
            </a:r>
            <a:r>
              <a:rPr lang="en-US" sz="7000" dirty="0"/>
              <a:t>                                                                                                                                                       T</a:t>
            </a:r>
            <a:r>
              <a:rPr lang="en-US" sz="7000" dirty="0">
                <a:solidFill>
                  <a:schemeClr val="tx1"/>
                </a:solidFill>
              </a:rPr>
              <a:t>he</a:t>
            </a:r>
            <a:r>
              <a:rPr lang="en-US" sz="7000" i="1" dirty="0">
                <a:solidFill>
                  <a:srgbClr val="FF0000"/>
                </a:solidFill>
              </a:rPr>
              <a:t> secrecy of the design or implementation</a:t>
            </a:r>
            <a:r>
              <a:rPr lang="en-US" sz="7000" dirty="0">
                <a:solidFill>
                  <a:srgbClr val="FF0000"/>
                </a:solidFill>
              </a:rPr>
              <a:t> </a:t>
            </a:r>
            <a:r>
              <a:rPr lang="en-US" sz="7000" dirty="0"/>
              <a:t>is the main method of providing security.</a:t>
            </a:r>
            <a:endParaRPr lang="en-US" sz="7000" dirty="0">
              <a:solidFill>
                <a:schemeClr val="tx1"/>
              </a:solidFill>
            </a:endParaRPr>
          </a:p>
          <a:p>
            <a:pPr>
              <a:lnSpc>
                <a:spcPct val="120000"/>
              </a:lnSpc>
            </a:pPr>
            <a:r>
              <a:rPr lang="en-US" sz="7000" b="1" dirty="0" err="1">
                <a:solidFill>
                  <a:schemeClr val="tx1"/>
                </a:solidFill>
              </a:rPr>
              <a:t>Kerchoffs</a:t>
            </a:r>
            <a:r>
              <a:rPr lang="en-US" sz="7000" b="1" dirty="0">
                <a:solidFill>
                  <a:schemeClr val="tx1"/>
                </a:solidFill>
              </a:rPr>
              <a:t>’ assumption</a:t>
            </a:r>
            <a:r>
              <a:rPr lang="en-US" sz="7000" dirty="0">
                <a:solidFill>
                  <a:schemeClr val="tx1"/>
                </a:solidFill>
              </a:rPr>
              <a:t>                                                                                  The adversary knows all details of the encryption function </a:t>
            </a:r>
            <a:r>
              <a:rPr lang="en-US" sz="7000" i="1" dirty="0">
                <a:solidFill>
                  <a:srgbClr val="FF0000"/>
                </a:solidFill>
              </a:rPr>
              <a:t>except the secret key</a:t>
            </a:r>
          </a:p>
          <a:p>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9248"/>
          <a:stretch/>
        </p:blipFill>
        <p:spPr bwMode="auto">
          <a:xfrm>
            <a:off x="6516216" y="2059249"/>
            <a:ext cx="2520280" cy="288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85D4D257-4F1A-5B4F-8BE3-C5A8F8A780E1}" type="slidenum">
              <a:rPr lang="en-US" smtClean="0"/>
              <a:pPr>
                <a:defRPr/>
              </a:pPr>
              <a:t>6</a:t>
            </a:fld>
            <a:endParaRPr lang="en-US" dirty="0"/>
          </a:p>
        </p:txBody>
      </p:sp>
    </p:spTree>
    <p:extLst>
      <p:ext uri="{BB962C8B-B14F-4D97-AF65-F5344CB8AC3E}">
        <p14:creationId xmlns:p14="http://schemas.microsoft.com/office/powerpoint/2010/main" val="184565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t>Cryptographic Protocols</a:t>
            </a:r>
            <a:endParaRPr lang="en-AU" dirty="0"/>
          </a:p>
        </p:txBody>
      </p:sp>
      <p:sp>
        <p:nvSpPr>
          <p:cNvPr id="54275" name="Rectangle 3"/>
          <p:cNvSpPr>
            <a:spLocks noGrp="1" noChangeArrowheads="1"/>
          </p:cNvSpPr>
          <p:nvPr>
            <p:ph idx="1"/>
          </p:nvPr>
        </p:nvSpPr>
        <p:spPr>
          <a:xfrm>
            <a:off x="228600" y="1600200"/>
            <a:ext cx="8610600" cy="914400"/>
          </a:xfrm>
        </p:spPr>
        <p:txBody>
          <a:bodyPr>
            <a:normAutofit/>
          </a:bodyPr>
          <a:lstStyle/>
          <a:p>
            <a:r>
              <a:rPr lang="en-US" dirty="0"/>
              <a:t>Design features:</a:t>
            </a:r>
          </a:p>
        </p:txBody>
      </p:sp>
      <p:graphicFrame>
        <p:nvGraphicFramePr>
          <p:cNvPr id="4" name="Diagram 3"/>
          <p:cNvGraphicFramePr/>
          <p:nvPr>
            <p:extLst>
              <p:ext uri="{D42A27DB-BD31-4B8C-83A1-F6EECF244321}">
                <p14:modId xmlns:p14="http://schemas.microsoft.com/office/powerpoint/2010/main" val="3160195623"/>
              </p:ext>
            </p:extLst>
          </p:nvPr>
        </p:nvGraphicFramePr>
        <p:xfrm>
          <a:off x="1547664" y="2554560"/>
          <a:ext cx="6768752"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pPr>
              <a:defRPr/>
            </a:pPr>
            <a:fld id="{3686DFBD-27E2-E046-A517-7C0202BD7FAE}"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a:lnSpc>
                <a:spcPct val="80000"/>
              </a:lnSpc>
            </a:pPr>
            <a:r>
              <a:rPr lang="en-US" sz="4800" dirty="0"/>
              <a:t>Cryptanalysis and </a:t>
            </a:r>
            <a:br>
              <a:rPr lang="en-US" sz="4800" dirty="0"/>
            </a:br>
            <a:r>
              <a:rPr lang="en-US" sz="4800" dirty="0"/>
              <a:t>Brute-Force Attack</a:t>
            </a:r>
            <a:endParaRPr lang="en-AU" sz="48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43768260"/>
              </p:ext>
            </p:extLst>
          </p:nvPr>
        </p:nvGraphicFramePr>
        <p:xfrm>
          <a:off x="228600" y="609600"/>
          <a:ext cx="8763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pPr>
              <a:defRPr/>
            </a:pPr>
            <a:fld id="{08EB2D05-ED9B-D64F-84F9-1CBF245170BF}"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Vertical Text Placeholder 5"/>
          <p:cNvSpPr>
            <a:spLocks noGrp="1"/>
          </p:cNvSpPr>
          <p:nvPr>
            <p:ph type="body" orient="vert" idx="1"/>
          </p:nvPr>
        </p:nvSpPr>
        <p:spPr>
          <a:xfrm>
            <a:off x="107504" y="381001"/>
            <a:ext cx="6979096" cy="5697537"/>
          </a:xfrm>
        </p:spPr>
        <p:txBody>
          <a:bodyPr/>
          <a:lstStyle/>
          <a:p>
            <a:endParaRPr lang="en-US" dirty="0"/>
          </a:p>
        </p:txBody>
      </p:sp>
      <p:pic>
        <p:nvPicPr>
          <p:cNvPr id="5" name="Picture 4"/>
          <p:cNvPicPr>
            <a:picLocks noChangeAspect="1"/>
          </p:cNvPicPr>
          <p:nvPr/>
        </p:nvPicPr>
        <p:blipFill>
          <a:blip r:embed="rId3"/>
          <a:srcRect r="7115" b="1787"/>
          <a:stretch>
            <a:fillRect/>
          </a:stretch>
        </p:blipFill>
        <p:spPr>
          <a:xfrm>
            <a:off x="107504" y="304800"/>
            <a:ext cx="8856984" cy="6292552"/>
          </a:xfrm>
          <a:prstGeom prst="rect">
            <a:avLst/>
          </a:prstGeom>
        </p:spPr>
      </p:pic>
      <p:sp>
        <p:nvSpPr>
          <p:cNvPr id="3" name="TextBox 2"/>
          <p:cNvSpPr txBox="1"/>
          <p:nvPr/>
        </p:nvSpPr>
        <p:spPr>
          <a:xfrm>
            <a:off x="2993456" y="4759984"/>
            <a:ext cx="5852160" cy="1673352"/>
          </a:xfrm>
          <a:prstGeom prst="rect">
            <a:avLst/>
          </a:prstGeom>
          <a:solidFill>
            <a:srgbClr val="DCDCDC"/>
          </a:solidFill>
        </p:spPr>
        <p:txBody>
          <a:bodyPr wrap="square" rtlCol="0">
            <a:spAutoFit/>
          </a:bodyPr>
          <a:lstStyle/>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137160" indent="-137160">
              <a:buFont typeface="Arial" pitchFamily="34" charset="0"/>
              <a:buChar char="•"/>
            </a:pPr>
            <a:endParaRPr lang="en-US" dirty="0">
              <a:latin typeface="Times New Roman" pitchFamily="18" charset="0"/>
              <a:cs typeface="Times New Roman" pitchFamily="18" charset="0"/>
            </a:endParaRPr>
          </a:p>
        </p:txBody>
      </p:sp>
      <p:sp>
        <p:nvSpPr>
          <p:cNvPr id="7" name="TextBox 6"/>
          <p:cNvSpPr txBox="1"/>
          <p:nvPr/>
        </p:nvSpPr>
        <p:spPr>
          <a:xfrm>
            <a:off x="210312" y="4735408"/>
            <a:ext cx="2651760" cy="1645920"/>
          </a:xfrm>
          <a:prstGeom prst="rect">
            <a:avLst/>
          </a:prstGeom>
          <a:solidFill>
            <a:srgbClr val="DCDCDC"/>
          </a:solidFill>
        </p:spPr>
        <p:txBody>
          <a:bodyPr wrap="square" rtlCol="0">
            <a:spAutoFit/>
          </a:bodyPr>
          <a:lstStyle/>
          <a:p>
            <a:endParaRPr lang="en-US" sz="1600" dirty="0">
              <a:latin typeface="Times New Roman" pitchFamily="18" charset="0"/>
              <a:cs typeface="Times New Roman" pitchFamily="18" charset="0"/>
            </a:endParaRPr>
          </a:p>
          <a:p>
            <a:pPr marL="137160" indent="-137160">
              <a:buFont typeface="Arial" pitchFamily="34" charset="0"/>
              <a:buChar char="•"/>
            </a:pPr>
            <a:endParaRPr lang="en-US" sz="1600" dirty="0">
              <a:latin typeface="Times New Roman" pitchFamily="18" charset="0"/>
              <a:cs typeface="Times New Roman" pitchFamily="18" charset="0"/>
            </a:endParaRPr>
          </a:p>
          <a:p>
            <a:pPr marL="137160" indent="-137160">
              <a:buFont typeface="Arial" pitchFamily="34" charset="0"/>
              <a:buChar char="•"/>
            </a:pPr>
            <a:endParaRPr lang="en-US" sz="1600" dirty="0">
              <a:latin typeface="Times New Roman" pitchFamily="18" charset="0"/>
              <a:cs typeface="Times New Roman" pitchFamily="18" charset="0"/>
            </a:endParaRPr>
          </a:p>
          <a:p>
            <a:pPr marL="137160" indent="-137160">
              <a:buFont typeface="Arial" pitchFamily="34" charset="0"/>
              <a:buChar char="•"/>
            </a:pPr>
            <a:endParaRPr lang="en-US" sz="1600" dirty="0">
              <a:latin typeface="Times New Roman" pitchFamily="18" charset="0"/>
              <a:cs typeface="Times New Roman" pitchFamily="18" charset="0"/>
            </a:endParaRPr>
          </a:p>
          <a:p>
            <a:pPr marL="137160" indent="-137160">
              <a:buFont typeface="Arial" pitchFamily="34" charset="0"/>
              <a:buChar char="•"/>
            </a:pPr>
            <a:endParaRPr lang="en-US" sz="1600" dirty="0">
              <a:latin typeface="Times New Roman" pitchFamily="18" charset="0"/>
              <a:cs typeface="Times New Roman" pitchFamily="18" charset="0"/>
            </a:endParaRPr>
          </a:p>
          <a:p>
            <a:pPr marL="137160" indent="-137160">
              <a:buFont typeface="Arial" pitchFamily="34" charset="0"/>
              <a:buChar char="•"/>
            </a:pP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a:xfrm>
            <a:off x="4211960" y="6021288"/>
            <a:ext cx="609600" cy="365125"/>
          </a:xfrm>
        </p:spPr>
        <p:txBody>
          <a:bodyPr/>
          <a:lstStyle/>
          <a:p>
            <a:pPr>
              <a:defRPr/>
            </a:pPr>
            <a:fld id="{EDBE6252-CF9A-1F42-9564-151AE148B485}" type="slidenum">
              <a:rPr lang="en-US" smtClean="0"/>
              <a:pPr>
                <a:defRPr/>
              </a:pPr>
              <a:t>9</a:t>
            </a:fld>
            <a:endParaRPr lang="en-US" dirty="0"/>
          </a:p>
        </p:txBody>
      </p:sp>
    </p:spTree>
  </p:cSld>
  <p:clrMapOvr>
    <a:masterClrMapping/>
  </p:clrMapOvr>
  <p:transition>
    <p:dissolve/>
  </p:transition>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9327</TotalTime>
  <Words>2101</Words>
  <Application>Microsoft Office PowerPoint</Application>
  <PresentationFormat>On-screen Show (4:3)</PresentationFormat>
  <Paragraphs>323</Paragraphs>
  <Slides>35</Slides>
  <Notes>33</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48" baseType="lpstr">
      <vt:lpstr>ＭＳ Ｐゴシック</vt:lpstr>
      <vt:lpstr>Arial</vt:lpstr>
      <vt:lpstr>Arial Narrow</vt:lpstr>
      <vt:lpstr>Calibri</vt:lpstr>
      <vt:lpstr>Cambria Math</vt:lpstr>
      <vt:lpstr>Candara</vt:lpstr>
      <vt:lpstr>Courier</vt:lpstr>
      <vt:lpstr>Times New Roman</vt:lpstr>
      <vt:lpstr>Times-Roman</vt:lpstr>
      <vt:lpstr>Wingdings</vt:lpstr>
      <vt:lpstr>Infusion</vt:lpstr>
      <vt:lpstr>1_Infusion</vt:lpstr>
      <vt:lpstr>Presentation</vt:lpstr>
      <vt:lpstr>Chapter 2</vt:lpstr>
      <vt:lpstr>Symmetric Encryption</vt:lpstr>
      <vt:lpstr>Basic Terminology</vt:lpstr>
      <vt:lpstr>Model for symmetric encryption</vt:lpstr>
      <vt:lpstr>Security model for symmetric encryption</vt:lpstr>
      <vt:lpstr>Security through obscurity and Kerchoffs’ assumption</vt:lpstr>
      <vt:lpstr>Cryptographic Protocols</vt:lpstr>
      <vt:lpstr>Cryptanalysis and  Brute-Force Attack</vt:lpstr>
      <vt:lpstr>PowerPoint Presentation</vt:lpstr>
      <vt:lpstr>Security of Encryption</vt:lpstr>
      <vt:lpstr>Brute-Force Attack</vt:lpstr>
      <vt:lpstr>Substitution Techniques (confusion)</vt:lpstr>
      <vt:lpstr>Substitution Cipher Caesar Cipher</vt:lpstr>
      <vt:lpstr>Caesar Cipher Algorithm</vt:lpstr>
      <vt:lpstr>Brute-Force Cryptanalysis of Caesar Cipher </vt:lpstr>
      <vt:lpstr>Monoalphabetic Cipher</vt:lpstr>
      <vt:lpstr>PowerPoint Presentation</vt:lpstr>
      <vt:lpstr>Monoalphabetic Ciphers</vt:lpstr>
      <vt:lpstr>What you should know at this time . . . </vt:lpstr>
      <vt:lpstr>Playfair Cipher</vt:lpstr>
      <vt:lpstr>        Playfair cipher</vt:lpstr>
      <vt:lpstr>Relative occurrence frequency of letters</vt:lpstr>
      <vt:lpstr>Polyalphabetic Ciphers</vt:lpstr>
      <vt:lpstr>Vigenère Cipher (1918)</vt:lpstr>
      <vt:lpstr>Example of Vigenère Cipher</vt:lpstr>
      <vt:lpstr>Vigenère Autokey System</vt:lpstr>
      <vt:lpstr>Vernam Cipher  </vt:lpstr>
      <vt:lpstr>One-Time Pad</vt:lpstr>
      <vt:lpstr>Perfect secrecy - Difficulties</vt:lpstr>
      <vt:lpstr>Transposition techniques (Diffusion)</vt:lpstr>
      <vt:lpstr>Rail Fence Cipher (Transposition cipher)</vt:lpstr>
      <vt:lpstr>Transposition Cipher with a key</vt:lpstr>
      <vt:lpstr>Rotor Machines - substitution ciphers</vt:lpstr>
      <vt:lpstr>Steganography Techniques</vt:lpstr>
      <vt:lpstr>Summary</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lastModifiedBy>Michael BURMESTER</cp:lastModifiedBy>
  <cp:revision>189</cp:revision>
  <cp:lastPrinted>2020-01-16T13:53:55Z</cp:lastPrinted>
  <dcterms:created xsi:type="dcterms:W3CDTF">2013-02-04T03:27:46Z</dcterms:created>
  <dcterms:modified xsi:type="dcterms:W3CDTF">2024-09-07T17:00:39Z</dcterms:modified>
</cp:coreProperties>
</file>