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4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17"/>
  </p:notesMasterIdLst>
  <p:handoutMasterIdLst>
    <p:handoutMasterId r:id="rId18"/>
  </p:handoutMasterIdLst>
  <p:sldIdLst>
    <p:sldId id="294" r:id="rId2"/>
    <p:sldId id="306" r:id="rId3"/>
    <p:sldId id="298" r:id="rId4"/>
    <p:sldId id="278" r:id="rId5"/>
    <p:sldId id="305" r:id="rId6"/>
    <p:sldId id="279" r:id="rId7"/>
    <p:sldId id="280" r:id="rId8"/>
    <p:sldId id="307" r:id="rId9"/>
    <p:sldId id="308" r:id="rId10"/>
    <p:sldId id="301" r:id="rId11"/>
    <p:sldId id="299" r:id="rId12"/>
    <p:sldId id="287" r:id="rId13"/>
    <p:sldId id="302" r:id="rId14"/>
    <p:sldId id="303" r:id="rId15"/>
    <p:sldId id="304" r:id="rId1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2035" autoAdjust="0"/>
  </p:normalViewPr>
  <p:slideViewPr>
    <p:cSldViewPr>
      <p:cViewPr>
        <p:scale>
          <a:sx n="95" d="100"/>
          <a:sy n="95" d="100"/>
        </p:scale>
        <p:origin x="-48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2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image" Target="../media/image240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9D6F4-BC36-0D42-9828-50A4B5F57A5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F2861-8603-1749-8905-36222D71F47A}">
      <dgm:prSet phldrT="[Text]" custT="1"/>
      <dgm:spPr/>
      <dgm:t>
        <a:bodyPr/>
        <a:lstStyle/>
        <a:p>
          <a:r>
            <a:rPr lang="en-AU" sz="1600" b="1" i="0" dirty="0" smtClean="0">
              <a:ea typeface="+mn-ea"/>
            </a:rPr>
            <a:t>1.</a:t>
          </a:r>
          <a:endParaRPr lang="en-US" sz="1600" b="1" i="0" dirty="0"/>
        </a:p>
      </dgm:t>
    </dgm:pt>
    <dgm:pt modelId="{4BC56C73-5124-D046-9848-B78AA5F456F7}" type="parTrans" cxnId="{795A9BD3-8C52-584C-B3C5-4A6457088198}">
      <dgm:prSet/>
      <dgm:spPr/>
      <dgm:t>
        <a:bodyPr/>
        <a:lstStyle/>
        <a:p>
          <a:endParaRPr lang="en-US"/>
        </a:p>
      </dgm:t>
    </dgm:pt>
    <dgm:pt modelId="{D8BD60E9-60E2-BB49-BA41-B7BC874F1D2E}" type="sibTrans" cxnId="{795A9BD3-8C52-584C-B3C5-4A6457088198}">
      <dgm:prSet/>
      <dgm:spPr/>
      <dgm:t>
        <a:bodyPr/>
        <a:lstStyle/>
        <a:p>
          <a:endParaRPr lang="en-US"/>
        </a:p>
      </dgm:t>
    </dgm:pt>
    <dgm:pt modelId="{E7BEE5E9-B068-F440-AA78-C06B5DA31F9F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2.</a:t>
          </a:r>
        </a:p>
      </dgm:t>
    </dgm:pt>
    <dgm:pt modelId="{3BD7872B-5311-4C46-BE7D-1A43595322FD}" type="parTrans" cxnId="{E6F4BD6A-E71B-C348-A7C5-892E30686EF6}">
      <dgm:prSet/>
      <dgm:spPr/>
      <dgm:t>
        <a:bodyPr/>
        <a:lstStyle/>
        <a:p>
          <a:endParaRPr lang="en-US"/>
        </a:p>
      </dgm:t>
    </dgm:pt>
    <dgm:pt modelId="{8200FAE9-38A0-794A-9C45-0A523EBC6CD8}" type="sibTrans" cxnId="{E6F4BD6A-E71B-C348-A7C5-892E30686EF6}">
      <dgm:prSet/>
      <dgm:spPr/>
      <dgm:t>
        <a:bodyPr/>
        <a:lstStyle/>
        <a:p>
          <a:endParaRPr lang="en-US"/>
        </a:p>
      </dgm:t>
    </dgm:pt>
    <dgm:pt modelId="{09D346F8-9EAF-5B4F-878E-A6E389AE9980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3.</a:t>
          </a:r>
        </a:p>
      </dgm:t>
    </dgm:pt>
    <dgm:pt modelId="{8595B2C8-0405-7B4C-ABDE-A21DE2E1B6B4}" type="parTrans" cxnId="{8E3C383C-CB97-CB49-89EB-176D995223F0}">
      <dgm:prSet/>
      <dgm:spPr/>
      <dgm:t>
        <a:bodyPr/>
        <a:lstStyle/>
        <a:p>
          <a:endParaRPr lang="en-US"/>
        </a:p>
      </dgm:t>
    </dgm:pt>
    <dgm:pt modelId="{84008035-451E-244B-9822-9BFB0C54B9B1}" type="sibTrans" cxnId="{8E3C383C-CB97-CB49-89EB-176D995223F0}">
      <dgm:prSet/>
      <dgm:spPr/>
      <dgm:t>
        <a:bodyPr/>
        <a:lstStyle/>
        <a:p>
          <a:endParaRPr lang="en-US"/>
        </a:p>
      </dgm:t>
    </dgm:pt>
    <dgm:pt modelId="{49EFE361-CF40-C647-A532-3DB806AF13A5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4.</a:t>
          </a:r>
        </a:p>
      </dgm:t>
    </dgm:pt>
    <dgm:pt modelId="{CFE636A9-8EBA-A545-B381-D1901F80C1F8}" type="parTrans" cxnId="{AB94D550-4FC1-BD4D-A19A-3F4C3AB52280}">
      <dgm:prSet/>
      <dgm:spPr/>
      <dgm:t>
        <a:bodyPr/>
        <a:lstStyle/>
        <a:p>
          <a:endParaRPr lang="en-US"/>
        </a:p>
      </dgm:t>
    </dgm:pt>
    <dgm:pt modelId="{38E7586E-E1E7-6641-B699-FC69EF62FCB4}" type="sibTrans" cxnId="{AB94D550-4FC1-BD4D-A19A-3F4C3AB52280}">
      <dgm:prSet/>
      <dgm:spPr/>
      <dgm:t>
        <a:bodyPr/>
        <a:lstStyle/>
        <a:p>
          <a:endParaRPr lang="en-US"/>
        </a:p>
      </dgm:t>
    </dgm:pt>
    <dgm:pt modelId="{DE800D88-AFC2-C748-95A6-84274571450D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5. </a:t>
          </a:r>
        </a:p>
      </dgm:t>
    </dgm:pt>
    <dgm:pt modelId="{2AB82780-A93F-2241-82C5-044F7C113A5B}" type="parTrans" cxnId="{D309BC2B-2C28-5D4F-A167-B5C8489E062B}">
      <dgm:prSet/>
      <dgm:spPr/>
      <dgm:t>
        <a:bodyPr/>
        <a:lstStyle/>
        <a:p>
          <a:endParaRPr lang="en-US"/>
        </a:p>
      </dgm:t>
    </dgm:pt>
    <dgm:pt modelId="{56A0522B-1198-1A4B-95EF-8273C6411250}" type="sibTrans" cxnId="{D309BC2B-2C28-5D4F-A167-B5C8489E062B}">
      <dgm:prSet/>
      <dgm:spPr/>
      <dgm:t>
        <a:bodyPr/>
        <a:lstStyle/>
        <a:p>
          <a:endParaRPr lang="en-US"/>
        </a:p>
      </dgm:t>
    </dgm:pt>
    <dgm:pt modelId="{1C83C87B-222E-0647-A9B1-678C74EE72FB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6.</a:t>
          </a:r>
        </a:p>
      </dgm:t>
    </dgm:pt>
    <dgm:pt modelId="{5175E942-C08B-5340-8A93-6316416F3C04}" type="parTrans" cxnId="{D9B66B88-B454-7740-A110-89C2A8F7895B}">
      <dgm:prSet/>
      <dgm:spPr/>
      <dgm:t>
        <a:bodyPr/>
        <a:lstStyle/>
        <a:p>
          <a:endParaRPr lang="en-US"/>
        </a:p>
      </dgm:t>
    </dgm:pt>
    <dgm:pt modelId="{A1A4982E-B916-3545-B228-858E66705963}" type="sibTrans" cxnId="{D9B66B88-B454-7740-A110-89C2A8F7895B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4085882-6E9C-1740-A09E-E5D012E12456}">
          <dgm:prSet phldrT="[Text]"/>
          <dgm:spPr/>
          <dgm:t>
            <a:bodyPr/>
            <a:lstStyle/>
            <a:p>
              <a:pPr algn="l"/>
              <a:r>
                <a:rPr lang="en-AU" smtClean="0">
                  <a:ea typeface="+mn-ea"/>
                </a:rPr>
                <a:t>  choose </a:t>
              </a:r>
              <a:r>
                <a:rPr lang="en-AU" dirty="0" smtClean="0">
                  <a:ea typeface="+mn-ea"/>
                </a:rPr>
                <a:t>a random integer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  <a:ea typeface="+mn-ea"/>
                    </a:rPr>
                    <m:t>𝑎</m:t>
                  </m:r>
                  <m:r>
                    <a:rPr lang="en-US" b="0" i="1" smtClean="0">
                      <a:latin typeface="Cambria Math"/>
                      <a:ea typeface="+mn-ea"/>
                    </a:rPr>
                    <m:t>,  1&lt;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𝑎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&lt;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𝑛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−1</m:t>
                  </m:r>
                </m:oMath>
              </a14:m>
              <a:r>
                <a:rPr lang="en-AU" dirty="0" smtClean="0">
                  <a:ea typeface="+mn-ea"/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dgm:t>
        </dgm:pt>
      </mc:Choice>
      <mc:Fallback xmlns="">
        <dgm:pt modelId="{84085882-6E9C-1740-A09E-E5D012E12456}">
          <dgm:prSet phldrT="[Text]"/>
          <dgm:spPr/>
          <dgm:t>
            <a:bodyPr/>
            <a:lstStyle/>
            <a:p>
              <a:pPr algn="l"/>
              <a:r>
                <a:rPr lang="en-AU" smtClean="0">
                  <a:ea typeface="+mn-ea"/>
                </a:rPr>
                <a:t>  choose </a:t>
              </a:r>
              <a:r>
                <a:rPr lang="en-AU" dirty="0" smtClean="0">
                  <a:ea typeface="+mn-ea"/>
                </a:rPr>
                <a:t>a random integer </a:t>
              </a:r>
              <a:r>
                <a:rPr lang="en-US" b="0" i="0" smtClean="0">
                  <a:latin typeface="Cambria Math"/>
                  <a:ea typeface="+mn-ea"/>
                </a:rPr>
                <a:t>𝑎,  1&lt;</a:t>
              </a:r>
              <a:r>
                <a:rPr lang="en-US" b="0" i="0" smtClean="0">
                  <a:latin typeface="Cambria Math"/>
                  <a:ea typeface="Cambria Math"/>
                </a:rPr>
                <a:t>𝑎&lt;𝑛−1</a:t>
              </a:r>
              <a:r>
                <a:rPr lang="en-AU" dirty="0" smtClean="0">
                  <a:ea typeface="+mn-ea"/>
                </a:rPr>
                <a:t> </a:t>
              </a:r>
              <a:endParaRPr lang="en-US" dirty="0">
                <a:solidFill>
                  <a:srgbClr val="FF0000"/>
                </a:solidFill>
              </a:endParaRPr>
            </a:p>
          </dgm:t>
        </dgm:pt>
      </mc:Fallback>
    </mc:AlternateContent>
    <dgm:pt modelId="{29773E85-45B9-6045-9824-C7CE37D7B132}" type="parTrans" cxnId="{46B25CDD-CA2A-524E-A3E7-D09D1B833BFE}">
      <dgm:prSet/>
      <dgm:spPr/>
      <dgm:t>
        <a:bodyPr/>
        <a:lstStyle/>
        <a:p>
          <a:endParaRPr lang="en-US"/>
        </a:p>
      </dgm:t>
    </dgm:pt>
    <dgm:pt modelId="{522EEFD0-741F-6844-B11C-0193E8A0AD51}" type="sibTrans" cxnId="{46B25CDD-CA2A-524E-A3E7-D09D1B833BF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DC67CD4-5024-4449-B1E2-58B28F85B9A6}">
          <dgm:prSet/>
          <dgm:spPr/>
          <dgm:t>
            <a:bodyPr/>
            <a:lstStyle/>
            <a:p>
              <a:r>
                <a:rPr lang="en-AU" dirty="0" smtClean="0">
                  <a:ea typeface="+mn-ea"/>
                </a:rPr>
                <a:t>   </a:t>
              </a:r>
              <a14:m>
                <m:oMath xmlns:m="http://schemas.openxmlformats.org/officeDocument/2006/math">
                  <m:r>
                    <a:rPr lang="en-US" b="0" i="1" smtClean="0">
                      <a:solidFill>
                        <a:schemeClr val="tx1"/>
                      </a:solidFill>
                      <a:latin typeface="Cambria Math"/>
                      <a:ea typeface="+mn-ea"/>
                    </a:rPr>
                    <m:t>𝑥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/>
                      <a:ea typeface="+mn-ea"/>
                    </a:rPr>
                    <m:t>=</m:t>
                  </m:r>
                  <m:sSup>
                    <m:sSupPr>
                      <m:ctrlP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</m:ctrlPr>
                    </m:sSupPr>
                    <m:e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  <m:t>𝑎</m:t>
                      </m:r>
                    </m:e>
                    <m: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+mn-ea"/>
                        </a:rPr>
                        <m:t>𝑟</m:t>
                      </m:r>
                    </m:sup>
                  </m:sSup>
                  <m:r>
                    <a:rPr lang="en-US" b="0" i="1" smtClean="0">
                      <a:solidFill>
                        <a:schemeClr val="tx1"/>
                      </a:solidFill>
                      <a:latin typeface="Cambria Math"/>
                      <a:ea typeface="+mn-ea"/>
                    </a:rPr>
                    <m:t>𝑚𝑜𝑑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/>
                      <a:ea typeface="+mn-ea"/>
                    </a:rPr>
                    <m:t> 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/>
                      <a:ea typeface="+mn-ea"/>
                    </a:rPr>
                    <m:t>𝑛</m:t>
                  </m:r>
                  <m:r>
                    <a:rPr lang="en-US" b="0" i="1" smtClean="0">
                      <a:solidFill>
                        <a:schemeClr val="tx1"/>
                      </a:solidFill>
                      <a:latin typeface="Cambria Math"/>
                      <a:ea typeface="+mn-ea"/>
                    </a:rPr>
                    <m:t> ;</m:t>
                  </m:r>
                </m:oMath>
              </a14:m>
              <a:r>
                <a:rPr lang="en-AU" i="1" dirty="0" smtClean="0">
                  <a:solidFill>
                    <a:srgbClr val="FF0000"/>
                  </a:solidFill>
                  <a:ea typeface="+mn-ea"/>
                </a:rPr>
                <a:t> </a:t>
              </a:r>
              <a:r>
                <a:rPr lang="en-AU" b="1" i="0" dirty="0" smtClean="0">
                  <a:solidFill>
                    <a:schemeClr val="tx1"/>
                  </a:solidFill>
                  <a:ea typeface="+mn-ea"/>
                </a:rPr>
                <a:t> </a:t>
              </a:r>
              <a:r>
                <a:rPr lang="en-AU" b="1" i="1" dirty="0" smtClean="0">
                  <a:ea typeface="+mn-ea"/>
                </a:rPr>
                <a:t>if</a:t>
              </a:r>
              <a:r>
                <a:rPr lang="en-AU" i="1" dirty="0" smtClean="0">
                  <a:ea typeface="+mn-ea"/>
                </a:rPr>
                <a:t>   x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  <a:ea typeface="+mn-ea"/>
                    </a:rPr>
                    <m:t>=1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 </m:t>
                  </m:r>
                </m:oMath>
              </a14:m>
              <a:r>
                <a:rPr lang="en-AU" b="1" i="1" dirty="0" smtClean="0">
                  <a:ea typeface="+mn-ea"/>
                </a:rPr>
                <a:t>then</a:t>
              </a:r>
              <a:r>
                <a:rPr lang="en-AU" i="1" dirty="0" smtClean="0">
                  <a:ea typeface="+mn-ea"/>
                </a:rPr>
                <a:t> return </a:t>
              </a:r>
              <a:r>
                <a:rPr lang="en-AU" dirty="0" smtClean="0">
                  <a:ea typeface="+mn-ea"/>
                </a:rPr>
                <a:t>“probably prime" ;</a:t>
              </a:r>
              <a:r>
                <a:rPr lang="en-AU" i="1" dirty="0" smtClean="0">
                  <a:ea typeface="+mn-ea"/>
                </a:rPr>
                <a:t> </a:t>
              </a:r>
              <a:r>
                <a:rPr lang="en-AU" b="1" i="1" dirty="0" smtClean="0">
                  <a:ea typeface="+mn-ea"/>
                </a:rPr>
                <a:t>else</a:t>
              </a:r>
              <a:r>
                <a:rPr lang="en-AU" b="1" i="0" dirty="0" smtClean="0">
                  <a:solidFill>
                    <a:schemeClr val="tx1"/>
                  </a:solidFill>
                  <a:ea typeface="+mn-ea"/>
                </a:rPr>
                <a:t> </a:t>
              </a:r>
            </a:p>
          </dgm:t>
        </dgm:pt>
      </mc:Choice>
      <mc:Fallback xmlns="">
        <dgm:pt modelId="{ADC67CD4-5024-4449-B1E2-58B28F85B9A6}">
          <dgm:prSet/>
          <dgm:spPr/>
          <dgm:t>
            <a:bodyPr/>
            <a:lstStyle/>
            <a:p>
              <a:r>
                <a:rPr lang="en-AU" dirty="0" smtClean="0">
                  <a:ea typeface="+mn-ea"/>
                </a:rPr>
                <a:t>   </a:t>
              </a:r>
              <a:r>
                <a:rPr lang="en-US" b="0" i="0" smtClean="0">
                  <a:solidFill>
                    <a:schemeClr val="tx1"/>
                  </a:solidFill>
                  <a:latin typeface="Cambria Math"/>
                  <a:ea typeface="+mn-ea"/>
                </a:rPr>
                <a:t>𝑥=𝑎^𝑟 𝑚𝑜𝑑 𝑛 </a:t>
              </a:r>
              <a:r>
                <a:rPr lang="en-US" b="0" i="0" smtClean="0">
                  <a:solidFill>
                    <a:schemeClr val="tx1"/>
                  </a:solidFill>
                  <a:latin typeface="Cambria Math"/>
                  <a:ea typeface="+mn-ea"/>
                </a:rPr>
                <a:t>;</a:t>
              </a:r>
              <a:r>
                <a:rPr lang="en-AU" i="1" dirty="0" smtClean="0">
                  <a:solidFill>
                    <a:srgbClr val="FF0000"/>
                  </a:solidFill>
                  <a:ea typeface="+mn-ea"/>
                </a:rPr>
                <a:t> </a:t>
              </a:r>
              <a:r>
                <a:rPr lang="en-AU" b="1" i="0" dirty="0" smtClean="0">
                  <a:solidFill>
                    <a:schemeClr val="tx1"/>
                  </a:solidFill>
                  <a:ea typeface="+mn-ea"/>
                </a:rPr>
                <a:t> </a:t>
              </a:r>
              <a:r>
                <a:rPr lang="en-AU" b="1" i="1" dirty="0" smtClean="0">
                  <a:ea typeface="+mn-ea"/>
                </a:rPr>
                <a:t>if</a:t>
              </a:r>
              <a:r>
                <a:rPr lang="en-AU" i="1" dirty="0" smtClean="0">
                  <a:ea typeface="+mn-ea"/>
                </a:rPr>
                <a:t>   </a:t>
              </a:r>
              <a:r>
                <a:rPr lang="en-AU" i="1" dirty="0" smtClean="0">
                  <a:ea typeface="+mn-ea"/>
                </a:rPr>
                <a:t>x</a:t>
              </a:r>
              <a:r>
                <a:rPr lang="en-US" b="0" i="0" smtClean="0">
                  <a:latin typeface="Cambria Math"/>
                  <a:ea typeface="+mn-ea"/>
                </a:rPr>
                <a:t>=1</a:t>
              </a:r>
              <a:r>
                <a:rPr lang="en-US" b="0" i="0" smtClean="0">
                  <a:latin typeface="Cambria Math"/>
                  <a:ea typeface="Cambria Math"/>
                </a:rPr>
                <a:t> </a:t>
              </a:r>
              <a:r>
                <a:rPr lang="en-AU" b="1" i="1" dirty="0" smtClean="0">
                  <a:ea typeface="+mn-ea"/>
                </a:rPr>
                <a:t>then</a:t>
              </a:r>
              <a:r>
                <a:rPr lang="en-AU" i="1" dirty="0" smtClean="0">
                  <a:ea typeface="+mn-ea"/>
                </a:rPr>
                <a:t> </a:t>
              </a:r>
              <a:r>
                <a:rPr lang="en-AU" i="1" dirty="0" smtClean="0">
                  <a:ea typeface="+mn-ea"/>
                </a:rPr>
                <a:t>return </a:t>
              </a:r>
              <a:r>
                <a:rPr lang="en-AU" dirty="0" smtClean="0">
                  <a:ea typeface="+mn-ea"/>
                </a:rPr>
                <a:t>“probably prime" ;</a:t>
              </a:r>
              <a:r>
                <a:rPr lang="en-AU" i="1" dirty="0" smtClean="0">
                  <a:ea typeface="+mn-ea"/>
                </a:rPr>
                <a:t> </a:t>
              </a:r>
              <a:r>
                <a:rPr lang="en-AU" b="1" i="1" dirty="0" smtClean="0">
                  <a:ea typeface="+mn-ea"/>
                </a:rPr>
                <a:t>else</a:t>
              </a:r>
              <a:r>
                <a:rPr lang="en-AU" b="1" i="0" dirty="0" smtClean="0">
                  <a:solidFill>
                    <a:schemeClr val="tx1"/>
                  </a:solidFill>
                  <a:ea typeface="+mn-ea"/>
                </a:rPr>
                <a:t> </a:t>
              </a:r>
              <a:endParaRPr lang="en-AU" b="1" i="0" dirty="0" smtClean="0">
                <a:solidFill>
                  <a:schemeClr val="tx1"/>
                </a:solidFill>
                <a:ea typeface="+mn-ea"/>
              </a:endParaRPr>
            </a:p>
          </dgm:t>
        </dgm:pt>
      </mc:Fallback>
    </mc:AlternateContent>
    <dgm:pt modelId="{E4D2A74A-25BA-ED49-935E-32E7C5909C8F}" type="parTrans" cxnId="{A5458707-6149-AE4C-A4B3-D6287B953BCC}">
      <dgm:prSet/>
      <dgm:spPr/>
      <dgm:t>
        <a:bodyPr/>
        <a:lstStyle/>
        <a:p>
          <a:endParaRPr lang="en-US"/>
        </a:p>
      </dgm:t>
    </dgm:pt>
    <dgm:pt modelId="{052867FB-C570-EE47-8D47-84A7FFD9AFE5}" type="sibTrans" cxnId="{A5458707-6149-AE4C-A4B3-D6287B953BC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3D7D89BD-3593-1D4F-8698-91E73EF5D182}">
          <dgm:prSet/>
          <dgm:spPr/>
          <dgm:t>
            <a:bodyPr/>
            <a:lstStyle/>
            <a:p>
              <a:r>
                <a:rPr lang="en-AU" dirty="0" smtClean="0">
                  <a:ea typeface="+mn-ea"/>
                </a:rPr>
                <a:t>         repeat  </a:t>
              </a:r>
              <a14:m>
                <m:oMath xmlns:m="http://schemas.openxmlformats.org/officeDocument/2006/math">
                  <m:r>
                    <a:rPr lang="en-AU" i="1" dirty="0" smtClean="0">
                      <a:latin typeface="Cambria Math"/>
                      <a:ea typeface="+mn-ea"/>
                    </a:rPr>
                    <m:t>𝑠</m:t>
                  </m:r>
                </m:oMath>
              </a14:m>
              <a:r>
                <a:rPr lang="en-AU" dirty="0" smtClean="0">
                  <a:ea typeface="+mn-ea"/>
                </a:rPr>
                <a:t> times</a:t>
              </a:r>
              <a:endParaRPr lang="en-AU" dirty="0" smtClean="0">
                <a:solidFill>
                  <a:srgbClr val="FF0000"/>
                </a:solidFill>
                <a:ea typeface="+mn-ea"/>
              </a:endParaRPr>
            </a:p>
          </dgm:t>
        </dgm:pt>
      </mc:Choice>
      <mc:Fallback xmlns="">
        <dgm:pt modelId="{3D7D89BD-3593-1D4F-8698-91E73EF5D182}">
          <dgm:prSet/>
          <dgm:spPr/>
          <dgm:t>
            <a:bodyPr/>
            <a:lstStyle/>
            <a:p>
              <a:r>
                <a:rPr lang="en-AU" dirty="0" smtClean="0">
                  <a:ea typeface="+mn-ea"/>
                </a:rPr>
                <a:t>   </a:t>
              </a:r>
              <a:r>
                <a:rPr lang="en-AU" dirty="0" smtClean="0">
                  <a:ea typeface="+mn-ea"/>
                </a:rPr>
                <a:t>      </a:t>
              </a:r>
              <a:r>
                <a:rPr lang="en-AU" dirty="0" smtClean="0">
                  <a:ea typeface="+mn-ea"/>
                </a:rPr>
                <a:t>repeat  </a:t>
              </a:r>
              <a:r>
                <a:rPr lang="en-AU" i="0" dirty="0" smtClean="0">
                  <a:latin typeface="Cambria Math"/>
                  <a:ea typeface="+mn-ea"/>
                </a:rPr>
                <a:t>𝑠</a:t>
              </a:r>
              <a:r>
                <a:rPr lang="en-AU" dirty="0" smtClean="0">
                  <a:ea typeface="+mn-ea"/>
                </a:rPr>
                <a:t> times</a:t>
              </a:r>
              <a:endParaRPr lang="en-AU" dirty="0" smtClean="0">
                <a:solidFill>
                  <a:srgbClr val="FF0000"/>
                </a:solidFill>
                <a:ea typeface="+mn-ea"/>
              </a:endParaRPr>
            </a:p>
          </dgm:t>
        </dgm:pt>
      </mc:Fallback>
    </mc:AlternateContent>
    <dgm:pt modelId="{DB8B4F9B-009D-1448-AB53-DE3DEAA28659}" type="parTrans" cxnId="{2BCF0FD8-3469-7845-89AA-5616D5E2B633}">
      <dgm:prSet/>
      <dgm:spPr/>
      <dgm:t>
        <a:bodyPr/>
        <a:lstStyle/>
        <a:p>
          <a:endParaRPr lang="en-US"/>
        </a:p>
      </dgm:t>
    </dgm:pt>
    <dgm:pt modelId="{135EC791-B2DD-B848-80AC-3D9E557FAF51}" type="sibTrans" cxnId="{2BCF0FD8-3469-7845-89AA-5616D5E2B633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92186F6-7AF8-3145-9D3A-B172FA14B83E}">
          <dgm:prSet/>
          <dgm:spPr/>
          <dgm:t>
            <a:bodyPr/>
            <a:lstStyle/>
            <a:p>
              <a:r>
                <a:rPr lang="en-AU" dirty="0" smtClean="0">
                  <a:ea typeface="+mn-ea"/>
                </a:rPr>
                <a:t>             y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  <a:ea typeface="Cambria Math"/>
                    </a:rPr>
                    <m:t>←</m:t>
                  </m:r>
                  <m:sSup>
                    <m:sSupPr>
                      <m:ctrlPr>
                        <a:rPr lang="en-US" b="0" i="1" smtClean="0">
                          <a:latin typeface="Cambria Math"/>
                          <a:ea typeface="Cambria Math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</m:e>
                    <m:sup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/>
                      <a:ea typeface="Cambria Math"/>
                    </a:rPr>
                    <m:t>𝑚𝑜𝑑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 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𝑛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;  </m:t>
                  </m:r>
                </m:oMath>
              </a14:m>
              <a:r>
                <a:rPr lang="en-AU" b="1" i="1" dirty="0" smtClean="0">
                  <a:ea typeface="+mn-ea"/>
                </a:rPr>
                <a:t>if</a:t>
              </a:r>
              <a:r>
                <a:rPr lang="en-AU" i="1" dirty="0" smtClean="0">
                  <a:ea typeface="+mn-ea"/>
                </a:rPr>
                <a:t>  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  <a:ea typeface="+mn-ea"/>
                    </a:rPr>
                    <m:t>𝑦</m:t>
                  </m:r>
                  <m:r>
                    <a:rPr lang="en-US" b="0" i="1" smtClean="0">
                      <a:latin typeface="Cambria Math"/>
                      <a:ea typeface="+mn-ea"/>
                    </a:rPr>
                    <m:t>=1</m:t>
                  </m:r>
                </m:oMath>
              </a14:m>
              <a:r>
                <a:rPr lang="en-AU" i="1" dirty="0" smtClean="0">
                  <a:ea typeface="+mn-ea"/>
                </a:rPr>
                <a:t>  and 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  <a:ea typeface="+mn-ea"/>
                    </a:rPr>
                    <m:t>𝑥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≠1,</m:t>
                  </m:r>
                  <m:r>
                    <a:rPr lang="en-US" b="0" i="1" smtClean="0">
                      <a:latin typeface="Cambria Math"/>
                      <a:ea typeface="+mn-ea"/>
                    </a:rPr>
                    <m:t>𝑥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≠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𝑛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−1 </m:t>
                  </m:r>
                </m:oMath>
              </a14:m>
              <a:r>
                <a:rPr lang="en-AU" b="1" i="1" dirty="0" smtClean="0">
                  <a:ea typeface="+mn-ea"/>
                </a:rPr>
                <a:t>then</a:t>
              </a:r>
              <a:r>
                <a:rPr lang="en-AU" i="1" dirty="0" smtClean="0">
                  <a:ea typeface="+mn-ea"/>
                </a:rPr>
                <a:t> return “composite”</a:t>
              </a:r>
              <a:r>
                <a:rPr lang="en-AU" dirty="0" smtClean="0">
                  <a:ea typeface="+mn-ea"/>
                </a:rPr>
                <a:t>  </a:t>
              </a:r>
              <a:endParaRPr lang="en-AU" b="1" dirty="0" smtClean="0">
                <a:ea typeface="+mn-ea"/>
              </a:endParaRPr>
            </a:p>
          </dgm:t>
        </dgm:pt>
      </mc:Choice>
      <mc:Fallback xmlns="">
        <dgm:pt modelId="{192186F6-7AF8-3145-9D3A-B172FA14B83E}">
          <dgm:prSet/>
          <dgm:spPr/>
          <dgm:t>
            <a:bodyPr/>
            <a:lstStyle/>
            <a:p>
              <a:r>
                <a:rPr lang="en-AU" dirty="0" smtClean="0">
                  <a:ea typeface="+mn-ea"/>
                </a:rPr>
                <a:t>     </a:t>
              </a:r>
              <a:r>
                <a:rPr lang="en-AU" dirty="0" smtClean="0">
                  <a:ea typeface="+mn-ea"/>
                </a:rPr>
                <a:t>        </a:t>
              </a:r>
              <a:r>
                <a:rPr lang="en-AU" dirty="0" smtClean="0">
                  <a:ea typeface="+mn-ea"/>
                </a:rPr>
                <a:t>y </a:t>
              </a:r>
              <a:r>
                <a:rPr lang="en-US" b="0" i="0" smtClean="0">
                  <a:latin typeface="Cambria Math"/>
                  <a:ea typeface="Cambria Math"/>
                </a:rPr>
                <a:t>←𝑥^2 𝑚𝑜𝑑 𝑛;  </a:t>
              </a:r>
              <a:r>
                <a:rPr lang="en-AU" b="1" i="1" dirty="0" smtClean="0">
                  <a:ea typeface="+mn-ea"/>
                </a:rPr>
                <a:t>if</a:t>
              </a:r>
              <a:r>
                <a:rPr lang="en-AU" i="1" dirty="0" smtClean="0">
                  <a:ea typeface="+mn-ea"/>
                </a:rPr>
                <a:t>   </a:t>
              </a:r>
              <a:r>
                <a:rPr lang="en-US" b="0" i="0" smtClean="0">
                  <a:latin typeface="Cambria Math"/>
                  <a:ea typeface="+mn-ea"/>
                </a:rPr>
                <a:t>𝑦=1</a:t>
              </a:r>
              <a:r>
                <a:rPr lang="en-AU" i="1" dirty="0" smtClean="0">
                  <a:ea typeface="+mn-ea"/>
                </a:rPr>
                <a:t>  and  </a:t>
              </a:r>
              <a:r>
                <a:rPr lang="en-US" b="0" i="0" smtClean="0">
                  <a:latin typeface="Cambria Math"/>
                  <a:ea typeface="+mn-ea"/>
                </a:rPr>
                <a:t>𝑥</a:t>
              </a:r>
              <a:r>
                <a:rPr lang="en-US" b="0" i="0" smtClean="0">
                  <a:latin typeface="Cambria Math"/>
                  <a:ea typeface="Cambria Math"/>
                </a:rPr>
                <a:t>≠1,</a:t>
              </a:r>
              <a:r>
                <a:rPr lang="en-US" b="0" i="0" smtClean="0">
                  <a:latin typeface="Cambria Math"/>
                  <a:ea typeface="+mn-ea"/>
                </a:rPr>
                <a:t>𝑥</a:t>
              </a:r>
              <a:r>
                <a:rPr lang="en-US" b="0" i="0" smtClean="0">
                  <a:latin typeface="Cambria Math"/>
                  <a:ea typeface="Cambria Math"/>
                </a:rPr>
                <a:t>≠𝑛−1 </a:t>
              </a:r>
              <a:r>
                <a:rPr lang="en-AU" b="1" i="1" dirty="0" smtClean="0">
                  <a:ea typeface="+mn-ea"/>
                </a:rPr>
                <a:t>then</a:t>
              </a:r>
              <a:r>
                <a:rPr lang="en-AU" i="1" dirty="0" smtClean="0">
                  <a:ea typeface="+mn-ea"/>
                </a:rPr>
                <a:t> return “composite”</a:t>
              </a:r>
              <a:r>
                <a:rPr lang="en-AU" dirty="0" smtClean="0">
                  <a:ea typeface="+mn-ea"/>
                </a:rPr>
                <a:t>  </a:t>
              </a:r>
              <a:endParaRPr lang="en-AU" b="1" dirty="0" smtClean="0">
                <a:ea typeface="+mn-ea"/>
              </a:endParaRPr>
            </a:p>
          </dgm:t>
        </dgm:pt>
      </mc:Fallback>
    </mc:AlternateContent>
    <dgm:pt modelId="{EDE528E3-FAAB-184A-B521-906B172CBC25}" type="parTrans" cxnId="{3BF51E6E-EE78-8E4B-A13F-8D9EAE33BD38}">
      <dgm:prSet/>
      <dgm:spPr/>
      <dgm:t>
        <a:bodyPr/>
        <a:lstStyle/>
        <a:p>
          <a:endParaRPr lang="en-US"/>
        </a:p>
      </dgm:t>
    </dgm:pt>
    <dgm:pt modelId="{BEA016D0-03A7-C946-B73B-108307CE6788}" type="sibTrans" cxnId="{3BF51E6E-EE78-8E4B-A13F-8D9EAE33BD3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9541EC2-EEAC-F24D-B49B-E8C172D9D351}">
          <dgm:prSet/>
          <dgm:spPr/>
          <dgm:t>
            <a:bodyPr/>
            <a:lstStyle/>
            <a:p>
              <a:r>
                <a:rPr lang="en-AU" b="0" dirty="0" smtClean="0">
                  <a:ea typeface="+mn-ea"/>
                </a:rPr>
                <a:t>             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/>
                      <a:ea typeface="+mn-ea"/>
                    </a:rPr>
                    <m:t>𝑥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←</m:t>
                  </m:r>
                  <m:r>
                    <a:rPr lang="en-US" b="0" i="1" smtClean="0">
                      <a:latin typeface="Cambria Math"/>
                      <a:ea typeface="Cambria Math"/>
                    </a:rPr>
                    <m:t>𝑦</m:t>
                  </m:r>
                </m:oMath>
              </a14:m>
              <a:r>
                <a:rPr lang="en-AU" b="0" dirty="0" smtClean="0">
                  <a:ea typeface="+mn-ea"/>
                </a:rPr>
                <a:t>   </a:t>
              </a:r>
              <a:endParaRPr lang="en-AU" dirty="0" smtClean="0">
                <a:ea typeface="+mn-ea"/>
              </a:endParaRPr>
            </a:p>
          </dgm:t>
        </dgm:pt>
      </mc:Choice>
      <mc:Fallback xmlns="">
        <dgm:pt modelId="{69541EC2-EEAC-F24D-B49B-E8C172D9D351}">
          <dgm:prSet/>
          <dgm:spPr/>
          <dgm:t>
            <a:bodyPr/>
            <a:lstStyle/>
            <a:p>
              <a:r>
                <a:rPr lang="en-AU" b="0" dirty="0" smtClean="0">
                  <a:ea typeface="+mn-ea"/>
                </a:rPr>
                <a:t>    </a:t>
              </a:r>
              <a:r>
                <a:rPr lang="en-AU" b="0" dirty="0" smtClean="0">
                  <a:ea typeface="+mn-ea"/>
                </a:rPr>
                <a:t>          </a:t>
              </a:r>
              <a:r>
                <a:rPr lang="en-US" b="0" i="0" smtClean="0">
                  <a:latin typeface="Cambria Math"/>
                  <a:ea typeface="+mn-ea"/>
                </a:rPr>
                <a:t>𝑥</a:t>
              </a:r>
              <a:r>
                <a:rPr lang="en-US" b="0" i="0" smtClean="0">
                  <a:latin typeface="Cambria Math"/>
                  <a:ea typeface="Cambria Math"/>
                </a:rPr>
                <a:t>←𝑦</a:t>
              </a:r>
              <a:r>
                <a:rPr lang="en-AU" b="0" dirty="0" smtClean="0">
                  <a:ea typeface="+mn-ea"/>
                </a:rPr>
                <a:t>   </a:t>
              </a:r>
              <a:endParaRPr lang="en-AU" dirty="0" smtClean="0">
                <a:ea typeface="+mn-ea"/>
              </a:endParaRPr>
            </a:p>
          </dgm:t>
        </dgm:pt>
      </mc:Fallback>
    </mc:AlternateContent>
    <dgm:pt modelId="{84CBE7AA-88E8-7342-8170-07F040767286}" type="parTrans" cxnId="{ABC98552-FA43-F342-95C8-A0AF8548403C}">
      <dgm:prSet/>
      <dgm:spPr/>
      <dgm:t>
        <a:bodyPr/>
        <a:lstStyle/>
        <a:p>
          <a:endParaRPr lang="en-US"/>
        </a:p>
      </dgm:t>
    </dgm:pt>
    <dgm:pt modelId="{E8351854-FC35-C643-BB4A-B61C8918F414}" type="sibTrans" cxnId="{ABC98552-FA43-F342-95C8-A0AF8548403C}">
      <dgm:prSet/>
      <dgm:spPr/>
      <dgm:t>
        <a:bodyPr/>
        <a:lstStyle/>
        <a:p>
          <a:endParaRPr lang="en-US"/>
        </a:p>
      </dgm:t>
    </dgm:pt>
    <dgm:pt modelId="{372DA5CB-9EB6-8B4D-97BA-01A5AB4F4F57}">
      <dgm:prSet/>
      <dgm:spPr/>
      <dgm:t>
        <a:bodyPr/>
        <a:lstStyle/>
        <a:p>
          <a:r>
            <a:rPr lang="en-AU" dirty="0" smtClean="0">
              <a:ea typeface="+mn-ea"/>
            </a:rPr>
            <a:t>          return   “probably prime" ;</a:t>
          </a:r>
        </a:p>
      </dgm:t>
    </dgm:pt>
    <dgm:pt modelId="{45440A3E-C467-F24B-AE80-333CB8E50EA8}" type="parTrans" cxnId="{23A7B482-FB0F-F543-B352-0DD89D1F69F4}">
      <dgm:prSet/>
      <dgm:spPr/>
      <dgm:t>
        <a:bodyPr/>
        <a:lstStyle/>
        <a:p>
          <a:endParaRPr lang="en-US"/>
        </a:p>
      </dgm:t>
    </dgm:pt>
    <dgm:pt modelId="{3D0CCDC6-B23B-8143-B71B-FD3D01BA0255}" type="sibTrans" cxnId="{23A7B482-FB0F-F543-B352-0DD89D1F69F4}">
      <dgm:prSet/>
      <dgm:spPr/>
      <dgm:t>
        <a:bodyPr/>
        <a:lstStyle/>
        <a:p>
          <a:endParaRPr lang="en-US"/>
        </a:p>
      </dgm:t>
    </dgm:pt>
    <dgm:pt modelId="{D7D118A1-74CC-6C4F-B831-3685DF19C48D}" type="pres">
      <dgm:prSet presAssocID="{DE09D6F4-BC36-0D42-9828-50A4B5F57A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AE230-6AF8-7A47-B5A6-8624F47456AE}" type="pres">
      <dgm:prSet presAssocID="{217F2861-8603-1749-8905-36222D71F47A}" presName="composite" presStyleCnt="0"/>
      <dgm:spPr/>
    </dgm:pt>
    <dgm:pt modelId="{D7A1E9D5-302B-694D-869C-A3ABA0C4A5D6}" type="pres">
      <dgm:prSet presAssocID="{217F2861-8603-1749-8905-36222D71F47A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965AD-C2D4-B047-B721-29B9E3EC90ED}" type="pres">
      <dgm:prSet presAssocID="{217F2861-8603-1749-8905-36222D71F47A}" presName="descendantText" presStyleLbl="alignAcc1" presStyleIdx="0" presStyleCnt="6" custLinFactNeighborY="16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26310-B59C-CB48-8080-F86AF6178FD8}" type="pres">
      <dgm:prSet presAssocID="{D8BD60E9-60E2-BB49-BA41-B7BC874F1D2E}" presName="sp" presStyleCnt="0"/>
      <dgm:spPr/>
    </dgm:pt>
    <dgm:pt modelId="{33EE43DC-34BE-A840-BD1C-AE38AAA55524}" type="pres">
      <dgm:prSet presAssocID="{E7BEE5E9-B068-F440-AA78-C06B5DA31F9F}" presName="composite" presStyleCnt="0"/>
      <dgm:spPr/>
    </dgm:pt>
    <dgm:pt modelId="{2F49BE34-3DD4-D442-BEA2-FF0D8EE8E178}" type="pres">
      <dgm:prSet presAssocID="{E7BEE5E9-B068-F440-AA78-C06B5DA31F9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5ABA3-9ACF-FA4D-9D6C-AD4636C47777}" type="pres">
      <dgm:prSet presAssocID="{E7BEE5E9-B068-F440-AA78-C06B5DA31F9F}" presName="descendantText" presStyleLbl="alignAcc1" presStyleIdx="1" presStyleCnt="6" custLinFactNeighborY="11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34DD1-E48D-9F49-9F10-C9BFBD29C4CD}" type="pres">
      <dgm:prSet presAssocID="{8200FAE9-38A0-794A-9C45-0A523EBC6CD8}" presName="sp" presStyleCnt="0"/>
      <dgm:spPr/>
    </dgm:pt>
    <dgm:pt modelId="{7E85EF86-6CCB-6D4E-B305-07C60A71FA80}" type="pres">
      <dgm:prSet presAssocID="{09D346F8-9EAF-5B4F-878E-A6E389AE9980}" presName="composite" presStyleCnt="0"/>
      <dgm:spPr/>
    </dgm:pt>
    <dgm:pt modelId="{CDFA1110-DB91-3342-8A3D-179A837BBA12}" type="pres">
      <dgm:prSet presAssocID="{09D346F8-9EAF-5B4F-878E-A6E389AE998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74246-F6BC-5046-AA33-638FD8E71F46}" type="pres">
      <dgm:prSet presAssocID="{09D346F8-9EAF-5B4F-878E-A6E389AE9980}" presName="descendantText" presStyleLbl="alignAcc1" presStyleIdx="2" presStyleCnt="6" custLinFactNeighborY="8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A862C-6535-E844-BD7C-1C965B86A6DC}" type="pres">
      <dgm:prSet presAssocID="{84008035-451E-244B-9822-9BFB0C54B9B1}" presName="sp" presStyleCnt="0"/>
      <dgm:spPr/>
    </dgm:pt>
    <dgm:pt modelId="{20D2E5A2-495E-CE45-B454-2F2C99F11F10}" type="pres">
      <dgm:prSet presAssocID="{49EFE361-CF40-C647-A532-3DB806AF13A5}" presName="composite" presStyleCnt="0"/>
      <dgm:spPr/>
    </dgm:pt>
    <dgm:pt modelId="{6CDAECC0-63B0-4043-8086-E12AC2EBF14F}" type="pres">
      <dgm:prSet presAssocID="{49EFE361-CF40-C647-A532-3DB806AF13A5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0E9CA-38E0-294D-BA1D-ABDC8F904BF8}" type="pres">
      <dgm:prSet presAssocID="{49EFE361-CF40-C647-A532-3DB806AF13A5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7DBBF-077B-AB45-9CCA-2DCBD66F11A2}" type="pres">
      <dgm:prSet presAssocID="{38E7586E-E1E7-6641-B699-FC69EF62FCB4}" presName="sp" presStyleCnt="0"/>
      <dgm:spPr/>
    </dgm:pt>
    <dgm:pt modelId="{9952EB10-1BAF-9C4E-82BC-013884F3CD0B}" type="pres">
      <dgm:prSet presAssocID="{DE800D88-AFC2-C748-95A6-84274571450D}" presName="composite" presStyleCnt="0"/>
      <dgm:spPr/>
    </dgm:pt>
    <dgm:pt modelId="{7A51B00A-7D2E-CB40-B681-149F0CD6A739}" type="pres">
      <dgm:prSet presAssocID="{DE800D88-AFC2-C748-95A6-84274571450D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AD66C-6EA6-8E42-90F0-37439CBC6540}" type="pres">
      <dgm:prSet presAssocID="{DE800D88-AFC2-C748-95A6-84274571450D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8B7A7-DB29-3E4D-8B25-6A3EFF5A49E1}" type="pres">
      <dgm:prSet presAssocID="{56A0522B-1198-1A4B-95EF-8273C6411250}" presName="sp" presStyleCnt="0"/>
      <dgm:spPr/>
    </dgm:pt>
    <dgm:pt modelId="{81671323-D572-BA41-8D74-434926E9198C}" type="pres">
      <dgm:prSet presAssocID="{1C83C87B-222E-0647-A9B1-678C74EE72FB}" presName="composite" presStyleCnt="0"/>
      <dgm:spPr/>
    </dgm:pt>
    <dgm:pt modelId="{095298D9-91B6-C442-9E68-491C82CAAEDB}" type="pres">
      <dgm:prSet presAssocID="{1C83C87B-222E-0647-A9B1-678C74EE72F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52334-D05E-924B-BE13-85008940BE0E}" type="pres">
      <dgm:prSet presAssocID="{1C83C87B-222E-0647-A9B1-678C74EE72FB}" presName="descendantText" presStyleLbl="alignAcc1" presStyleIdx="5" presStyleCnt="6" custLinFactNeighborY="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CF0FD8-3469-7845-89AA-5616D5E2B633}" srcId="{09D346F8-9EAF-5B4F-878E-A6E389AE9980}" destId="{3D7D89BD-3593-1D4F-8698-91E73EF5D182}" srcOrd="0" destOrd="0" parTransId="{DB8B4F9B-009D-1448-AB53-DE3DEAA28659}" sibTransId="{135EC791-B2DD-B848-80AC-3D9E557FAF51}"/>
    <dgm:cxn modelId="{AE6F9B1A-0BA3-40F0-B5FC-BA666D00CEAA}" type="presOf" srcId="{DE09D6F4-BC36-0D42-9828-50A4B5F57A5B}" destId="{D7D118A1-74CC-6C4F-B831-3685DF19C48D}" srcOrd="0" destOrd="0" presId="urn:microsoft.com/office/officeart/2005/8/layout/chevron2"/>
    <dgm:cxn modelId="{AB94D550-4FC1-BD4D-A19A-3F4C3AB52280}" srcId="{DE09D6F4-BC36-0D42-9828-50A4B5F57A5B}" destId="{49EFE361-CF40-C647-A532-3DB806AF13A5}" srcOrd="3" destOrd="0" parTransId="{CFE636A9-8EBA-A545-B381-D1901F80C1F8}" sibTransId="{38E7586E-E1E7-6641-B699-FC69EF62FCB4}"/>
    <dgm:cxn modelId="{5A01AB45-0406-4E25-B2BF-A39EF704EE6A}" type="presOf" srcId="{DE800D88-AFC2-C748-95A6-84274571450D}" destId="{7A51B00A-7D2E-CB40-B681-149F0CD6A739}" srcOrd="0" destOrd="0" presId="urn:microsoft.com/office/officeart/2005/8/layout/chevron2"/>
    <dgm:cxn modelId="{9DE5980A-F1F8-4D3C-91A6-7E042BDE9AFC}" type="presOf" srcId="{1C83C87B-222E-0647-A9B1-678C74EE72FB}" destId="{095298D9-91B6-C442-9E68-491C82CAAEDB}" srcOrd="0" destOrd="0" presId="urn:microsoft.com/office/officeart/2005/8/layout/chevron2"/>
    <dgm:cxn modelId="{D67942E5-F5A4-497F-8695-5594B23E66FC}" type="presOf" srcId="{ADC67CD4-5024-4449-B1E2-58B28F85B9A6}" destId="{9185ABA3-9ACF-FA4D-9D6C-AD4636C47777}" srcOrd="0" destOrd="0" presId="urn:microsoft.com/office/officeart/2005/8/layout/chevron2"/>
    <dgm:cxn modelId="{E6F4BD6A-E71B-C348-A7C5-892E30686EF6}" srcId="{DE09D6F4-BC36-0D42-9828-50A4B5F57A5B}" destId="{E7BEE5E9-B068-F440-AA78-C06B5DA31F9F}" srcOrd="1" destOrd="0" parTransId="{3BD7872B-5311-4C46-BE7D-1A43595322FD}" sibTransId="{8200FAE9-38A0-794A-9C45-0A523EBC6CD8}"/>
    <dgm:cxn modelId="{31440FE3-7DE0-4767-8348-E50B059716DA}" type="presOf" srcId="{217F2861-8603-1749-8905-36222D71F47A}" destId="{D7A1E9D5-302B-694D-869C-A3ABA0C4A5D6}" srcOrd="0" destOrd="0" presId="urn:microsoft.com/office/officeart/2005/8/layout/chevron2"/>
    <dgm:cxn modelId="{D309BC2B-2C28-5D4F-A167-B5C8489E062B}" srcId="{DE09D6F4-BC36-0D42-9828-50A4B5F57A5B}" destId="{DE800D88-AFC2-C748-95A6-84274571450D}" srcOrd="4" destOrd="0" parTransId="{2AB82780-A93F-2241-82C5-044F7C113A5B}" sibTransId="{56A0522B-1198-1A4B-95EF-8273C6411250}"/>
    <dgm:cxn modelId="{3BF51E6E-EE78-8E4B-A13F-8D9EAE33BD38}" srcId="{49EFE361-CF40-C647-A532-3DB806AF13A5}" destId="{192186F6-7AF8-3145-9D3A-B172FA14B83E}" srcOrd="0" destOrd="0" parTransId="{EDE528E3-FAAB-184A-B521-906B172CBC25}" sibTransId="{BEA016D0-03A7-C946-B73B-108307CE6788}"/>
    <dgm:cxn modelId="{8E3C383C-CB97-CB49-89EB-176D995223F0}" srcId="{DE09D6F4-BC36-0D42-9828-50A4B5F57A5B}" destId="{09D346F8-9EAF-5B4F-878E-A6E389AE9980}" srcOrd="2" destOrd="0" parTransId="{8595B2C8-0405-7B4C-ABDE-A21DE2E1B6B4}" sibTransId="{84008035-451E-244B-9822-9BFB0C54B9B1}"/>
    <dgm:cxn modelId="{16C1F800-884E-49A5-99BE-52ABCB60299F}" type="presOf" srcId="{69541EC2-EEAC-F24D-B49B-E8C172D9D351}" destId="{631AD66C-6EA6-8E42-90F0-37439CBC6540}" srcOrd="0" destOrd="0" presId="urn:microsoft.com/office/officeart/2005/8/layout/chevron2"/>
    <dgm:cxn modelId="{AAC39BEF-AE46-45F7-80EA-A24B0D9B0C37}" type="presOf" srcId="{3D7D89BD-3593-1D4F-8698-91E73EF5D182}" destId="{EEA74246-F6BC-5046-AA33-638FD8E71F46}" srcOrd="0" destOrd="0" presId="urn:microsoft.com/office/officeart/2005/8/layout/chevron2"/>
    <dgm:cxn modelId="{795A9BD3-8C52-584C-B3C5-4A6457088198}" srcId="{DE09D6F4-BC36-0D42-9828-50A4B5F57A5B}" destId="{217F2861-8603-1749-8905-36222D71F47A}" srcOrd="0" destOrd="0" parTransId="{4BC56C73-5124-D046-9848-B78AA5F456F7}" sibTransId="{D8BD60E9-60E2-BB49-BA41-B7BC874F1D2E}"/>
    <dgm:cxn modelId="{23A7B482-FB0F-F543-B352-0DD89D1F69F4}" srcId="{1C83C87B-222E-0647-A9B1-678C74EE72FB}" destId="{372DA5CB-9EB6-8B4D-97BA-01A5AB4F4F57}" srcOrd="0" destOrd="0" parTransId="{45440A3E-C467-F24B-AE80-333CB8E50EA8}" sibTransId="{3D0CCDC6-B23B-8143-B71B-FD3D01BA0255}"/>
    <dgm:cxn modelId="{46B25CDD-CA2A-524E-A3E7-D09D1B833BFE}" srcId="{217F2861-8603-1749-8905-36222D71F47A}" destId="{84085882-6E9C-1740-A09E-E5D012E12456}" srcOrd="0" destOrd="0" parTransId="{29773E85-45B9-6045-9824-C7CE37D7B132}" sibTransId="{522EEFD0-741F-6844-B11C-0193E8A0AD51}"/>
    <dgm:cxn modelId="{A5458707-6149-AE4C-A4B3-D6287B953BCC}" srcId="{E7BEE5E9-B068-F440-AA78-C06B5DA31F9F}" destId="{ADC67CD4-5024-4449-B1E2-58B28F85B9A6}" srcOrd="0" destOrd="0" parTransId="{E4D2A74A-25BA-ED49-935E-32E7C5909C8F}" sibTransId="{052867FB-C570-EE47-8D47-84A7FFD9AFE5}"/>
    <dgm:cxn modelId="{D9B66B88-B454-7740-A110-89C2A8F7895B}" srcId="{DE09D6F4-BC36-0D42-9828-50A4B5F57A5B}" destId="{1C83C87B-222E-0647-A9B1-678C74EE72FB}" srcOrd="5" destOrd="0" parTransId="{5175E942-C08B-5340-8A93-6316416F3C04}" sibTransId="{A1A4982E-B916-3545-B228-858E66705963}"/>
    <dgm:cxn modelId="{42ADFEBB-6D3F-442D-A966-73F062144804}" type="presOf" srcId="{09D346F8-9EAF-5B4F-878E-A6E389AE9980}" destId="{CDFA1110-DB91-3342-8A3D-179A837BBA12}" srcOrd="0" destOrd="0" presId="urn:microsoft.com/office/officeart/2005/8/layout/chevron2"/>
    <dgm:cxn modelId="{240C2CE2-53CF-4FBB-B69A-E0AC2CE3832E}" type="presOf" srcId="{E7BEE5E9-B068-F440-AA78-C06B5DA31F9F}" destId="{2F49BE34-3DD4-D442-BEA2-FF0D8EE8E178}" srcOrd="0" destOrd="0" presId="urn:microsoft.com/office/officeart/2005/8/layout/chevron2"/>
    <dgm:cxn modelId="{D863F657-BF0C-43B7-A5A1-C8CDAEDBEDCC}" type="presOf" srcId="{49EFE361-CF40-C647-A532-3DB806AF13A5}" destId="{6CDAECC0-63B0-4043-8086-E12AC2EBF14F}" srcOrd="0" destOrd="0" presId="urn:microsoft.com/office/officeart/2005/8/layout/chevron2"/>
    <dgm:cxn modelId="{4AF6271C-6886-4CA1-BB02-4B6F1EA67DA5}" type="presOf" srcId="{84085882-6E9C-1740-A09E-E5D012E12456}" destId="{29F965AD-C2D4-B047-B721-29B9E3EC90ED}" srcOrd="0" destOrd="0" presId="urn:microsoft.com/office/officeart/2005/8/layout/chevron2"/>
    <dgm:cxn modelId="{438178D7-2D1A-42A5-A2C4-D9E323711F20}" type="presOf" srcId="{372DA5CB-9EB6-8B4D-97BA-01A5AB4F4F57}" destId="{C5652334-D05E-924B-BE13-85008940BE0E}" srcOrd="0" destOrd="0" presId="urn:microsoft.com/office/officeart/2005/8/layout/chevron2"/>
    <dgm:cxn modelId="{ABC98552-FA43-F342-95C8-A0AF8548403C}" srcId="{DE800D88-AFC2-C748-95A6-84274571450D}" destId="{69541EC2-EEAC-F24D-B49B-E8C172D9D351}" srcOrd="0" destOrd="0" parTransId="{84CBE7AA-88E8-7342-8170-07F040767286}" sibTransId="{E8351854-FC35-C643-BB4A-B61C8918F414}"/>
    <dgm:cxn modelId="{58F16CF4-37AF-433A-959D-DE0BDCC9C207}" type="presOf" srcId="{192186F6-7AF8-3145-9D3A-B172FA14B83E}" destId="{8EB0E9CA-38E0-294D-BA1D-ABDC8F904BF8}" srcOrd="0" destOrd="0" presId="urn:microsoft.com/office/officeart/2005/8/layout/chevron2"/>
    <dgm:cxn modelId="{794BD13D-2719-45B0-B9F9-3B9BB4D6CE80}" type="presParOf" srcId="{D7D118A1-74CC-6C4F-B831-3685DF19C48D}" destId="{7DBAE230-6AF8-7A47-B5A6-8624F47456AE}" srcOrd="0" destOrd="0" presId="urn:microsoft.com/office/officeart/2005/8/layout/chevron2"/>
    <dgm:cxn modelId="{C587DEC0-BBA3-476B-8A7F-46270428B336}" type="presParOf" srcId="{7DBAE230-6AF8-7A47-B5A6-8624F47456AE}" destId="{D7A1E9D5-302B-694D-869C-A3ABA0C4A5D6}" srcOrd="0" destOrd="0" presId="urn:microsoft.com/office/officeart/2005/8/layout/chevron2"/>
    <dgm:cxn modelId="{7CF688E0-19C2-4EF2-9E18-04A491E35084}" type="presParOf" srcId="{7DBAE230-6AF8-7A47-B5A6-8624F47456AE}" destId="{29F965AD-C2D4-B047-B721-29B9E3EC90ED}" srcOrd="1" destOrd="0" presId="urn:microsoft.com/office/officeart/2005/8/layout/chevron2"/>
    <dgm:cxn modelId="{FF535141-5262-45DB-8670-0102CADB112B}" type="presParOf" srcId="{D7D118A1-74CC-6C4F-B831-3685DF19C48D}" destId="{1CD26310-B59C-CB48-8080-F86AF6178FD8}" srcOrd="1" destOrd="0" presId="urn:microsoft.com/office/officeart/2005/8/layout/chevron2"/>
    <dgm:cxn modelId="{4AC4B132-8D34-4B58-A5ED-08B778463E16}" type="presParOf" srcId="{D7D118A1-74CC-6C4F-B831-3685DF19C48D}" destId="{33EE43DC-34BE-A840-BD1C-AE38AAA55524}" srcOrd="2" destOrd="0" presId="urn:microsoft.com/office/officeart/2005/8/layout/chevron2"/>
    <dgm:cxn modelId="{F91413F6-B095-4FA3-9781-2803D7ECAF16}" type="presParOf" srcId="{33EE43DC-34BE-A840-BD1C-AE38AAA55524}" destId="{2F49BE34-3DD4-D442-BEA2-FF0D8EE8E178}" srcOrd="0" destOrd="0" presId="urn:microsoft.com/office/officeart/2005/8/layout/chevron2"/>
    <dgm:cxn modelId="{09C62DCF-D19D-4F0B-BF39-AC97F33A61C8}" type="presParOf" srcId="{33EE43DC-34BE-A840-BD1C-AE38AAA55524}" destId="{9185ABA3-9ACF-FA4D-9D6C-AD4636C47777}" srcOrd="1" destOrd="0" presId="urn:microsoft.com/office/officeart/2005/8/layout/chevron2"/>
    <dgm:cxn modelId="{D7B6606E-F926-4AF3-8C69-88229181CA6D}" type="presParOf" srcId="{D7D118A1-74CC-6C4F-B831-3685DF19C48D}" destId="{68534DD1-E48D-9F49-9F10-C9BFBD29C4CD}" srcOrd="3" destOrd="0" presId="urn:microsoft.com/office/officeart/2005/8/layout/chevron2"/>
    <dgm:cxn modelId="{D4FD618C-C309-4F93-82D8-2FDEE7C4A60A}" type="presParOf" srcId="{D7D118A1-74CC-6C4F-B831-3685DF19C48D}" destId="{7E85EF86-6CCB-6D4E-B305-07C60A71FA80}" srcOrd="4" destOrd="0" presId="urn:microsoft.com/office/officeart/2005/8/layout/chevron2"/>
    <dgm:cxn modelId="{30CE4250-DF18-4A47-B49D-591248BC860B}" type="presParOf" srcId="{7E85EF86-6CCB-6D4E-B305-07C60A71FA80}" destId="{CDFA1110-DB91-3342-8A3D-179A837BBA12}" srcOrd="0" destOrd="0" presId="urn:microsoft.com/office/officeart/2005/8/layout/chevron2"/>
    <dgm:cxn modelId="{55110A40-3C6F-45D0-8AB3-808B098F51D9}" type="presParOf" srcId="{7E85EF86-6CCB-6D4E-B305-07C60A71FA80}" destId="{EEA74246-F6BC-5046-AA33-638FD8E71F46}" srcOrd="1" destOrd="0" presId="urn:microsoft.com/office/officeart/2005/8/layout/chevron2"/>
    <dgm:cxn modelId="{EF14C88D-F881-4B2C-8EFC-3F8942617337}" type="presParOf" srcId="{D7D118A1-74CC-6C4F-B831-3685DF19C48D}" destId="{6F3A862C-6535-E844-BD7C-1C965B86A6DC}" srcOrd="5" destOrd="0" presId="urn:microsoft.com/office/officeart/2005/8/layout/chevron2"/>
    <dgm:cxn modelId="{7FC085F3-435C-4ADE-952A-E41367CBAFE0}" type="presParOf" srcId="{D7D118A1-74CC-6C4F-B831-3685DF19C48D}" destId="{20D2E5A2-495E-CE45-B454-2F2C99F11F10}" srcOrd="6" destOrd="0" presId="urn:microsoft.com/office/officeart/2005/8/layout/chevron2"/>
    <dgm:cxn modelId="{33B8B825-E5B9-4CEF-A42B-3CF661C2AA8F}" type="presParOf" srcId="{20D2E5A2-495E-CE45-B454-2F2C99F11F10}" destId="{6CDAECC0-63B0-4043-8086-E12AC2EBF14F}" srcOrd="0" destOrd="0" presId="urn:microsoft.com/office/officeart/2005/8/layout/chevron2"/>
    <dgm:cxn modelId="{198DC89F-69CB-48CA-A3EC-C85868CA1DD3}" type="presParOf" srcId="{20D2E5A2-495E-CE45-B454-2F2C99F11F10}" destId="{8EB0E9CA-38E0-294D-BA1D-ABDC8F904BF8}" srcOrd="1" destOrd="0" presId="urn:microsoft.com/office/officeart/2005/8/layout/chevron2"/>
    <dgm:cxn modelId="{8DE4C02C-0BA8-495E-9D8F-9152078A9945}" type="presParOf" srcId="{D7D118A1-74CC-6C4F-B831-3685DF19C48D}" destId="{3787DBBF-077B-AB45-9CCA-2DCBD66F11A2}" srcOrd="7" destOrd="0" presId="urn:microsoft.com/office/officeart/2005/8/layout/chevron2"/>
    <dgm:cxn modelId="{973C3BF7-713E-43D8-9BAA-1966974445EE}" type="presParOf" srcId="{D7D118A1-74CC-6C4F-B831-3685DF19C48D}" destId="{9952EB10-1BAF-9C4E-82BC-013884F3CD0B}" srcOrd="8" destOrd="0" presId="urn:microsoft.com/office/officeart/2005/8/layout/chevron2"/>
    <dgm:cxn modelId="{521C672E-A8DF-468D-8C0E-75FBAB0EAD2A}" type="presParOf" srcId="{9952EB10-1BAF-9C4E-82BC-013884F3CD0B}" destId="{7A51B00A-7D2E-CB40-B681-149F0CD6A739}" srcOrd="0" destOrd="0" presId="urn:microsoft.com/office/officeart/2005/8/layout/chevron2"/>
    <dgm:cxn modelId="{0B0CB9B9-39A3-401B-A71B-A7C8C890DA9E}" type="presParOf" srcId="{9952EB10-1BAF-9C4E-82BC-013884F3CD0B}" destId="{631AD66C-6EA6-8E42-90F0-37439CBC6540}" srcOrd="1" destOrd="0" presId="urn:microsoft.com/office/officeart/2005/8/layout/chevron2"/>
    <dgm:cxn modelId="{34580A0F-6364-4476-A4B6-9BF089A401A2}" type="presParOf" srcId="{D7D118A1-74CC-6C4F-B831-3685DF19C48D}" destId="{1BB8B7A7-DB29-3E4D-8B25-6A3EFF5A49E1}" srcOrd="9" destOrd="0" presId="urn:microsoft.com/office/officeart/2005/8/layout/chevron2"/>
    <dgm:cxn modelId="{A75CC353-FAF4-466F-85A3-CFFF63A675C6}" type="presParOf" srcId="{D7D118A1-74CC-6C4F-B831-3685DF19C48D}" destId="{81671323-D572-BA41-8D74-434926E9198C}" srcOrd="10" destOrd="0" presId="urn:microsoft.com/office/officeart/2005/8/layout/chevron2"/>
    <dgm:cxn modelId="{AF80F7BC-AB28-41A5-AA10-907784CFDA1F}" type="presParOf" srcId="{81671323-D572-BA41-8D74-434926E9198C}" destId="{095298D9-91B6-C442-9E68-491C82CAAEDB}" srcOrd="0" destOrd="0" presId="urn:microsoft.com/office/officeart/2005/8/layout/chevron2"/>
    <dgm:cxn modelId="{D2D4929E-3FB5-4F09-9638-C79767C5A447}" type="presParOf" srcId="{81671323-D572-BA41-8D74-434926E9198C}" destId="{C5652334-D05E-924B-BE13-85008940BE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09D6F4-BC36-0D42-9828-50A4B5F57A5B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7F2861-8603-1749-8905-36222D71F47A}">
      <dgm:prSet phldrT="[Text]" custT="1"/>
      <dgm:spPr/>
      <dgm:t>
        <a:bodyPr/>
        <a:lstStyle/>
        <a:p>
          <a:r>
            <a:rPr lang="en-AU" sz="1600" b="1" i="0" dirty="0" smtClean="0">
              <a:ea typeface="+mn-ea"/>
            </a:rPr>
            <a:t>1.</a:t>
          </a:r>
          <a:endParaRPr lang="en-US" sz="1600" b="1" i="0" dirty="0"/>
        </a:p>
      </dgm:t>
    </dgm:pt>
    <dgm:pt modelId="{4BC56C73-5124-D046-9848-B78AA5F456F7}" type="parTrans" cxnId="{795A9BD3-8C52-584C-B3C5-4A6457088198}">
      <dgm:prSet/>
      <dgm:spPr/>
      <dgm:t>
        <a:bodyPr/>
        <a:lstStyle/>
        <a:p>
          <a:endParaRPr lang="en-US"/>
        </a:p>
      </dgm:t>
    </dgm:pt>
    <dgm:pt modelId="{D8BD60E9-60E2-BB49-BA41-B7BC874F1D2E}" type="sibTrans" cxnId="{795A9BD3-8C52-584C-B3C5-4A6457088198}">
      <dgm:prSet/>
      <dgm:spPr/>
      <dgm:t>
        <a:bodyPr/>
        <a:lstStyle/>
        <a:p>
          <a:endParaRPr lang="en-US"/>
        </a:p>
      </dgm:t>
    </dgm:pt>
    <dgm:pt modelId="{E7BEE5E9-B068-F440-AA78-C06B5DA31F9F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2.</a:t>
          </a:r>
        </a:p>
      </dgm:t>
    </dgm:pt>
    <dgm:pt modelId="{3BD7872B-5311-4C46-BE7D-1A43595322FD}" type="parTrans" cxnId="{E6F4BD6A-E71B-C348-A7C5-892E30686EF6}">
      <dgm:prSet/>
      <dgm:spPr/>
      <dgm:t>
        <a:bodyPr/>
        <a:lstStyle/>
        <a:p>
          <a:endParaRPr lang="en-US"/>
        </a:p>
      </dgm:t>
    </dgm:pt>
    <dgm:pt modelId="{8200FAE9-38A0-794A-9C45-0A523EBC6CD8}" type="sibTrans" cxnId="{E6F4BD6A-E71B-C348-A7C5-892E30686EF6}">
      <dgm:prSet/>
      <dgm:spPr/>
      <dgm:t>
        <a:bodyPr/>
        <a:lstStyle/>
        <a:p>
          <a:endParaRPr lang="en-US"/>
        </a:p>
      </dgm:t>
    </dgm:pt>
    <dgm:pt modelId="{09D346F8-9EAF-5B4F-878E-A6E389AE9980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3.</a:t>
          </a:r>
        </a:p>
      </dgm:t>
    </dgm:pt>
    <dgm:pt modelId="{8595B2C8-0405-7B4C-ABDE-A21DE2E1B6B4}" type="parTrans" cxnId="{8E3C383C-CB97-CB49-89EB-176D995223F0}">
      <dgm:prSet/>
      <dgm:spPr/>
      <dgm:t>
        <a:bodyPr/>
        <a:lstStyle/>
        <a:p>
          <a:endParaRPr lang="en-US"/>
        </a:p>
      </dgm:t>
    </dgm:pt>
    <dgm:pt modelId="{84008035-451E-244B-9822-9BFB0C54B9B1}" type="sibTrans" cxnId="{8E3C383C-CB97-CB49-89EB-176D995223F0}">
      <dgm:prSet/>
      <dgm:spPr/>
      <dgm:t>
        <a:bodyPr/>
        <a:lstStyle/>
        <a:p>
          <a:endParaRPr lang="en-US"/>
        </a:p>
      </dgm:t>
    </dgm:pt>
    <dgm:pt modelId="{49EFE361-CF40-C647-A532-3DB806AF13A5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4.</a:t>
          </a:r>
        </a:p>
      </dgm:t>
    </dgm:pt>
    <dgm:pt modelId="{CFE636A9-8EBA-A545-B381-D1901F80C1F8}" type="parTrans" cxnId="{AB94D550-4FC1-BD4D-A19A-3F4C3AB52280}">
      <dgm:prSet/>
      <dgm:spPr/>
      <dgm:t>
        <a:bodyPr/>
        <a:lstStyle/>
        <a:p>
          <a:endParaRPr lang="en-US"/>
        </a:p>
      </dgm:t>
    </dgm:pt>
    <dgm:pt modelId="{38E7586E-E1E7-6641-B699-FC69EF62FCB4}" type="sibTrans" cxnId="{AB94D550-4FC1-BD4D-A19A-3F4C3AB52280}">
      <dgm:prSet/>
      <dgm:spPr/>
      <dgm:t>
        <a:bodyPr/>
        <a:lstStyle/>
        <a:p>
          <a:endParaRPr lang="en-US"/>
        </a:p>
      </dgm:t>
    </dgm:pt>
    <dgm:pt modelId="{DE800D88-AFC2-C748-95A6-84274571450D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5. </a:t>
          </a:r>
        </a:p>
      </dgm:t>
    </dgm:pt>
    <dgm:pt modelId="{2AB82780-A93F-2241-82C5-044F7C113A5B}" type="parTrans" cxnId="{D309BC2B-2C28-5D4F-A167-B5C8489E062B}">
      <dgm:prSet/>
      <dgm:spPr/>
      <dgm:t>
        <a:bodyPr/>
        <a:lstStyle/>
        <a:p>
          <a:endParaRPr lang="en-US"/>
        </a:p>
      </dgm:t>
    </dgm:pt>
    <dgm:pt modelId="{56A0522B-1198-1A4B-95EF-8273C6411250}" type="sibTrans" cxnId="{D309BC2B-2C28-5D4F-A167-B5C8489E062B}">
      <dgm:prSet/>
      <dgm:spPr/>
      <dgm:t>
        <a:bodyPr/>
        <a:lstStyle/>
        <a:p>
          <a:endParaRPr lang="en-US"/>
        </a:p>
      </dgm:t>
    </dgm:pt>
    <dgm:pt modelId="{1C83C87B-222E-0647-A9B1-678C74EE72FB}">
      <dgm:prSet custT="1"/>
      <dgm:spPr/>
      <dgm:t>
        <a:bodyPr/>
        <a:lstStyle/>
        <a:p>
          <a:r>
            <a:rPr lang="en-AU" sz="1600" b="1" i="0" dirty="0" smtClean="0">
              <a:ea typeface="+mn-ea"/>
            </a:rPr>
            <a:t>6.</a:t>
          </a:r>
        </a:p>
      </dgm:t>
    </dgm:pt>
    <dgm:pt modelId="{5175E942-C08B-5340-8A93-6316416F3C04}" type="parTrans" cxnId="{D9B66B88-B454-7740-A110-89C2A8F7895B}">
      <dgm:prSet/>
      <dgm:spPr/>
      <dgm:t>
        <a:bodyPr/>
        <a:lstStyle/>
        <a:p>
          <a:endParaRPr lang="en-US"/>
        </a:p>
      </dgm:t>
    </dgm:pt>
    <dgm:pt modelId="{A1A4982E-B916-3545-B228-858E66705963}" type="sibTrans" cxnId="{D9B66B88-B454-7740-A110-89C2A8F7895B}">
      <dgm:prSet/>
      <dgm:spPr/>
      <dgm:t>
        <a:bodyPr/>
        <a:lstStyle/>
        <a:p>
          <a:endParaRPr lang="en-US"/>
        </a:p>
      </dgm:t>
    </dgm:pt>
    <dgm:pt modelId="{84085882-6E9C-1740-A09E-E5D012E12456}">
      <dgm:prSet phldrT="[Text]"/>
      <dgm:spPr>
        <a:blipFill rotWithShape="1">
          <a:blip xmlns:r="http://schemas.openxmlformats.org/officeDocument/2006/relationships" r:embed="rId1"/>
          <a:stretch>
            <a:fillRect b="-4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29773E85-45B9-6045-9824-C7CE37D7B132}" type="parTrans" cxnId="{46B25CDD-CA2A-524E-A3E7-D09D1B833BFE}">
      <dgm:prSet/>
      <dgm:spPr/>
      <dgm:t>
        <a:bodyPr/>
        <a:lstStyle/>
        <a:p>
          <a:endParaRPr lang="en-US"/>
        </a:p>
      </dgm:t>
    </dgm:pt>
    <dgm:pt modelId="{522EEFD0-741F-6844-B11C-0193E8A0AD51}" type="sibTrans" cxnId="{46B25CDD-CA2A-524E-A3E7-D09D1B833BFE}">
      <dgm:prSet/>
      <dgm:spPr/>
      <dgm:t>
        <a:bodyPr/>
        <a:lstStyle/>
        <a:p>
          <a:endParaRPr lang="en-US"/>
        </a:p>
      </dgm:t>
    </dgm:pt>
    <dgm:pt modelId="{ADC67CD4-5024-4449-B1E2-58B28F85B9A6}">
      <dgm:prSet/>
      <dgm:spPr>
        <a:blipFill rotWithShape="1">
          <a:blip xmlns:r="http://schemas.openxmlformats.org/officeDocument/2006/relationships" r:embed="rId2"/>
          <a:stretch>
            <a:fillRect b="-4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4D2A74A-25BA-ED49-935E-32E7C5909C8F}" type="parTrans" cxnId="{A5458707-6149-AE4C-A4B3-D6287B953BCC}">
      <dgm:prSet/>
      <dgm:spPr/>
      <dgm:t>
        <a:bodyPr/>
        <a:lstStyle/>
        <a:p>
          <a:endParaRPr lang="en-US"/>
        </a:p>
      </dgm:t>
    </dgm:pt>
    <dgm:pt modelId="{052867FB-C570-EE47-8D47-84A7FFD9AFE5}" type="sibTrans" cxnId="{A5458707-6149-AE4C-A4B3-D6287B953BCC}">
      <dgm:prSet/>
      <dgm:spPr/>
      <dgm:t>
        <a:bodyPr/>
        <a:lstStyle/>
        <a:p>
          <a:endParaRPr lang="en-US"/>
        </a:p>
      </dgm:t>
    </dgm:pt>
    <dgm:pt modelId="{3D7D89BD-3593-1D4F-8698-91E73EF5D182}">
      <dgm:prSet/>
      <dgm:spPr>
        <a:blipFill rotWithShape="1">
          <a:blip xmlns:r="http://schemas.openxmlformats.org/officeDocument/2006/relationships" r:embed="rId3"/>
          <a:stretch>
            <a:fillRect b="-4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B8B4F9B-009D-1448-AB53-DE3DEAA28659}" type="parTrans" cxnId="{2BCF0FD8-3469-7845-89AA-5616D5E2B633}">
      <dgm:prSet/>
      <dgm:spPr/>
      <dgm:t>
        <a:bodyPr/>
        <a:lstStyle/>
        <a:p>
          <a:endParaRPr lang="en-US"/>
        </a:p>
      </dgm:t>
    </dgm:pt>
    <dgm:pt modelId="{135EC791-B2DD-B848-80AC-3D9E557FAF51}" type="sibTrans" cxnId="{2BCF0FD8-3469-7845-89AA-5616D5E2B633}">
      <dgm:prSet/>
      <dgm:spPr/>
      <dgm:t>
        <a:bodyPr/>
        <a:lstStyle/>
        <a:p>
          <a:endParaRPr lang="en-US"/>
        </a:p>
      </dgm:t>
    </dgm:pt>
    <dgm:pt modelId="{192186F6-7AF8-3145-9D3A-B172FA14B83E}">
      <dgm:prSet/>
      <dgm:spPr>
        <a:blipFill rotWithShape="1">
          <a:blip xmlns:r="http://schemas.openxmlformats.org/officeDocument/2006/relationships" r:embed="rId4"/>
          <a:stretch>
            <a:fillRect b="-4000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DE528E3-FAAB-184A-B521-906B172CBC25}" type="parTrans" cxnId="{3BF51E6E-EE78-8E4B-A13F-8D9EAE33BD38}">
      <dgm:prSet/>
      <dgm:spPr/>
      <dgm:t>
        <a:bodyPr/>
        <a:lstStyle/>
        <a:p>
          <a:endParaRPr lang="en-US"/>
        </a:p>
      </dgm:t>
    </dgm:pt>
    <dgm:pt modelId="{BEA016D0-03A7-C946-B73B-108307CE6788}" type="sibTrans" cxnId="{3BF51E6E-EE78-8E4B-A13F-8D9EAE33BD38}">
      <dgm:prSet/>
      <dgm:spPr/>
      <dgm:t>
        <a:bodyPr/>
        <a:lstStyle/>
        <a:p>
          <a:endParaRPr lang="en-US"/>
        </a:p>
      </dgm:t>
    </dgm:pt>
    <dgm:pt modelId="{69541EC2-EEAC-F24D-B49B-E8C172D9D351}">
      <dgm:prSet/>
      <dgm:spPr>
        <a:blipFill rotWithShape="1">
          <a:blip xmlns:r="http://schemas.openxmlformats.org/officeDocument/2006/relationships" r:embed="rId5"/>
          <a:stretch>
            <a:fillRect b="-4054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84CBE7AA-88E8-7342-8170-07F040767286}" type="parTrans" cxnId="{ABC98552-FA43-F342-95C8-A0AF8548403C}">
      <dgm:prSet/>
      <dgm:spPr/>
      <dgm:t>
        <a:bodyPr/>
        <a:lstStyle/>
        <a:p>
          <a:endParaRPr lang="en-US"/>
        </a:p>
      </dgm:t>
    </dgm:pt>
    <dgm:pt modelId="{E8351854-FC35-C643-BB4A-B61C8918F414}" type="sibTrans" cxnId="{ABC98552-FA43-F342-95C8-A0AF8548403C}">
      <dgm:prSet/>
      <dgm:spPr/>
      <dgm:t>
        <a:bodyPr/>
        <a:lstStyle/>
        <a:p>
          <a:endParaRPr lang="en-US"/>
        </a:p>
      </dgm:t>
    </dgm:pt>
    <dgm:pt modelId="{372DA5CB-9EB6-8B4D-97BA-01A5AB4F4F57}">
      <dgm:prSet/>
      <dgm:spPr/>
      <dgm:t>
        <a:bodyPr/>
        <a:lstStyle/>
        <a:p>
          <a:r>
            <a:rPr lang="en-AU" dirty="0" smtClean="0">
              <a:ea typeface="+mn-ea"/>
            </a:rPr>
            <a:t>          return   “probably prime" ;</a:t>
          </a:r>
        </a:p>
      </dgm:t>
    </dgm:pt>
    <dgm:pt modelId="{45440A3E-C467-F24B-AE80-333CB8E50EA8}" type="parTrans" cxnId="{23A7B482-FB0F-F543-B352-0DD89D1F69F4}">
      <dgm:prSet/>
      <dgm:spPr/>
      <dgm:t>
        <a:bodyPr/>
        <a:lstStyle/>
        <a:p>
          <a:endParaRPr lang="en-US"/>
        </a:p>
      </dgm:t>
    </dgm:pt>
    <dgm:pt modelId="{3D0CCDC6-B23B-8143-B71B-FD3D01BA0255}" type="sibTrans" cxnId="{23A7B482-FB0F-F543-B352-0DD89D1F69F4}">
      <dgm:prSet/>
      <dgm:spPr/>
      <dgm:t>
        <a:bodyPr/>
        <a:lstStyle/>
        <a:p>
          <a:endParaRPr lang="en-US"/>
        </a:p>
      </dgm:t>
    </dgm:pt>
    <dgm:pt modelId="{D7D118A1-74CC-6C4F-B831-3685DF19C48D}" type="pres">
      <dgm:prSet presAssocID="{DE09D6F4-BC36-0D42-9828-50A4B5F57A5B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DBAE230-6AF8-7A47-B5A6-8624F47456AE}" type="pres">
      <dgm:prSet presAssocID="{217F2861-8603-1749-8905-36222D71F47A}" presName="composite" presStyleCnt="0"/>
      <dgm:spPr/>
    </dgm:pt>
    <dgm:pt modelId="{D7A1E9D5-302B-694D-869C-A3ABA0C4A5D6}" type="pres">
      <dgm:prSet presAssocID="{217F2861-8603-1749-8905-36222D71F47A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F965AD-C2D4-B047-B721-29B9E3EC90ED}" type="pres">
      <dgm:prSet presAssocID="{217F2861-8603-1749-8905-36222D71F47A}" presName="descendantText" presStyleLbl="alignAcc1" presStyleIdx="0" presStyleCnt="6" custLinFactNeighborY="16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D26310-B59C-CB48-8080-F86AF6178FD8}" type="pres">
      <dgm:prSet presAssocID="{D8BD60E9-60E2-BB49-BA41-B7BC874F1D2E}" presName="sp" presStyleCnt="0"/>
      <dgm:spPr/>
    </dgm:pt>
    <dgm:pt modelId="{33EE43DC-34BE-A840-BD1C-AE38AAA55524}" type="pres">
      <dgm:prSet presAssocID="{E7BEE5E9-B068-F440-AA78-C06B5DA31F9F}" presName="composite" presStyleCnt="0"/>
      <dgm:spPr/>
    </dgm:pt>
    <dgm:pt modelId="{2F49BE34-3DD4-D442-BEA2-FF0D8EE8E178}" type="pres">
      <dgm:prSet presAssocID="{E7BEE5E9-B068-F440-AA78-C06B5DA31F9F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5ABA3-9ACF-FA4D-9D6C-AD4636C47777}" type="pres">
      <dgm:prSet presAssocID="{E7BEE5E9-B068-F440-AA78-C06B5DA31F9F}" presName="descendantText" presStyleLbl="alignAcc1" presStyleIdx="1" presStyleCnt="6" custLinFactNeighborY="110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534DD1-E48D-9F49-9F10-C9BFBD29C4CD}" type="pres">
      <dgm:prSet presAssocID="{8200FAE9-38A0-794A-9C45-0A523EBC6CD8}" presName="sp" presStyleCnt="0"/>
      <dgm:spPr/>
    </dgm:pt>
    <dgm:pt modelId="{7E85EF86-6CCB-6D4E-B305-07C60A71FA80}" type="pres">
      <dgm:prSet presAssocID="{09D346F8-9EAF-5B4F-878E-A6E389AE9980}" presName="composite" presStyleCnt="0"/>
      <dgm:spPr/>
    </dgm:pt>
    <dgm:pt modelId="{CDFA1110-DB91-3342-8A3D-179A837BBA12}" type="pres">
      <dgm:prSet presAssocID="{09D346F8-9EAF-5B4F-878E-A6E389AE998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A74246-F6BC-5046-AA33-638FD8E71F46}" type="pres">
      <dgm:prSet presAssocID="{09D346F8-9EAF-5B4F-878E-A6E389AE9980}" presName="descendantText" presStyleLbl="alignAcc1" presStyleIdx="2" presStyleCnt="6" custLinFactNeighborY="868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3A862C-6535-E844-BD7C-1C965B86A6DC}" type="pres">
      <dgm:prSet presAssocID="{84008035-451E-244B-9822-9BFB0C54B9B1}" presName="sp" presStyleCnt="0"/>
      <dgm:spPr/>
    </dgm:pt>
    <dgm:pt modelId="{20D2E5A2-495E-CE45-B454-2F2C99F11F10}" type="pres">
      <dgm:prSet presAssocID="{49EFE361-CF40-C647-A532-3DB806AF13A5}" presName="composite" presStyleCnt="0"/>
      <dgm:spPr/>
    </dgm:pt>
    <dgm:pt modelId="{6CDAECC0-63B0-4043-8086-E12AC2EBF14F}" type="pres">
      <dgm:prSet presAssocID="{49EFE361-CF40-C647-A532-3DB806AF13A5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B0E9CA-38E0-294D-BA1D-ABDC8F904BF8}" type="pres">
      <dgm:prSet presAssocID="{49EFE361-CF40-C647-A532-3DB806AF13A5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87DBBF-077B-AB45-9CCA-2DCBD66F11A2}" type="pres">
      <dgm:prSet presAssocID="{38E7586E-E1E7-6641-B699-FC69EF62FCB4}" presName="sp" presStyleCnt="0"/>
      <dgm:spPr/>
    </dgm:pt>
    <dgm:pt modelId="{9952EB10-1BAF-9C4E-82BC-013884F3CD0B}" type="pres">
      <dgm:prSet presAssocID="{DE800D88-AFC2-C748-95A6-84274571450D}" presName="composite" presStyleCnt="0"/>
      <dgm:spPr/>
    </dgm:pt>
    <dgm:pt modelId="{7A51B00A-7D2E-CB40-B681-149F0CD6A739}" type="pres">
      <dgm:prSet presAssocID="{DE800D88-AFC2-C748-95A6-84274571450D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1AD66C-6EA6-8E42-90F0-37439CBC6540}" type="pres">
      <dgm:prSet presAssocID="{DE800D88-AFC2-C748-95A6-84274571450D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B8B7A7-DB29-3E4D-8B25-6A3EFF5A49E1}" type="pres">
      <dgm:prSet presAssocID="{56A0522B-1198-1A4B-95EF-8273C6411250}" presName="sp" presStyleCnt="0"/>
      <dgm:spPr/>
    </dgm:pt>
    <dgm:pt modelId="{81671323-D572-BA41-8D74-434926E9198C}" type="pres">
      <dgm:prSet presAssocID="{1C83C87B-222E-0647-A9B1-678C74EE72FB}" presName="composite" presStyleCnt="0"/>
      <dgm:spPr/>
    </dgm:pt>
    <dgm:pt modelId="{095298D9-91B6-C442-9E68-491C82CAAEDB}" type="pres">
      <dgm:prSet presAssocID="{1C83C87B-222E-0647-A9B1-678C74EE72FB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52334-D05E-924B-BE13-85008940BE0E}" type="pres">
      <dgm:prSet presAssocID="{1C83C87B-222E-0647-A9B1-678C74EE72FB}" presName="descendantText" presStyleLbl="alignAcc1" presStyleIdx="5" presStyleCnt="6" custLinFactNeighborY="2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BCF0FD8-3469-7845-89AA-5616D5E2B633}" srcId="{09D346F8-9EAF-5B4F-878E-A6E389AE9980}" destId="{3D7D89BD-3593-1D4F-8698-91E73EF5D182}" srcOrd="0" destOrd="0" parTransId="{DB8B4F9B-009D-1448-AB53-DE3DEAA28659}" sibTransId="{135EC791-B2DD-B848-80AC-3D9E557FAF51}"/>
    <dgm:cxn modelId="{AE6F9B1A-0BA3-40F0-B5FC-BA666D00CEAA}" type="presOf" srcId="{DE09D6F4-BC36-0D42-9828-50A4B5F57A5B}" destId="{D7D118A1-74CC-6C4F-B831-3685DF19C48D}" srcOrd="0" destOrd="0" presId="urn:microsoft.com/office/officeart/2005/8/layout/chevron2"/>
    <dgm:cxn modelId="{AB94D550-4FC1-BD4D-A19A-3F4C3AB52280}" srcId="{DE09D6F4-BC36-0D42-9828-50A4B5F57A5B}" destId="{49EFE361-CF40-C647-A532-3DB806AF13A5}" srcOrd="3" destOrd="0" parTransId="{CFE636A9-8EBA-A545-B381-D1901F80C1F8}" sibTransId="{38E7586E-E1E7-6641-B699-FC69EF62FCB4}"/>
    <dgm:cxn modelId="{5A01AB45-0406-4E25-B2BF-A39EF704EE6A}" type="presOf" srcId="{DE800D88-AFC2-C748-95A6-84274571450D}" destId="{7A51B00A-7D2E-CB40-B681-149F0CD6A739}" srcOrd="0" destOrd="0" presId="urn:microsoft.com/office/officeart/2005/8/layout/chevron2"/>
    <dgm:cxn modelId="{9DE5980A-F1F8-4D3C-91A6-7E042BDE9AFC}" type="presOf" srcId="{1C83C87B-222E-0647-A9B1-678C74EE72FB}" destId="{095298D9-91B6-C442-9E68-491C82CAAEDB}" srcOrd="0" destOrd="0" presId="urn:microsoft.com/office/officeart/2005/8/layout/chevron2"/>
    <dgm:cxn modelId="{D67942E5-F5A4-497F-8695-5594B23E66FC}" type="presOf" srcId="{ADC67CD4-5024-4449-B1E2-58B28F85B9A6}" destId="{9185ABA3-9ACF-FA4D-9D6C-AD4636C47777}" srcOrd="0" destOrd="0" presId="urn:microsoft.com/office/officeart/2005/8/layout/chevron2"/>
    <dgm:cxn modelId="{E6F4BD6A-E71B-C348-A7C5-892E30686EF6}" srcId="{DE09D6F4-BC36-0D42-9828-50A4B5F57A5B}" destId="{E7BEE5E9-B068-F440-AA78-C06B5DA31F9F}" srcOrd="1" destOrd="0" parTransId="{3BD7872B-5311-4C46-BE7D-1A43595322FD}" sibTransId="{8200FAE9-38A0-794A-9C45-0A523EBC6CD8}"/>
    <dgm:cxn modelId="{31440FE3-7DE0-4767-8348-E50B059716DA}" type="presOf" srcId="{217F2861-8603-1749-8905-36222D71F47A}" destId="{D7A1E9D5-302B-694D-869C-A3ABA0C4A5D6}" srcOrd="0" destOrd="0" presId="urn:microsoft.com/office/officeart/2005/8/layout/chevron2"/>
    <dgm:cxn modelId="{D309BC2B-2C28-5D4F-A167-B5C8489E062B}" srcId="{DE09D6F4-BC36-0D42-9828-50A4B5F57A5B}" destId="{DE800D88-AFC2-C748-95A6-84274571450D}" srcOrd="4" destOrd="0" parTransId="{2AB82780-A93F-2241-82C5-044F7C113A5B}" sibTransId="{56A0522B-1198-1A4B-95EF-8273C6411250}"/>
    <dgm:cxn modelId="{3BF51E6E-EE78-8E4B-A13F-8D9EAE33BD38}" srcId="{49EFE361-CF40-C647-A532-3DB806AF13A5}" destId="{192186F6-7AF8-3145-9D3A-B172FA14B83E}" srcOrd="0" destOrd="0" parTransId="{EDE528E3-FAAB-184A-B521-906B172CBC25}" sibTransId="{BEA016D0-03A7-C946-B73B-108307CE6788}"/>
    <dgm:cxn modelId="{8E3C383C-CB97-CB49-89EB-176D995223F0}" srcId="{DE09D6F4-BC36-0D42-9828-50A4B5F57A5B}" destId="{09D346F8-9EAF-5B4F-878E-A6E389AE9980}" srcOrd="2" destOrd="0" parTransId="{8595B2C8-0405-7B4C-ABDE-A21DE2E1B6B4}" sibTransId="{84008035-451E-244B-9822-9BFB0C54B9B1}"/>
    <dgm:cxn modelId="{16C1F800-884E-49A5-99BE-52ABCB60299F}" type="presOf" srcId="{69541EC2-EEAC-F24D-B49B-E8C172D9D351}" destId="{631AD66C-6EA6-8E42-90F0-37439CBC6540}" srcOrd="0" destOrd="0" presId="urn:microsoft.com/office/officeart/2005/8/layout/chevron2"/>
    <dgm:cxn modelId="{AAC39BEF-AE46-45F7-80EA-A24B0D9B0C37}" type="presOf" srcId="{3D7D89BD-3593-1D4F-8698-91E73EF5D182}" destId="{EEA74246-F6BC-5046-AA33-638FD8E71F46}" srcOrd="0" destOrd="0" presId="urn:microsoft.com/office/officeart/2005/8/layout/chevron2"/>
    <dgm:cxn modelId="{795A9BD3-8C52-584C-B3C5-4A6457088198}" srcId="{DE09D6F4-BC36-0D42-9828-50A4B5F57A5B}" destId="{217F2861-8603-1749-8905-36222D71F47A}" srcOrd="0" destOrd="0" parTransId="{4BC56C73-5124-D046-9848-B78AA5F456F7}" sibTransId="{D8BD60E9-60E2-BB49-BA41-B7BC874F1D2E}"/>
    <dgm:cxn modelId="{23A7B482-FB0F-F543-B352-0DD89D1F69F4}" srcId="{1C83C87B-222E-0647-A9B1-678C74EE72FB}" destId="{372DA5CB-9EB6-8B4D-97BA-01A5AB4F4F57}" srcOrd="0" destOrd="0" parTransId="{45440A3E-C467-F24B-AE80-333CB8E50EA8}" sibTransId="{3D0CCDC6-B23B-8143-B71B-FD3D01BA0255}"/>
    <dgm:cxn modelId="{46B25CDD-CA2A-524E-A3E7-D09D1B833BFE}" srcId="{217F2861-8603-1749-8905-36222D71F47A}" destId="{84085882-6E9C-1740-A09E-E5D012E12456}" srcOrd="0" destOrd="0" parTransId="{29773E85-45B9-6045-9824-C7CE37D7B132}" sibTransId="{522EEFD0-741F-6844-B11C-0193E8A0AD51}"/>
    <dgm:cxn modelId="{A5458707-6149-AE4C-A4B3-D6287B953BCC}" srcId="{E7BEE5E9-B068-F440-AA78-C06B5DA31F9F}" destId="{ADC67CD4-5024-4449-B1E2-58B28F85B9A6}" srcOrd="0" destOrd="0" parTransId="{E4D2A74A-25BA-ED49-935E-32E7C5909C8F}" sibTransId="{052867FB-C570-EE47-8D47-84A7FFD9AFE5}"/>
    <dgm:cxn modelId="{D9B66B88-B454-7740-A110-89C2A8F7895B}" srcId="{DE09D6F4-BC36-0D42-9828-50A4B5F57A5B}" destId="{1C83C87B-222E-0647-A9B1-678C74EE72FB}" srcOrd="5" destOrd="0" parTransId="{5175E942-C08B-5340-8A93-6316416F3C04}" sibTransId="{A1A4982E-B916-3545-B228-858E66705963}"/>
    <dgm:cxn modelId="{42ADFEBB-6D3F-442D-A966-73F062144804}" type="presOf" srcId="{09D346F8-9EAF-5B4F-878E-A6E389AE9980}" destId="{CDFA1110-DB91-3342-8A3D-179A837BBA12}" srcOrd="0" destOrd="0" presId="urn:microsoft.com/office/officeart/2005/8/layout/chevron2"/>
    <dgm:cxn modelId="{240C2CE2-53CF-4FBB-B69A-E0AC2CE3832E}" type="presOf" srcId="{E7BEE5E9-B068-F440-AA78-C06B5DA31F9F}" destId="{2F49BE34-3DD4-D442-BEA2-FF0D8EE8E178}" srcOrd="0" destOrd="0" presId="urn:microsoft.com/office/officeart/2005/8/layout/chevron2"/>
    <dgm:cxn modelId="{D863F657-BF0C-43B7-A5A1-C8CDAEDBEDCC}" type="presOf" srcId="{49EFE361-CF40-C647-A532-3DB806AF13A5}" destId="{6CDAECC0-63B0-4043-8086-E12AC2EBF14F}" srcOrd="0" destOrd="0" presId="urn:microsoft.com/office/officeart/2005/8/layout/chevron2"/>
    <dgm:cxn modelId="{4AF6271C-6886-4CA1-BB02-4B6F1EA67DA5}" type="presOf" srcId="{84085882-6E9C-1740-A09E-E5D012E12456}" destId="{29F965AD-C2D4-B047-B721-29B9E3EC90ED}" srcOrd="0" destOrd="0" presId="urn:microsoft.com/office/officeart/2005/8/layout/chevron2"/>
    <dgm:cxn modelId="{438178D7-2D1A-42A5-A2C4-D9E323711F20}" type="presOf" srcId="{372DA5CB-9EB6-8B4D-97BA-01A5AB4F4F57}" destId="{C5652334-D05E-924B-BE13-85008940BE0E}" srcOrd="0" destOrd="0" presId="urn:microsoft.com/office/officeart/2005/8/layout/chevron2"/>
    <dgm:cxn modelId="{ABC98552-FA43-F342-95C8-A0AF8548403C}" srcId="{DE800D88-AFC2-C748-95A6-84274571450D}" destId="{69541EC2-EEAC-F24D-B49B-E8C172D9D351}" srcOrd="0" destOrd="0" parTransId="{84CBE7AA-88E8-7342-8170-07F040767286}" sibTransId="{E8351854-FC35-C643-BB4A-B61C8918F414}"/>
    <dgm:cxn modelId="{58F16CF4-37AF-433A-959D-DE0BDCC9C207}" type="presOf" srcId="{192186F6-7AF8-3145-9D3A-B172FA14B83E}" destId="{8EB0E9CA-38E0-294D-BA1D-ABDC8F904BF8}" srcOrd="0" destOrd="0" presId="urn:microsoft.com/office/officeart/2005/8/layout/chevron2"/>
    <dgm:cxn modelId="{794BD13D-2719-45B0-B9F9-3B9BB4D6CE80}" type="presParOf" srcId="{D7D118A1-74CC-6C4F-B831-3685DF19C48D}" destId="{7DBAE230-6AF8-7A47-B5A6-8624F47456AE}" srcOrd="0" destOrd="0" presId="urn:microsoft.com/office/officeart/2005/8/layout/chevron2"/>
    <dgm:cxn modelId="{C587DEC0-BBA3-476B-8A7F-46270428B336}" type="presParOf" srcId="{7DBAE230-6AF8-7A47-B5A6-8624F47456AE}" destId="{D7A1E9D5-302B-694D-869C-A3ABA0C4A5D6}" srcOrd="0" destOrd="0" presId="urn:microsoft.com/office/officeart/2005/8/layout/chevron2"/>
    <dgm:cxn modelId="{7CF688E0-19C2-4EF2-9E18-04A491E35084}" type="presParOf" srcId="{7DBAE230-6AF8-7A47-B5A6-8624F47456AE}" destId="{29F965AD-C2D4-B047-B721-29B9E3EC90ED}" srcOrd="1" destOrd="0" presId="urn:microsoft.com/office/officeart/2005/8/layout/chevron2"/>
    <dgm:cxn modelId="{FF535141-5262-45DB-8670-0102CADB112B}" type="presParOf" srcId="{D7D118A1-74CC-6C4F-B831-3685DF19C48D}" destId="{1CD26310-B59C-CB48-8080-F86AF6178FD8}" srcOrd="1" destOrd="0" presId="urn:microsoft.com/office/officeart/2005/8/layout/chevron2"/>
    <dgm:cxn modelId="{4AC4B132-8D34-4B58-A5ED-08B778463E16}" type="presParOf" srcId="{D7D118A1-74CC-6C4F-B831-3685DF19C48D}" destId="{33EE43DC-34BE-A840-BD1C-AE38AAA55524}" srcOrd="2" destOrd="0" presId="urn:microsoft.com/office/officeart/2005/8/layout/chevron2"/>
    <dgm:cxn modelId="{F91413F6-B095-4FA3-9781-2803D7ECAF16}" type="presParOf" srcId="{33EE43DC-34BE-A840-BD1C-AE38AAA55524}" destId="{2F49BE34-3DD4-D442-BEA2-FF0D8EE8E178}" srcOrd="0" destOrd="0" presId="urn:microsoft.com/office/officeart/2005/8/layout/chevron2"/>
    <dgm:cxn modelId="{09C62DCF-D19D-4F0B-BF39-AC97F33A61C8}" type="presParOf" srcId="{33EE43DC-34BE-A840-BD1C-AE38AAA55524}" destId="{9185ABA3-9ACF-FA4D-9D6C-AD4636C47777}" srcOrd="1" destOrd="0" presId="urn:microsoft.com/office/officeart/2005/8/layout/chevron2"/>
    <dgm:cxn modelId="{D7B6606E-F926-4AF3-8C69-88229181CA6D}" type="presParOf" srcId="{D7D118A1-74CC-6C4F-B831-3685DF19C48D}" destId="{68534DD1-E48D-9F49-9F10-C9BFBD29C4CD}" srcOrd="3" destOrd="0" presId="urn:microsoft.com/office/officeart/2005/8/layout/chevron2"/>
    <dgm:cxn modelId="{D4FD618C-C309-4F93-82D8-2FDEE7C4A60A}" type="presParOf" srcId="{D7D118A1-74CC-6C4F-B831-3685DF19C48D}" destId="{7E85EF86-6CCB-6D4E-B305-07C60A71FA80}" srcOrd="4" destOrd="0" presId="urn:microsoft.com/office/officeart/2005/8/layout/chevron2"/>
    <dgm:cxn modelId="{30CE4250-DF18-4A47-B49D-591248BC860B}" type="presParOf" srcId="{7E85EF86-6CCB-6D4E-B305-07C60A71FA80}" destId="{CDFA1110-DB91-3342-8A3D-179A837BBA12}" srcOrd="0" destOrd="0" presId="urn:microsoft.com/office/officeart/2005/8/layout/chevron2"/>
    <dgm:cxn modelId="{55110A40-3C6F-45D0-8AB3-808B098F51D9}" type="presParOf" srcId="{7E85EF86-6CCB-6D4E-B305-07C60A71FA80}" destId="{EEA74246-F6BC-5046-AA33-638FD8E71F46}" srcOrd="1" destOrd="0" presId="urn:microsoft.com/office/officeart/2005/8/layout/chevron2"/>
    <dgm:cxn modelId="{EF14C88D-F881-4B2C-8EFC-3F8942617337}" type="presParOf" srcId="{D7D118A1-74CC-6C4F-B831-3685DF19C48D}" destId="{6F3A862C-6535-E844-BD7C-1C965B86A6DC}" srcOrd="5" destOrd="0" presId="urn:microsoft.com/office/officeart/2005/8/layout/chevron2"/>
    <dgm:cxn modelId="{7FC085F3-435C-4ADE-952A-E41367CBAFE0}" type="presParOf" srcId="{D7D118A1-74CC-6C4F-B831-3685DF19C48D}" destId="{20D2E5A2-495E-CE45-B454-2F2C99F11F10}" srcOrd="6" destOrd="0" presId="urn:microsoft.com/office/officeart/2005/8/layout/chevron2"/>
    <dgm:cxn modelId="{33B8B825-E5B9-4CEF-A42B-3CF661C2AA8F}" type="presParOf" srcId="{20D2E5A2-495E-CE45-B454-2F2C99F11F10}" destId="{6CDAECC0-63B0-4043-8086-E12AC2EBF14F}" srcOrd="0" destOrd="0" presId="urn:microsoft.com/office/officeart/2005/8/layout/chevron2"/>
    <dgm:cxn modelId="{198DC89F-69CB-48CA-A3EC-C85868CA1DD3}" type="presParOf" srcId="{20D2E5A2-495E-CE45-B454-2F2C99F11F10}" destId="{8EB0E9CA-38E0-294D-BA1D-ABDC8F904BF8}" srcOrd="1" destOrd="0" presId="urn:microsoft.com/office/officeart/2005/8/layout/chevron2"/>
    <dgm:cxn modelId="{8DE4C02C-0BA8-495E-9D8F-9152078A9945}" type="presParOf" srcId="{D7D118A1-74CC-6C4F-B831-3685DF19C48D}" destId="{3787DBBF-077B-AB45-9CCA-2DCBD66F11A2}" srcOrd="7" destOrd="0" presId="urn:microsoft.com/office/officeart/2005/8/layout/chevron2"/>
    <dgm:cxn modelId="{973C3BF7-713E-43D8-9BAA-1966974445EE}" type="presParOf" srcId="{D7D118A1-74CC-6C4F-B831-3685DF19C48D}" destId="{9952EB10-1BAF-9C4E-82BC-013884F3CD0B}" srcOrd="8" destOrd="0" presId="urn:microsoft.com/office/officeart/2005/8/layout/chevron2"/>
    <dgm:cxn modelId="{521C672E-A8DF-468D-8C0E-75FBAB0EAD2A}" type="presParOf" srcId="{9952EB10-1BAF-9C4E-82BC-013884F3CD0B}" destId="{7A51B00A-7D2E-CB40-B681-149F0CD6A739}" srcOrd="0" destOrd="0" presId="urn:microsoft.com/office/officeart/2005/8/layout/chevron2"/>
    <dgm:cxn modelId="{0B0CB9B9-39A3-401B-A71B-A7C8C890DA9E}" type="presParOf" srcId="{9952EB10-1BAF-9C4E-82BC-013884F3CD0B}" destId="{631AD66C-6EA6-8E42-90F0-37439CBC6540}" srcOrd="1" destOrd="0" presId="urn:microsoft.com/office/officeart/2005/8/layout/chevron2"/>
    <dgm:cxn modelId="{34580A0F-6364-4476-A4B6-9BF089A401A2}" type="presParOf" srcId="{D7D118A1-74CC-6C4F-B831-3685DF19C48D}" destId="{1BB8B7A7-DB29-3E4D-8B25-6A3EFF5A49E1}" srcOrd="9" destOrd="0" presId="urn:microsoft.com/office/officeart/2005/8/layout/chevron2"/>
    <dgm:cxn modelId="{A75CC353-FAF4-466F-85A3-CFFF63A675C6}" type="presParOf" srcId="{D7D118A1-74CC-6C4F-B831-3685DF19C48D}" destId="{81671323-D572-BA41-8D74-434926E9198C}" srcOrd="10" destOrd="0" presId="urn:microsoft.com/office/officeart/2005/8/layout/chevron2"/>
    <dgm:cxn modelId="{AF80F7BC-AB28-41A5-AA10-907784CFDA1F}" type="presParOf" srcId="{81671323-D572-BA41-8D74-434926E9198C}" destId="{095298D9-91B6-C442-9E68-491C82CAAEDB}" srcOrd="0" destOrd="0" presId="urn:microsoft.com/office/officeart/2005/8/layout/chevron2"/>
    <dgm:cxn modelId="{D2D4929E-3FB5-4F09-9638-C79767C5A447}" type="presParOf" srcId="{81671323-D572-BA41-8D74-434926E9198C}" destId="{C5652334-D05E-924B-BE13-85008940BE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579336-3EDD-504A-BEEF-A11AC624ED8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26269044-1E7A-0C41-802D-2DA78E58FD2B}">
          <dgm:prSet phldrT="[Text]"/>
          <dgm:spPr>
            <a:ln>
              <a:solidFill>
                <a:schemeClr val="accent1">
                  <a:lumMod val="75000"/>
                </a:schemeClr>
              </a:solidFill>
            </a:ln>
          </dgm:spPr>
          <dgm:t>
            <a:bodyPr/>
            <a:lstStyle/>
            <a:p>
              <a:r>
                <a:rPr lang="en-AU" dirty="0" smtClean="0">
                  <a:ea typeface="+mn-ea"/>
                  <a:cs typeface="+mn-cs"/>
                </a:rPr>
                <a:t>Provides a way to manipulate (potentially very large) numbers mod </a:t>
              </a:r>
              <a14:m>
                <m:oMath xmlns:m="http://schemas.openxmlformats.org/officeDocument/2006/math">
                  <m:r>
                    <a:rPr lang="en-AU" i="1" dirty="0" smtClean="0">
                      <a:latin typeface="Cambria Math"/>
                      <a:ea typeface="+mn-ea"/>
                      <a:cs typeface="+mn-cs"/>
                    </a:rPr>
                    <m:t>𝑚</m:t>
                  </m:r>
                </m:oMath>
              </a14:m>
              <a:r>
                <a:rPr lang="en-AU" dirty="0" smtClean="0">
                  <a:ea typeface="+mn-ea"/>
                  <a:cs typeface="+mn-cs"/>
                </a:rPr>
                <a:t> in terms of tuples of smaller numbers</a:t>
              </a:r>
              <a:endParaRPr lang="en-US" dirty="0"/>
            </a:p>
          </dgm:t>
        </dgm:pt>
      </mc:Choice>
      <mc:Fallback xmlns="">
        <dgm:pt modelId="{26269044-1E7A-0C41-802D-2DA78E58FD2B}">
          <dgm:prSet phldrT="[Text]"/>
          <dgm:spPr>
            <a:ln>
              <a:solidFill>
                <a:schemeClr val="accent1">
                  <a:lumMod val="75000"/>
                </a:schemeClr>
              </a:solidFill>
            </a:ln>
          </dgm:spPr>
          <dgm:t>
            <a:bodyPr/>
            <a:lstStyle/>
            <a:p>
              <a:r>
                <a:rPr lang="en-AU" dirty="0" smtClean="0">
                  <a:ea typeface="+mn-ea"/>
                  <a:cs typeface="+mn-cs"/>
                </a:rPr>
                <a:t>Provides a way to manipulate (potentially very large) numbers mod </a:t>
              </a:r>
              <a:r>
                <a:rPr lang="en-AU" i="0" dirty="0" smtClean="0">
                  <a:latin typeface="Cambria Math"/>
                  <a:ea typeface="+mn-ea"/>
                  <a:cs typeface="+mn-cs"/>
                </a:rPr>
                <a:t>𝑚</a:t>
              </a:r>
              <a:r>
                <a:rPr lang="en-AU" dirty="0" smtClean="0">
                  <a:ea typeface="+mn-ea"/>
                  <a:cs typeface="+mn-cs"/>
                </a:rPr>
                <a:t> in </a:t>
              </a:r>
              <a:r>
                <a:rPr lang="en-AU" dirty="0" smtClean="0">
                  <a:ea typeface="+mn-ea"/>
                  <a:cs typeface="+mn-cs"/>
                </a:rPr>
                <a:t>terms of tuples of smaller numbers</a:t>
              </a:r>
              <a:endParaRPr lang="en-US" dirty="0"/>
            </a:p>
          </dgm:t>
        </dgm:pt>
      </mc:Fallback>
    </mc:AlternateContent>
    <dgm:pt modelId="{ED5A64B5-EFE2-2E40-96AB-68006603D201}" type="parTrans" cxnId="{94106BBF-8DE6-DB41-BC8A-DE48E852D137}">
      <dgm:prSet/>
      <dgm:spPr/>
      <dgm:t>
        <a:bodyPr/>
        <a:lstStyle/>
        <a:p>
          <a:endParaRPr lang="en-US"/>
        </a:p>
      </dgm:t>
    </dgm:pt>
    <dgm:pt modelId="{1CACCCBD-35A5-7E40-8528-08C6D4A4EFE4}" type="sibTrans" cxnId="{94106BBF-8DE6-DB41-BC8A-DE48E852D13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A9B72FEC-E322-8D47-80DF-A7E41D4DDE9B}">
          <dgm:prSet/>
          <dgm:spPr>
            <a:ln>
              <a:solidFill>
                <a:schemeClr val="accent1">
                  <a:lumMod val="75000"/>
                </a:schemeClr>
              </a:solidFill>
            </a:ln>
          </dgm:spPr>
          <dgm:t>
            <a:bodyPr/>
            <a:lstStyle/>
            <a:p>
              <a:r>
                <a:rPr lang="en-AU" dirty="0" smtClean="0">
                  <a:ea typeface="+mn-ea"/>
                </a:rPr>
                <a:t>  This can be useful when </a:t>
              </a:r>
              <a14:m>
                <m:oMath xmlns:m="http://schemas.openxmlformats.org/officeDocument/2006/math">
                  <m:r>
                    <a:rPr lang="en-AU" i="1" dirty="0" smtClean="0">
                      <a:latin typeface="Cambria Math"/>
                      <a:ea typeface="+mn-ea"/>
                    </a:rPr>
                    <m:t>𝑚</m:t>
                  </m:r>
                </m:oMath>
              </a14:m>
              <a:r>
                <a:rPr lang="en-AU" i="1" dirty="0" smtClean="0">
                  <a:ea typeface="+mn-ea"/>
                </a:rPr>
                <a:t> is </a:t>
              </a:r>
              <a:r>
                <a:rPr lang="en-AU" dirty="0" smtClean="0">
                  <a:ea typeface="+mn-ea"/>
                </a:rPr>
                <a:t>150 digits or more</a:t>
              </a:r>
            </a:p>
          </dgm:t>
        </dgm:pt>
      </mc:Choice>
      <mc:Fallback xmlns="">
        <dgm:pt modelId="{A9B72FEC-E322-8D47-80DF-A7E41D4DDE9B}">
          <dgm:prSet/>
          <dgm:spPr>
            <a:ln>
              <a:solidFill>
                <a:schemeClr val="accent1">
                  <a:lumMod val="75000"/>
                </a:schemeClr>
              </a:solidFill>
            </a:ln>
          </dgm:spPr>
          <dgm:t>
            <a:bodyPr/>
            <a:lstStyle/>
            <a:p>
              <a:r>
                <a:rPr lang="en-AU" dirty="0" smtClean="0">
                  <a:ea typeface="+mn-ea"/>
                </a:rPr>
                <a:t>  This </a:t>
              </a:r>
              <a:r>
                <a:rPr lang="en-AU" dirty="0" smtClean="0">
                  <a:ea typeface="+mn-ea"/>
                </a:rPr>
                <a:t>can be useful when </a:t>
              </a:r>
              <a:r>
                <a:rPr lang="en-AU" i="0" dirty="0" smtClean="0">
                  <a:latin typeface="Cambria Math"/>
                  <a:ea typeface="+mn-ea"/>
                </a:rPr>
                <a:t>𝑚</a:t>
              </a:r>
              <a:r>
                <a:rPr lang="en-AU" i="1" dirty="0" smtClean="0">
                  <a:ea typeface="+mn-ea"/>
                </a:rPr>
                <a:t> is </a:t>
              </a:r>
              <a:r>
                <a:rPr lang="en-AU" dirty="0" smtClean="0">
                  <a:ea typeface="+mn-ea"/>
                </a:rPr>
                <a:t>150 </a:t>
              </a:r>
              <a:r>
                <a:rPr lang="en-AU" dirty="0" smtClean="0">
                  <a:ea typeface="+mn-ea"/>
                </a:rPr>
                <a:t>digits or more</a:t>
              </a:r>
            </a:p>
          </dgm:t>
        </dgm:pt>
      </mc:Fallback>
    </mc:AlternateContent>
    <dgm:pt modelId="{B300D083-4B1B-DD48-BD68-F0FE22D3BCE8}" type="parTrans" cxnId="{442B01CF-1B47-BA46-8F5C-CE17C2B2E367}">
      <dgm:prSet/>
      <dgm:spPr/>
      <dgm:t>
        <a:bodyPr/>
        <a:lstStyle/>
        <a:p>
          <a:endParaRPr lang="en-US"/>
        </a:p>
      </dgm:t>
    </dgm:pt>
    <dgm:pt modelId="{7A0A9B0B-0D94-C942-9111-83E93925DB2F}" type="sibTrans" cxnId="{442B01CF-1B47-BA46-8F5C-CE17C2B2E367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70B3C10C-A4AF-5B49-9C1C-C13364F5573B}">
          <dgm:prSet/>
          <dgm:spPr>
            <a:ln>
              <a:solidFill>
                <a:schemeClr val="accent1">
                  <a:lumMod val="75000"/>
                </a:schemeClr>
              </a:solidFill>
            </a:ln>
          </dgm:spPr>
          <dgm:t>
            <a:bodyPr/>
            <a:lstStyle/>
            <a:p>
              <a:r>
                <a:rPr lang="en-AU" dirty="0" smtClean="0">
                  <a:ea typeface="+mn-ea"/>
                </a:rPr>
                <a:t>  However, it is necessary to know beforehand the  factorization of </a:t>
              </a:r>
              <a14:m>
                <m:oMath xmlns:m="http://schemas.openxmlformats.org/officeDocument/2006/math">
                  <m:r>
                    <a:rPr lang="en-AU" i="1" dirty="0" smtClean="0">
                      <a:latin typeface="Cambria Math"/>
                      <a:ea typeface="+mn-ea"/>
                    </a:rPr>
                    <m:t>𝑚</m:t>
                  </m:r>
                </m:oMath>
              </a14:m>
              <a:endParaRPr lang="en-AU" dirty="0" smtClean="0">
                <a:ea typeface="+mn-ea"/>
              </a:endParaRPr>
            </a:p>
          </dgm:t>
        </dgm:pt>
      </mc:Choice>
      <mc:Fallback xmlns="">
        <dgm:pt modelId="{70B3C10C-A4AF-5B49-9C1C-C13364F5573B}">
          <dgm:prSet/>
          <dgm:spPr>
            <a:ln>
              <a:solidFill>
                <a:schemeClr val="accent1">
                  <a:lumMod val="75000"/>
                </a:schemeClr>
              </a:solidFill>
            </a:ln>
          </dgm:spPr>
          <dgm:t>
            <a:bodyPr/>
            <a:lstStyle/>
            <a:p>
              <a:r>
                <a:rPr lang="en-AU" dirty="0" smtClean="0">
                  <a:ea typeface="+mn-ea"/>
                </a:rPr>
                <a:t>  However</a:t>
              </a:r>
              <a:r>
                <a:rPr lang="en-AU" dirty="0" smtClean="0">
                  <a:ea typeface="+mn-ea"/>
                </a:rPr>
                <a:t>, it is necessary to know beforehand the </a:t>
              </a:r>
              <a:r>
                <a:rPr lang="en-AU" dirty="0" smtClean="0">
                  <a:ea typeface="+mn-ea"/>
                </a:rPr>
                <a:t> factorization </a:t>
              </a:r>
              <a:r>
                <a:rPr lang="en-AU" dirty="0" smtClean="0">
                  <a:ea typeface="+mn-ea"/>
                </a:rPr>
                <a:t>of </a:t>
              </a:r>
              <a:r>
                <a:rPr lang="en-AU" i="0" dirty="0" smtClean="0">
                  <a:latin typeface="Cambria Math"/>
                  <a:ea typeface="+mn-ea"/>
                </a:rPr>
                <a:t>𝑚</a:t>
              </a:r>
              <a:endParaRPr lang="en-AU" dirty="0" smtClean="0">
                <a:ea typeface="+mn-ea"/>
              </a:endParaRPr>
            </a:p>
          </dgm:t>
        </dgm:pt>
      </mc:Fallback>
    </mc:AlternateContent>
    <dgm:pt modelId="{B75E28C2-B101-464A-95A2-E3F4BDF5452B}" type="parTrans" cxnId="{9665BCE8-EF01-914A-B553-A03D141D4190}">
      <dgm:prSet/>
      <dgm:spPr/>
      <dgm:t>
        <a:bodyPr/>
        <a:lstStyle/>
        <a:p>
          <a:endParaRPr lang="en-US"/>
        </a:p>
      </dgm:t>
    </dgm:pt>
    <dgm:pt modelId="{06C987B2-05BD-0040-9F19-DCB771E65FBC}" type="sibTrans" cxnId="{9665BCE8-EF01-914A-B553-A03D141D4190}">
      <dgm:prSet/>
      <dgm:spPr/>
      <dgm:t>
        <a:bodyPr/>
        <a:lstStyle/>
        <a:p>
          <a:endParaRPr lang="en-US"/>
        </a:p>
      </dgm:t>
    </dgm:pt>
    <dgm:pt modelId="{E0D33B3F-4090-674E-9CE3-48A9DB04631B}" type="pres">
      <dgm:prSet presAssocID="{E9579336-3EDD-504A-BEEF-A11AC624ED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D492F-354E-2F4F-8BB7-0DEDAC2CAD25}" type="pres">
      <dgm:prSet presAssocID="{26269044-1E7A-0C41-802D-2DA78E58FD2B}" presName="composite" presStyleCnt="0"/>
      <dgm:spPr/>
    </dgm:pt>
    <dgm:pt modelId="{BA6348B4-F7A9-2B49-A2C4-F1F1F2B3A08C}" type="pres">
      <dgm:prSet presAssocID="{26269044-1E7A-0C41-802D-2DA78E58FD2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F77BB-9FDE-7E4A-B50C-8417DFBCAFC9}" type="pres">
      <dgm:prSet presAssocID="{26269044-1E7A-0C41-802D-2DA78E58FD2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106BBF-8DE6-DB41-BC8A-DE48E852D137}" srcId="{E9579336-3EDD-504A-BEEF-A11AC624ED8E}" destId="{26269044-1E7A-0C41-802D-2DA78E58FD2B}" srcOrd="0" destOrd="0" parTransId="{ED5A64B5-EFE2-2E40-96AB-68006603D201}" sibTransId="{1CACCCBD-35A5-7E40-8528-08C6D4A4EFE4}"/>
    <dgm:cxn modelId="{442B01CF-1B47-BA46-8F5C-CE17C2B2E367}" srcId="{26269044-1E7A-0C41-802D-2DA78E58FD2B}" destId="{A9B72FEC-E322-8D47-80DF-A7E41D4DDE9B}" srcOrd="0" destOrd="0" parTransId="{B300D083-4B1B-DD48-BD68-F0FE22D3BCE8}" sibTransId="{7A0A9B0B-0D94-C942-9111-83E93925DB2F}"/>
    <dgm:cxn modelId="{3C6E7410-9BFD-4248-B899-6357934C14A3}" type="presOf" srcId="{70B3C10C-A4AF-5B49-9C1C-C13364F5573B}" destId="{215F77BB-9FDE-7E4A-B50C-8417DFBCAFC9}" srcOrd="0" destOrd="1" presId="urn:microsoft.com/office/officeart/2005/8/layout/hList1"/>
    <dgm:cxn modelId="{C8EACDBE-39E6-B949-9596-82C99B2E0187}" type="presOf" srcId="{E9579336-3EDD-504A-BEEF-A11AC624ED8E}" destId="{E0D33B3F-4090-674E-9CE3-48A9DB04631B}" srcOrd="0" destOrd="0" presId="urn:microsoft.com/office/officeart/2005/8/layout/hList1"/>
    <dgm:cxn modelId="{FD0EBF49-103E-4E45-9AF6-0C318C0E4197}" type="presOf" srcId="{26269044-1E7A-0C41-802D-2DA78E58FD2B}" destId="{BA6348B4-F7A9-2B49-A2C4-F1F1F2B3A08C}" srcOrd="0" destOrd="0" presId="urn:microsoft.com/office/officeart/2005/8/layout/hList1"/>
    <dgm:cxn modelId="{35197793-DC09-5F4E-A1E6-C0FCF95ACB17}" type="presOf" srcId="{A9B72FEC-E322-8D47-80DF-A7E41D4DDE9B}" destId="{215F77BB-9FDE-7E4A-B50C-8417DFBCAFC9}" srcOrd="0" destOrd="0" presId="urn:microsoft.com/office/officeart/2005/8/layout/hList1"/>
    <dgm:cxn modelId="{9665BCE8-EF01-914A-B553-A03D141D4190}" srcId="{26269044-1E7A-0C41-802D-2DA78E58FD2B}" destId="{70B3C10C-A4AF-5B49-9C1C-C13364F5573B}" srcOrd="1" destOrd="0" parTransId="{B75E28C2-B101-464A-95A2-E3F4BDF5452B}" sibTransId="{06C987B2-05BD-0040-9F19-DCB771E65FBC}"/>
    <dgm:cxn modelId="{D66F130F-BE58-3A42-87CE-AF86A854AA04}" type="presParOf" srcId="{E0D33B3F-4090-674E-9CE3-48A9DB04631B}" destId="{134D492F-354E-2F4F-8BB7-0DEDAC2CAD25}" srcOrd="0" destOrd="0" presId="urn:microsoft.com/office/officeart/2005/8/layout/hList1"/>
    <dgm:cxn modelId="{7F01B49C-985E-9A46-8CC8-F5172C4B1CF4}" type="presParOf" srcId="{134D492F-354E-2F4F-8BB7-0DEDAC2CAD25}" destId="{BA6348B4-F7A9-2B49-A2C4-F1F1F2B3A08C}" srcOrd="0" destOrd="0" presId="urn:microsoft.com/office/officeart/2005/8/layout/hList1"/>
    <dgm:cxn modelId="{890AE6D0-98B0-C945-87C2-2D3E1CEC5046}" type="presParOf" srcId="{134D492F-354E-2F4F-8BB7-0DEDAC2CAD25}" destId="{215F77BB-9FDE-7E4A-B50C-8417DFBCAF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579336-3EDD-504A-BEEF-A11AC624ED8E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269044-1E7A-0C41-802D-2DA78E58FD2B}">
      <dgm:prSet phldrT="[Text]"/>
      <dgm:spPr>
        <a:blipFill rotWithShape="1">
          <a:blip xmlns:r="http://schemas.openxmlformats.org/officeDocument/2006/relationships" r:embed="rId1"/>
          <a:stretch>
            <a:fillRect/>
          </a:stretch>
        </a:blip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ED5A64B5-EFE2-2E40-96AB-68006603D201}" type="parTrans" cxnId="{94106BBF-8DE6-DB41-BC8A-DE48E852D137}">
      <dgm:prSet/>
      <dgm:spPr/>
      <dgm:t>
        <a:bodyPr/>
        <a:lstStyle/>
        <a:p>
          <a:endParaRPr lang="en-US"/>
        </a:p>
      </dgm:t>
    </dgm:pt>
    <dgm:pt modelId="{1CACCCBD-35A5-7E40-8528-08C6D4A4EFE4}" type="sibTrans" cxnId="{94106BBF-8DE6-DB41-BC8A-DE48E852D137}">
      <dgm:prSet/>
      <dgm:spPr/>
      <dgm:t>
        <a:bodyPr/>
        <a:lstStyle/>
        <a:p>
          <a:endParaRPr lang="en-US"/>
        </a:p>
      </dgm:t>
    </dgm:pt>
    <dgm:pt modelId="{A9B72FEC-E322-8D47-80DF-A7E41D4DDE9B}">
      <dgm:prSet/>
      <dgm:spPr>
        <a:blipFill rotWithShape="1">
          <a:blip xmlns:r="http://schemas.openxmlformats.org/officeDocument/2006/relationships" r:embed="rId2"/>
          <a:stretch>
            <a:fillRect l="-517"/>
          </a:stretch>
        </a:blip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300D083-4B1B-DD48-BD68-F0FE22D3BCE8}" type="parTrans" cxnId="{442B01CF-1B47-BA46-8F5C-CE17C2B2E367}">
      <dgm:prSet/>
      <dgm:spPr/>
      <dgm:t>
        <a:bodyPr/>
        <a:lstStyle/>
        <a:p>
          <a:endParaRPr lang="en-US"/>
        </a:p>
      </dgm:t>
    </dgm:pt>
    <dgm:pt modelId="{7A0A9B0B-0D94-C942-9111-83E93925DB2F}" type="sibTrans" cxnId="{442B01CF-1B47-BA46-8F5C-CE17C2B2E367}">
      <dgm:prSet/>
      <dgm:spPr/>
      <dgm:t>
        <a:bodyPr/>
        <a:lstStyle/>
        <a:p>
          <a:endParaRPr lang="en-US"/>
        </a:p>
      </dgm:t>
    </dgm:pt>
    <dgm:pt modelId="{70B3C10C-A4AF-5B49-9C1C-C13364F5573B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75E28C2-B101-464A-95A2-E3F4BDF5452B}" type="parTrans" cxnId="{9665BCE8-EF01-914A-B553-A03D141D4190}">
      <dgm:prSet/>
      <dgm:spPr/>
      <dgm:t>
        <a:bodyPr/>
        <a:lstStyle/>
        <a:p>
          <a:endParaRPr lang="en-US"/>
        </a:p>
      </dgm:t>
    </dgm:pt>
    <dgm:pt modelId="{06C987B2-05BD-0040-9F19-DCB771E65FBC}" type="sibTrans" cxnId="{9665BCE8-EF01-914A-B553-A03D141D4190}">
      <dgm:prSet/>
      <dgm:spPr/>
      <dgm:t>
        <a:bodyPr/>
        <a:lstStyle/>
        <a:p>
          <a:endParaRPr lang="en-US"/>
        </a:p>
      </dgm:t>
    </dgm:pt>
    <dgm:pt modelId="{E0D33B3F-4090-674E-9CE3-48A9DB04631B}" type="pres">
      <dgm:prSet presAssocID="{E9579336-3EDD-504A-BEEF-A11AC624ED8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4D492F-354E-2F4F-8BB7-0DEDAC2CAD25}" type="pres">
      <dgm:prSet presAssocID="{26269044-1E7A-0C41-802D-2DA78E58FD2B}" presName="composite" presStyleCnt="0"/>
      <dgm:spPr/>
    </dgm:pt>
    <dgm:pt modelId="{BA6348B4-F7A9-2B49-A2C4-F1F1F2B3A08C}" type="pres">
      <dgm:prSet presAssocID="{26269044-1E7A-0C41-802D-2DA78E58FD2B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5F77BB-9FDE-7E4A-B50C-8417DFBCAFC9}" type="pres">
      <dgm:prSet presAssocID="{26269044-1E7A-0C41-802D-2DA78E58FD2B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4106BBF-8DE6-DB41-BC8A-DE48E852D137}" srcId="{E9579336-3EDD-504A-BEEF-A11AC624ED8E}" destId="{26269044-1E7A-0C41-802D-2DA78E58FD2B}" srcOrd="0" destOrd="0" parTransId="{ED5A64B5-EFE2-2E40-96AB-68006603D201}" sibTransId="{1CACCCBD-35A5-7E40-8528-08C6D4A4EFE4}"/>
    <dgm:cxn modelId="{442B01CF-1B47-BA46-8F5C-CE17C2B2E367}" srcId="{26269044-1E7A-0C41-802D-2DA78E58FD2B}" destId="{A9B72FEC-E322-8D47-80DF-A7E41D4DDE9B}" srcOrd="0" destOrd="0" parTransId="{B300D083-4B1B-DD48-BD68-F0FE22D3BCE8}" sibTransId="{7A0A9B0B-0D94-C942-9111-83E93925DB2F}"/>
    <dgm:cxn modelId="{3C6E7410-9BFD-4248-B899-6357934C14A3}" type="presOf" srcId="{70B3C10C-A4AF-5B49-9C1C-C13364F5573B}" destId="{215F77BB-9FDE-7E4A-B50C-8417DFBCAFC9}" srcOrd="0" destOrd="1" presId="urn:microsoft.com/office/officeart/2005/8/layout/hList1"/>
    <dgm:cxn modelId="{C8EACDBE-39E6-B949-9596-82C99B2E0187}" type="presOf" srcId="{E9579336-3EDD-504A-BEEF-A11AC624ED8E}" destId="{E0D33B3F-4090-674E-9CE3-48A9DB04631B}" srcOrd="0" destOrd="0" presId="urn:microsoft.com/office/officeart/2005/8/layout/hList1"/>
    <dgm:cxn modelId="{FD0EBF49-103E-4E45-9AF6-0C318C0E4197}" type="presOf" srcId="{26269044-1E7A-0C41-802D-2DA78E58FD2B}" destId="{BA6348B4-F7A9-2B49-A2C4-F1F1F2B3A08C}" srcOrd="0" destOrd="0" presId="urn:microsoft.com/office/officeart/2005/8/layout/hList1"/>
    <dgm:cxn modelId="{35197793-DC09-5F4E-A1E6-C0FCF95ACB17}" type="presOf" srcId="{A9B72FEC-E322-8D47-80DF-A7E41D4DDE9B}" destId="{215F77BB-9FDE-7E4A-B50C-8417DFBCAFC9}" srcOrd="0" destOrd="0" presId="urn:microsoft.com/office/officeart/2005/8/layout/hList1"/>
    <dgm:cxn modelId="{9665BCE8-EF01-914A-B553-A03D141D4190}" srcId="{26269044-1E7A-0C41-802D-2DA78E58FD2B}" destId="{70B3C10C-A4AF-5B49-9C1C-C13364F5573B}" srcOrd="1" destOrd="0" parTransId="{B75E28C2-B101-464A-95A2-E3F4BDF5452B}" sibTransId="{06C987B2-05BD-0040-9F19-DCB771E65FBC}"/>
    <dgm:cxn modelId="{D66F130F-BE58-3A42-87CE-AF86A854AA04}" type="presParOf" srcId="{E0D33B3F-4090-674E-9CE3-48A9DB04631B}" destId="{134D492F-354E-2F4F-8BB7-0DEDAC2CAD25}" srcOrd="0" destOrd="0" presId="urn:microsoft.com/office/officeart/2005/8/layout/hList1"/>
    <dgm:cxn modelId="{7F01B49C-985E-9A46-8CC8-F5172C4B1CF4}" type="presParOf" srcId="{134D492F-354E-2F4F-8BB7-0DEDAC2CAD25}" destId="{BA6348B4-F7A9-2B49-A2C4-F1F1F2B3A08C}" srcOrd="0" destOrd="0" presId="urn:microsoft.com/office/officeart/2005/8/layout/hList1"/>
    <dgm:cxn modelId="{890AE6D0-98B0-C945-87C2-2D3E1CEC5046}" type="presParOf" srcId="{134D492F-354E-2F4F-8BB7-0DEDAC2CAD25}" destId="{215F77BB-9FDE-7E4A-B50C-8417DFBCAFC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1E9D5-302B-694D-869C-A3ABA0C4A5D6}">
      <dsp:nvSpPr>
        <dsp:cNvPr id="0" name=""/>
        <dsp:cNvSpPr/>
      </dsp:nvSpPr>
      <dsp:spPr>
        <a:xfrm rot="5400000">
          <a:off x="-96536" y="99276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1.</a:t>
          </a:r>
          <a:endParaRPr lang="en-US" sz="1600" b="1" i="0" kern="1200" dirty="0"/>
        </a:p>
      </dsp:txBody>
      <dsp:txXfrm rot="-5400000">
        <a:off x="1" y="227991"/>
        <a:ext cx="450501" cy="193072"/>
      </dsp:txXfrm>
    </dsp:sp>
    <dsp:sp modelId="{29F965AD-C2D4-B047-B721-29B9E3EC90ED}">
      <dsp:nvSpPr>
        <dsp:cNvPr id="0" name=""/>
        <dsp:cNvSpPr/>
      </dsp:nvSpPr>
      <dsp:spPr>
        <a:xfrm rot="5400000">
          <a:off x="4012423" y="-3489912"/>
          <a:ext cx="418542" cy="7542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smtClean="0">
              <a:ea typeface="+mn-ea"/>
            </a:rPr>
            <a:t>  choose </a:t>
          </a:r>
          <a:r>
            <a:rPr lang="en-AU" sz="1700" kern="1200" dirty="0" smtClean="0">
              <a:ea typeface="+mn-ea"/>
            </a:rPr>
            <a:t>a random integer 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/>
                  <a:ea typeface="+mn-ea"/>
                </a:rPr>
                <m:t>𝑎</m:t>
              </m:r>
              <m:r>
                <a:rPr lang="en-US" sz="1700" b="0" i="1" kern="1200" smtClean="0">
                  <a:latin typeface="Cambria Math"/>
                  <a:ea typeface="+mn-ea"/>
                </a:rPr>
                <m:t>,  1&lt;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𝑎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&lt;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𝑛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−1</m:t>
              </m:r>
            </m:oMath>
          </a14:m>
          <a:r>
            <a:rPr lang="en-AU" sz="1700" kern="1200" dirty="0" smtClean="0">
              <a:ea typeface="+mn-ea"/>
            </a:rPr>
            <a:t> </a:t>
          </a:r>
          <a:endParaRPr lang="en-US" sz="1700" kern="1200" dirty="0">
            <a:solidFill>
              <a:srgbClr val="FF0000"/>
            </a:solidFill>
          </a:endParaRPr>
        </a:p>
      </dsp:txBody>
      <dsp:txXfrm rot="-5400000">
        <a:off x="450501" y="92442"/>
        <a:ext cx="7521954" cy="377678"/>
      </dsp:txXfrm>
    </dsp:sp>
    <dsp:sp modelId="{2F49BE34-3DD4-D442-BEA2-FF0D8EE8E178}">
      <dsp:nvSpPr>
        <dsp:cNvPr id="0" name=""/>
        <dsp:cNvSpPr/>
      </dsp:nvSpPr>
      <dsp:spPr>
        <a:xfrm rot="5400000">
          <a:off x="-96536" y="640025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2.</a:t>
          </a:r>
        </a:p>
      </dsp:txBody>
      <dsp:txXfrm rot="-5400000">
        <a:off x="1" y="768740"/>
        <a:ext cx="450501" cy="193072"/>
      </dsp:txXfrm>
    </dsp:sp>
    <dsp:sp modelId="{9185ABA3-9ACF-FA4D-9D6C-AD4636C47777}">
      <dsp:nvSpPr>
        <dsp:cNvPr id="0" name=""/>
        <dsp:cNvSpPr/>
      </dsp:nvSpPr>
      <dsp:spPr>
        <a:xfrm rot="5400000">
          <a:off x="4012533" y="-2972242"/>
          <a:ext cx="418322" cy="7542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>
              <a:ea typeface="+mn-ea"/>
            </a:rPr>
            <a:t>   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solidFill>
                    <a:schemeClr val="tx1"/>
                  </a:solidFill>
                  <a:latin typeface="Cambria Math"/>
                  <a:ea typeface="+mn-ea"/>
                </a:rPr>
                <m:t>𝑥</m:t>
              </m:r>
              <m:r>
                <a:rPr lang="en-US" sz="1700" b="0" i="1" kern="1200" smtClean="0">
                  <a:solidFill>
                    <a:schemeClr val="tx1"/>
                  </a:solidFill>
                  <a:latin typeface="Cambria Math"/>
                  <a:ea typeface="+mn-ea"/>
                </a:rPr>
                <m:t>=</m:t>
              </m:r>
              <m:sSup>
                <m:sSupPr>
                  <m:ctrlPr>
                    <a:rPr lang="en-US" sz="1700" b="0" i="1" kern="1200" smtClean="0">
                      <a:solidFill>
                        <a:schemeClr val="tx1"/>
                      </a:solidFill>
                      <a:latin typeface="Cambria Math"/>
                      <a:ea typeface="+mn-ea"/>
                    </a:rPr>
                  </m:ctrlPr>
                </m:sSupPr>
                <m:e>
                  <m:r>
                    <a:rPr lang="en-US" sz="1700" b="0" i="1" kern="1200" smtClean="0">
                      <a:solidFill>
                        <a:schemeClr val="tx1"/>
                      </a:solidFill>
                      <a:latin typeface="Cambria Math"/>
                      <a:ea typeface="+mn-ea"/>
                    </a:rPr>
                    <m:t>𝑎</m:t>
                  </m:r>
                </m:e>
                <m:sup>
                  <m:r>
                    <a:rPr lang="en-US" sz="1700" b="0" i="1" kern="1200" smtClean="0">
                      <a:solidFill>
                        <a:schemeClr val="tx1"/>
                      </a:solidFill>
                      <a:latin typeface="Cambria Math"/>
                      <a:ea typeface="+mn-ea"/>
                    </a:rPr>
                    <m:t>𝑟</m:t>
                  </m:r>
                </m:sup>
              </m:sSup>
              <m:r>
                <a:rPr lang="en-US" sz="1700" b="0" i="1" kern="1200" smtClean="0">
                  <a:solidFill>
                    <a:schemeClr val="tx1"/>
                  </a:solidFill>
                  <a:latin typeface="Cambria Math"/>
                  <a:ea typeface="+mn-ea"/>
                </a:rPr>
                <m:t>𝑚𝑜𝑑</m:t>
              </m:r>
              <m:r>
                <a:rPr lang="en-US" sz="1700" b="0" i="1" kern="1200" smtClean="0">
                  <a:solidFill>
                    <a:schemeClr val="tx1"/>
                  </a:solidFill>
                  <a:latin typeface="Cambria Math"/>
                  <a:ea typeface="+mn-ea"/>
                </a:rPr>
                <m:t> </m:t>
              </m:r>
              <m:r>
                <a:rPr lang="en-US" sz="1700" b="0" i="1" kern="1200" smtClean="0">
                  <a:solidFill>
                    <a:schemeClr val="tx1"/>
                  </a:solidFill>
                  <a:latin typeface="Cambria Math"/>
                  <a:ea typeface="+mn-ea"/>
                </a:rPr>
                <m:t>𝑛</m:t>
              </m:r>
              <m:r>
                <a:rPr lang="en-US" sz="1700" b="0" i="1" kern="1200" smtClean="0">
                  <a:solidFill>
                    <a:schemeClr val="tx1"/>
                  </a:solidFill>
                  <a:latin typeface="Cambria Math"/>
                  <a:ea typeface="+mn-ea"/>
                </a:rPr>
                <m:t> ;</m:t>
              </m:r>
            </m:oMath>
          </a14:m>
          <a:r>
            <a:rPr lang="en-AU" sz="1700" i="1" kern="1200" dirty="0" smtClean="0">
              <a:solidFill>
                <a:srgbClr val="FF0000"/>
              </a:solidFill>
              <a:ea typeface="+mn-ea"/>
            </a:rPr>
            <a:t> </a:t>
          </a:r>
          <a:r>
            <a:rPr lang="en-AU" sz="1700" b="1" i="0" kern="1200" dirty="0" smtClean="0">
              <a:solidFill>
                <a:schemeClr val="tx1"/>
              </a:solidFill>
              <a:ea typeface="+mn-ea"/>
            </a:rPr>
            <a:t> </a:t>
          </a:r>
          <a:r>
            <a:rPr lang="en-AU" sz="1700" b="1" i="1" kern="1200" dirty="0" smtClean="0">
              <a:ea typeface="+mn-ea"/>
            </a:rPr>
            <a:t>if</a:t>
          </a:r>
          <a:r>
            <a:rPr lang="en-AU" sz="1700" i="1" kern="1200" dirty="0" smtClean="0">
              <a:ea typeface="+mn-ea"/>
            </a:rPr>
            <a:t>   x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/>
                  <a:ea typeface="+mn-ea"/>
                </a:rPr>
                <m:t>=1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 </m:t>
              </m:r>
            </m:oMath>
          </a14:m>
          <a:r>
            <a:rPr lang="en-AU" sz="1700" b="1" i="1" kern="1200" dirty="0" smtClean="0">
              <a:ea typeface="+mn-ea"/>
            </a:rPr>
            <a:t>then</a:t>
          </a:r>
          <a:r>
            <a:rPr lang="en-AU" sz="1700" i="1" kern="1200" dirty="0" smtClean="0">
              <a:ea typeface="+mn-ea"/>
            </a:rPr>
            <a:t> return </a:t>
          </a:r>
          <a:r>
            <a:rPr lang="en-AU" sz="1700" kern="1200" dirty="0" smtClean="0">
              <a:ea typeface="+mn-ea"/>
            </a:rPr>
            <a:t>“probably prime" ;</a:t>
          </a:r>
          <a:r>
            <a:rPr lang="en-AU" sz="1700" i="1" kern="1200" dirty="0" smtClean="0">
              <a:ea typeface="+mn-ea"/>
            </a:rPr>
            <a:t> </a:t>
          </a:r>
          <a:r>
            <a:rPr lang="en-AU" sz="1700" b="1" i="1" kern="1200" dirty="0" smtClean="0">
              <a:ea typeface="+mn-ea"/>
            </a:rPr>
            <a:t>else</a:t>
          </a:r>
          <a:r>
            <a:rPr lang="en-AU" sz="1700" b="1" i="0" kern="1200" dirty="0" smtClean="0">
              <a:solidFill>
                <a:schemeClr val="tx1"/>
              </a:solidFill>
              <a:ea typeface="+mn-ea"/>
            </a:rPr>
            <a:t> </a:t>
          </a:r>
        </a:p>
      </dsp:txBody>
      <dsp:txXfrm rot="-5400000">
        <a:off x="450502" y="610210"/>
        <a:ext cx="7521965" cy="377480"/>
      </dsp:txXfrm>
    </dsp:sp>
    <dsp:sp modelId="{CDFA1110-DB91-3342-8A3D-179A837BBA12}">
      <dsp:nvSpPr>
        <dsp:cNvPr id="0" name=""/>
        <dsp:cNvSpPr/>
      </dsp:nvSpPr>
      <dsp:spPr>
        <a:xfrm rot="5400000">
          <a:off x="-96536" y="1180774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3.</a:t>
          </a:r>
        </a:p>
      </dsp:txBody>
      <dsp:txXfrm rot="-5400000">
        <a:off x="1" y="1309489"/>
        <a:ext cx="450501" cy="193072"/>
      </dsp:txXfrm>
    </dsp:sp>
    <dsp:sp modelId="{EEA74246-F6BC-5046-AA33-638FD8E71F46}">
      <dsp:nvSpPr>
        <dsp:cNvPr id="0" name=""/>
        <dsp:cNvSpPr/>
      </dsp:nvSpPr>
      <dsp:spPr>
        <a:xfrm rot="5400000">
          <a:off x="4012533" y="-2441478"/>
          <a:ext cx="418322" cy="7542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>
              <a:ea typeface="+mn-ea"/>
            </a:rPr>
            <a:t>         repeat  </a:t>
          </a:r>
          <a14:m xmlns:a14="http://schemas.microsoft.com/office/drawing/2010/main">
            <m:oMath xmlns:m="http://schemas.openxmlformats.org/officeDocument/2006/math">
              <m:r>
                <a:rPr lang="en-AU" sz="1700" i="1" kern="1200" dirty="0" smtClean="0">
                  <a:latin typeface="Cambria Math"/>
                  <a:ea typeface="+mn-ea"/>
                </a:rPr>
                <m:t>𝑠</m:t>
              </m:r>
            </m:oMath>
          </a14:m>
          <a:r>
            <a:rPr lang="en-AU" sz="1700" kern="1200" dirty="0" smtClean="0">
              <a:ea typeface="+mn-ea"/>
            </a:rPr>
            <a:t> times</a:t>
          </a:r>
          <a:endParaRPr lang="en-AU" sz="1700" kern="1200" dirty="0" smtClean="0">
            <a:solidFill>
              <a:srgbClr val="FF0000"/>
            </a:solidFill>
            <a:ea typeface="+mn-ea"/>
          </a:endParaRPr>
        </a:p>
      </dsp:txBody>
      <dsp:txXfrm rot="-5400000">
        <a:off x="450502" y="1140974"/>
        <a:ext cx="7521965" cy="377480"/>
      </dsp:txXfrm>
    </dsp:sp>
    <dsp:sp modelId="{6CDAECC0-63B0-4043-8086-E12AC2EBF14F}">
      <dsp:nvSpPr>
        <dsp:cNvPr id="0" name=""/>
        <dsp:cNvSpPr/>
      </dsp:nvSpPr>
      <dsp:spPr>
        <a:xfrm rot="5400000">
          <a:off x="-96536" y="1721523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4.</a:t>
          </a:r>
        </a:p>
      </dsp:txBody>
      <dsp:txXfrm rot="-5400000">
        <a:off x="1" y="1850238"/>
        <a:ext cx="450501" cy="193072"/>
      </dsp:txXfrm>
    </dsp:sp>
    <dsp:sp modelId="{8EB0E9CA-38E0-294D-BA1D-ABDC8F904BF8}">
      <dsp:nvSpPr>
        <dsp:cNvPr id="0" name=""/>
        <dsp:cNvSpPr/>
      </dsp:nvSpPr>
      <dsp:spPr>
        <a:xfrm rot="5400000">
          <a:off x="4012533" y="-1937044"/>
          <a:ext cx="418322" cy="7542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>
              <a:ea typeface="+mn-ea"/>
            </a:rPr>
            <a:t>             y 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/>
                  <a:ea typeface="Cambria Math"/>
                </a:rPr>
                <m:t>←</m:t>
              </m:r>
              <m:sSup>
                <m:sSupPr>
                  <m:ctrlPr>
                    <a:rPr lang="en-US" sz="1700" b="0" i="1" kern="1200" smtClean="0">
                      <a:latin typeface="Cambria Math"/>
                      <a:ea typeface="Cambria Math"/>
                    </a:rPr>
                  </m:ctrlPr>
                </m:sSupPr>
                <m:e>
                  <m:r>
                    <a:rPr lang="en-US" sz="1700" b="0" i="1" kern="1200" smtClean="0">
                      <a:latin typeface="Cambria Math"/>
                      <a:ea typeface="Cambria Math"/>
                    </a:rPr>
                    <m:t>𝑥</m:t>
                  </m:r>
                </m:e>
                <m:sup>
                  <m:r>
                    <a:rPr lang="en-US" sz="1700" b="0" i="1" kern="1200" smtClean="0">
                      <a:latin typeface="Cambria Math"/>
                      <a:ea typeface="Cambria Math"/>
                    </a:rPr>
                    <m:t>2</m:t>
                  </m:r>
                </m:sup>
              </m:sSup>
              <m:r>
                <a:rPr lang="en-US" sz="1700" b="0" i="1" kern="1200" smtClean="0">
                  <a:latin typeface="Cambria Math"/>
                  <a:ea typeface="Cambria Math"/>
                </a:rPr>
                <m:t>𝑚𝑜𝑑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 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𝑛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;  </m:t>
              </m:r>
            </m:oMath>
          </a14:m>
          <a:r>
            <a:rPr lang="en-AU" sz="1700" b="1" i="1" kern="1200" dirty="0" smtClean="0">
              <a:ea typeface="+mn-ea"/>
            </a:rPr>
            <a:t>if</a:t>
          </a:r>
          <a:r>
            <a:rPr lang="en-AU" sz="1700" i="1" kern="1200" dirty="0" smtClean="0">
              <a:ea typeface="+mn-ea"/>
            </a:rPr>
            <a:t>   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/>
                  <a:ea typeface="+mn-ea"/>
                </a:rPr>
                <m:t>𝑦</m:t>
              </m:r>
              <m:r>
                <a:rPr lang="en-US" sz="1700" b="0" i="1" kern="1200" smtClean="0">
                  <a:latin typeface="Cambria Math"/>
                  <a:ea typeface="+mn-ea"/>
                </a:rPr>
                <m:t>=1</m:t>
              </m:r>
            </m:oMath>
          </a14:m>
          <a:r>
            <a:rPr lang="en-AU" sz="1700" i="1" kern="1200" dirty="0" smtClean="0">
              <a:ea typeface="+mn-ea"/>
            </a:rPr>
            <a:t>  and  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/>
                  <a:ea typeface="+mn-ea"/>
                </a:rPr>
                <m:t>𝑥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≠1,</m:t>
              </m:r>
              <m:r>
                <a:rPr lang="en-US" sz="1700" b="0" i="1" kern="1200" smtClean="0">
                  <a:latin typeface="Cambria Math"/>
                  <a:ea typeface="+mn-ea"/>
                </a:rPr>
                <m:t>𝑥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≠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𝑛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−1 </m:t>
              </m:r>
            </m:oMath>
          </a14:m>
          <a:r>
            <a:rPr lang="en-AU" sz="1700" b="1" i="1" kern="1200" dirty="0" smtClean="0">
              <a:ea typeface="+mn-ea"/>
            </a:rPr>
            <a:t>then</a:t>
          </a:r>
          <a:r>
            <a:rPr lang="en-AU" sz="1700" i="1" kern="1200" dirty="0" smtClean="0">
              <a:ea typeface="+mn-ea"/>
            </a:rPr>
            <a:t> return “composite”</a:t>
          </a:r>
          <a:r>
            <a:rPr lang="en-AU" sz="1700" kern="1200" dirty="0" smtClean="0">
              <a:ea typeface="+mn-ea"/>
            </a:rPr>
            <a:t>  </a:t>
          </a:r>
          <a:endParaRPr lang="en-AU" sz="1700" b="1" kern="1200" dirty="0" smtClean="0">
            <a:ea typeface="+mn-ea"/>
          </a:endParaRPr>
        </a:p>
      </dsp:txBody>
      <dsp:txXfrm rot="-5400000">
        <a:off x="450502" y="1645408"/>
        <a:ext cx="7521965" cy="377480"/>
      </dsp:txXfrm>
    </dsp:sp>
    <dsp:sp modelId="{7A51B00A-7D2E-CB40-B681-149F0CD6A739}">
      <dsp:nvSpPr>
        <dsp:cNvPr id="0" name=""/>
        <dsp:cNvSpPr/>
      </dsp:nvSpPr>
      <dsp:spPr>
        <a:xfrm rot="5400000">
          <a:off x="-96536" y="2262272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5. </a:t>
          </a:r>
        </a:p>
      </dsp:txBody>
      <dsp:txXfrm rot="-5400000">
        <a:off x="1" y="2390987"/>
        <a:ext cx="450501" cy="193072"/>
      </dsp:txXfrm>
    </dsp:sp>
    <dsp:sp modelId="{631AD66C-6EA6-8E42-90F0-37439CBC6540}">
      <dsp:nvSpPr>
        <dsp:cNvPr id="0" name=""/>
        <dsp:cNvSpPr/>
      </dsp:nvSpPr>
      <dsp:spPr>
        <a:xfrm rot="5400000">
          <a:off x="4012533" y="-1396294"/>
          <a:ext cx="418322" cy="7542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b="0" kern="1200" dirty="0" smtClean="0">
              <a:ea typeface="+mn-ea"/>
            </a:rPr>
            <a:t>              </a:t>
          </a:r>
          <a14:m xmlns:a14="http://schemas.microsoft.com/office/drawing/2010/main">
            <m:oMath xmlns:m="http://schemas.openxmlformats.org/officeDocument/2006/math">
              <m:r>
                <a:rPr lang="en-US" sz="1700" b="0" i="1" kern="1200" smtClean="0">
                  <a:latin typeface="Cambria Math"/>
                  <a:ea typeface="+mn-ea"/>
                </a:rPr>
                <m:t>𝑥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←</m:t>
              </m:r>
              <m:r>
                <a:rPr lang="en-US" sz="1700" b="0" i="1" kern="1200" smtClean="0">
                  <a:latin typeface="Cambria Math"/>
                  <a:ea typeface="Cambria Math"/>
                </a:rPr>
                <m:t>𝑦</m:t>
              </m:r>
            </m:oMath>
          </a14:m>
          <a:r>
            <a:rPr lang="en-AU" sz="1700" b="0" kern="1200" dirty="0" smtClean="0">
              <a:ea typeface="+mn-ea"/>
            </a:rPr>
            <a:t>   </a:t>
          </a:r>
          <a:endParaRPr lang="en-AU" sz="1700" kern="1200" dirty="0" smtClean="0">
            <a:ea typeface="+mn-ea"/>
          </a:endParaRPr>
        </a:p>
      </dsp:txBody>
      <dsp:txXfrm rot="-5400000">
        <a:off x="450502" y="2186158"/>
        <a:ext cx="7521965" cy="377480"/>
      </dsp:txXfrm>
    </dsp:sp>
    <dsp:sp modelId="{095298D9-91B6-C442-9E68-491C82CAAEDB}">
      <dsp:nvSpPr>
        <dsp:cNvPr id="0" name=""/>
        <dsp:cNvSpPr/>
      </dsp:nvSpPr>
      <dsp:spPr>
        <a:xfrm rot="5400000">
          <a:off x="-96536" y="2803022"/>
          <a:ext cx="643573" cy="450501"/>
        </a:xfrm>
        <a:prstGeom prst="chevron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600" b="1" i="0" kern="1200" dirty="0" smtClean="0">
              <a:ea typeface="+mn-ea"/>
            </a:rPr>
            <a:t>6.</a:t>
          </a:r>
        </a:p>
      </dsp:txBody>
      <dsp:txXfrm rot="-5400000">
        <a:off x="1" y="2931737"/>
        <a:ext cx="450501" cy="193072"/>
      </dsp:txXfrm>
    </dsp:sp>
    <dsp:sp modelId="{C5652334-D05E-924B-BE13-85008940BE0E}">
      <dsp:nvSpPr>
        <dsp:cNvPr id="0" name=""/>
        <dsp:cNvSpPr/>
      </dsp:nvSpPr>
      <dsp:spPr>
        <a:xfrm rot="5400000">
          <a:off x="4012533" y="-843581"/>
          <a:ext cx="418322" cy="754238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700" kern="1200" dirty="0" smtClean="0">
              <a:ea typeface="+mn-ea"/>
            </a:rPr>
            <a:t>          return   “probably prime" ;</a:t>
          </a:r>
        </a:p>
      </dsp:txBody>
      <dsp:txXfrm rot="-5400000">
        <a:off x="450502" y="2738871"/>
        <a:ext cx="7521965" cy="3774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6348B4-F7A9-2B49-A2C4-F1F1F2B3A08C}">
      <dsp:nvSpPr>
        <dsp:cNvPr id="0" name=""/>
        <dsp:cNvSpPr/>
      </dsp:nvSpPr>
      <dsp:spPr>
        <a:xfrm>
          <a:off x="0" y="34208"/>
          <a:ext cx="5867399" cy="715927"/>
        </a:xfrm>
        <a:prstGeom prst="rect">
          <a:avLst/>
        </a:prstGeom>
        <a:blipFill rotWithShape="0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shade val="70000"/>
                <a:satMod val="120000"/>
              </a:schemeClr>
              <a:schemeClr val="accent1">
                <a:hueOff val="0"/>
                <a:satOff val="0"/>
                <a:lumOff val="0"/>
                <a:alphaOff val="0"/>
                <a:tint val="70000"/>
                <a:satMod val="135000"/>
              </a:schemeClr>
            </a:duotone>
          </a:blip>
          <a:tile tx="0" ty="0" sx="40000" sy="40000" flip="none" algn="tl"/>
        </a:blip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AU" sz="1900" kern="1200" dirty="0" smtClean="0">
              <a:ea typeface="+mn-ea"/>
              <a:cs typeface="+mn-cs"/>
            </a:rPr>
            <a:t>Provides a way to manipulate (potentially very large) numbers mod </a:t>
          </a:r>
          <a14:m xmlns:a14="http://schemas.microsoft.com/office/drawing/2010/main">
            <m:oMath xmlns:m="http://schemas.openxmlformats.org/officeDocument/2006/math">
              <m:r>
                <a:rPr lang="en-AU" sz="1900" i="1" kern="1200" dirty="0" smtClean="0">
                  <a:latin typeface="Cambria Math"/>
                  <a:ea typeface="+mn-ea"/>
                  <a:cs typeface="+mn-cs"/>
                </a:rPr>
                <m:t>𝑚</m:t>
              </m:r>
            </m:oMath>
          </a14:m>
          <a:r>
            <a:rPr lang="en-AU" sz="1900" kern="1200" dirty="0" smtClean="0">
              <a:ea typeface="+mn-ea"/>
              <a:cs typeface="+mn-cs"/>
            </a:rPr>
            <a:t> in terms of tuples of smaller numbers</a:t>
          </a:r>
          <a:endParaRPr lang="en-US" sz="1900" kern="1200" dirty="0"/>
        </a:p>
      </dsp:txBody>
      <dsp:txXfrm>
        <a:off x="0" y="34208"/>
        <a:ext cx="5867399" cy="715927"/>
      </dsp:txXfrm>
    </dsp:sp>
    <dsp:sp modelId="{215F77BB-9FDE-7E4A-B50C-8417DFBCAFC9}">
      <dsp:nvSpPr>
        <dsp:cNvPr id="0" name=""/>
        <dsp:cNvSpPr/>
      </dsp:nvSpPr>
      <dsp:spPr>
        <a:xfrm>
          <a:off x="0" y="750136"/>
          <a:ext cx="5867399" cy="10952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lumMod val="75000"/>
            </a:schemeClr>
          </a:solidFill>
          <a:prstDash val="solid"/>
          <a:miter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>
              <a:ea typeface="+mn-ea"/>
            </a:rPr>
            <a:t>  This can be useful when </a:t>
          </a:r>
          <a14:m xmlns:a14="http://schemas.microsoft.com/office/drawing/2010/main">
            <m:oMath xmlns:m="http://schemas.openxmlformats.org/officeDocument/2006/math">
              <m:r>
                <a:rPr lang="en-AU" sz="1900" i="1" kern="1200" dirty="0" smtClean="0">
                  <a:latin typeface="Cambria Math"/>
                  <a:ea typeface="+mn-ea"/>
                </a:rPr>
                <m:t>𝑚</m:t>
              </m:r>
            </m:oMath>
          </a14:m>
          <a:r>
            <a:rPr lang="en-AU" sz="1900" i="1" kern="1200" dirty="0" smtClean="0">
              <a:ea typeface="+mn-ea"/>
            </a:rPr>
            <a:t> is </a:t>
          </a:r>
          <a:r>
            <a:rPr lang="en-AU" sz="1900" kern="1200" dirty="0" smtClean="0">
              <a:ea typeface="+mn-ea"/>
            </a:rPr>
            <a:t>150 digits or more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AU" sz="1900" kern="1200" dirty="0" smtClean="0">
              <a:ea typeface="+mn-ea"/>
            </a:rPr>
            <a:t>  However, it is necessary to know beforehand the  factorization of </a:t>
          </a:r>
          <a14:m xmlns:a14="http://schemas.microsoft.com/office/drawing/2010/main">
            <m:oMath xmlns:m="http://schemas.openxmlformats.org/officeDocument/2006/math">
              <m:r>
                <a:rPr lang="en-AU" sz="1900" i="1" kern="1200" dirty="0" smtClean="0">
                  <a:latin typeface="Cambria Math"/>
                  <a:ea typeface="+mn-ea"/>
                </a:rPr>
                <m:t>𝑚</m:t>
              </m:r>
            </m:oMath>
          </a14:m>
          <a:endParaRPr lang="en-AU" sz="1900" kern="1200" dirty="0" smtClean="0">
            <a:ea typeface="+mn-ea"/>
          </a:endParaRPr>
        </a:p>
      </dsp:txBody>
      <dsp:txXfrm>
        <a:off x="0" y="750136"/>
        <a:ext cx="5867399" cy="10952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5B17EE3-7833-EF4C-AA2C-373000F2F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6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BF9D7933-90D0-924A-A34D-898B2AD6C3D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2235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26A60-DE3E-EF42-8057-6143E9FC34B9}" type="slidenum">
              <a:rPr lang="en-AU" smtClean="0">
                <a:latin typeface="Arial" pitchFamily="-84" charset="0"/>
              </a:rPr>
              <a:pPr/>
              <a:t>1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27762-5641-D348-AF5A-03C56F213ADC}" type="slidenum">
              <a:rPr lang="en-AU">
                <a:latin typeface="Arial" pitchFamily="-84" charset="0"/>
              </a:rPr>
              <a:pPr/>
              <a:t>10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2B013-62D1-194A-B230-76FBB108D621}" type="slidenum">
              <a:rPr lang="en-AU" smtClean="0">
                <a:latin typeface="Arial" pitchFamily="-84" charset="0"/>
              </a:rPr>
              <a:pPr/>
              <a:t>11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893D91-8EA2-3449-B649-5F467F3288A1}" type="slidenum">
              <a:rPr lang="en-AU">
                <a:latin typeface="Arial" pitchFamily="-84" charset="0"/>
              </a:rPr>
              <a:pPr/>
              <a:t>12</a:t>
            </a:fld>
            <a:endParaRPr lang="en-AU">
              <a:latin typeface="Arial" pitchFamily="-84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endParaRPr lang="en-AU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0D566-8A83-4341-A217-7A6B709D4AE3}" type="slidenum">
              <a:rPr lang="en-AU">
                <a:latin typeface="Arial" pitchFamily="-84" charset="0"/>
              </a:rPr>
              <a:pPr/>
              <a:t>2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F2214A-C138-A847-BDBA-33769045B979}" type="slidenum">
              <a:rPr lang="en-AU" smtClean="0">
                <a:latin typeface="Arial" pitchFamily="-84" charset="0"/>
              </a:rPr>
              <a:pPr/>
              <a:t>3</a:t>
            </a:fld>
            <a:endParaRPr lang="en-AU" smtClean="0">
              <a:latin typeface="Arial" pitchFamily="-8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4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152BB-3289-B54C-B77C-5536B430B290}" type="slidenum">
              <a:rPr lang="en-AU">
                <a:latin typeface="Arial" pitchFamily="-84" charset="0"/>
              </a:rPr>
              <a:pPr/>
              <a:t>5</a:t>
            </a:fld>
            <a:endParaRPr lang="en-AU">
              <a:latin typeface="Arial" pitchFamily="-8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152BB-3289-B54C-B77C-5536B430B290}" type="slidenum">
              <a:rPr lang="en-AU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BE424-E5B0-6142-BFBD-BBEB599409A8}" type="slidenum">
              <a:rPr lang="en-AU">
                <a:latin typeface="Arial" pitchFamily="-84" charset="0"/>
              </a:rPr>
              <a:pPr/>
              <a:t>7</a:t>
            </a:fld>
            <a:endParaRPr lang="en-AU">
              <a:latin typeface="Arial" pitchFamily="-84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27762-5641-D348-AF5A-03C56F213ADC}" type="slidenum">
              <a:rPr lang="en-AU">
                <a:latin typeface="Arial" pitchFamily="-84" charset="0"/>
              </a:rPr>
              <a:pPr/>
              <a:t>8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27762-5641-D348-AF5A-03C56F213ADC}" type="slidenum">
              <a:rPr lang="en-AU">
                <a:latin typeface="Arial" pitchFamily="-84" charset="0"/>
              </a:rPr>
              <a:pPr/>
              <a:t>9</a:t>
            </a:fld>
            <a:endParaRPr lang="en-AU">
              <a:latin typeface="Arial" pitchFamily="-84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6944A7-266D-B540-8A92-F94E8727AADD}" type="datetime1">
              <a:rPr lang="en-US"/>
              <a:pPr>
                <a:defRPr/>
              </a:pPr>
              <a:t>10/3/2024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50342-C31E-5342-9611-521FE314D8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0F18-4BC8-6A47-915F-42267807D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0E8EF-7720-C244-8542-E770780CE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769B3-57A2-1247-82E9-FF2A7B6128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54BC9-5957-F542-9638-C5A37D394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0EC80E-95E6-3A47-8831-792CF999F71A}" type="datetime1">
              <a:rPr lang="en-US"/>
              <a:pPr>
                <a:defRPr/>
              </a:pPr>
              <a:t>10/3/2024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769E8-94A0-4346-B0CF-B566A6CDF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C12B8-4102-BB42-943C-3CE62F42A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83D9A-C836-424A-BFE9-562AD49645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81D3C-7CFD-F64A-8F4D-B4FBF6F47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21184-CE60-A44C-B2FF-D4A9D68A5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4D9BF39D-4B0F-324A-B987-3B16D99F78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AB2AE3DE-C085-3E4F-9F49-2111C24E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12" Type="http://schemas.openxmlformats.org/officeDocument/2006/relationships/image" Target="../media/image26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1854200" y="3694113"/>
            <a:ext cx="5446713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Chapter 8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1747" name="Subtitle 13"/>
          <p:cNvSpPr>
            <a:spLocks noGrp="1"/>
          </p:cNvSpPr>
          <p:nvPr>
            <p:ph type="subTitle" idx="1"/>
          </p:nvPr>
        </p:nvSpPr>
        <p:spPr>
          <a:xfrm>
            <a:off x="1524000" y="5203825"/>
            <a:ext cx="6096000" cy="852488"/>
          </a:xfrm>
        </p:spPr>
        <p:txBody>
          <a:bodyPr/>
          <a:lstStyle/>
          <a:p>
            <a:r>
              <a:rPr lang="en-US" sz="3600" smtClean="0"/>
              <a:t>More Number Theory</a:t>
            </a:r>
          </a:p>
        </p:txBody>
      </p:sp>
      <p:pic>
        <p:nvPicPr>
          <p:cNvPr id="4" name="Picture Placeholder 4" descr="crypto.jpg"/>
          <p:cNvPicPr>
            <a:picLocks noChangeAspect="1"/>
          </p:cNvPicPr>
          <p:nvPr/>
        </p:nvPicPr>
        <p:blipFill>
          <a:blip r:embed="rId3">
            <a:alphaModFix/>
            <a:lum bright="28000"/>
          </a:blip>
          <a:srcRect l="-16674" t="-1111" r="-18211" b="44444"/>
          <a:stretch>
            <a:fillRect/>
          </a:stretch>
        </p:blipFill>
        <p:spPr bwMode="auto">
          <a:xfrm>
            <a:off x="3581400" y="1447800"/>
            <a:ext cx="2109547" cy="120902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  <a:headEnd/>
            <a:tailEnd/>
          </a:ln>
          <a:effectLst>
            <a:innerShdw blurRad="762000">
              <a:schemeClr val="accent1">
                <a:alpha val="80000"/>
              </a:schemeClr>
            </a:innerShdw>
            <a:softEdge rad="762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792163" y="39688"/>
            <a:ext cx="7570787" cy="1445096"/>
          </a:xfrm>
        </p:spPr>
        <p:txBody>
          <a:bodyPr/>
          <a:lstStyle/>
          <a:p>
            <a:r>
              <a:rPr lang="en-AU" smtClean="0"/>
              <a:t>Miller-Rabin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2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7544" y="1412776"/>
                <a:ext cx="8354888" cy="1584176"/>
              </a:xfrm>
            </p:spPr>
            <p:txBody>
              <a:bodyPr rtlCol="0">
                <a:normAutofit fontScale="62500" lnSpcReduction="20000"/>
              </a:bodyPr>
              <a:lstStyle/>
              <a:p>
                <a:pPr fontAlgn="auto">
                  <a:lnSpc>
                    <a:spcPct val="15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Char char="•"/>
                  <a:defRPr/>
                </a:pPr>
                <a:r>
                  <a:rPr lang="en-US" sz="5000" b="1" dirty="0" smtClean="0">
                    <a:ea typeface="+mn-ea"/>
                    <a:cs typeface="+mn-cs"/>
                  </a:rPr>
                  <a:t>Algorithm</a:t>
                </a:r>
                <a:r>
                  <a:rPr lang="en-US" sz="5000" b="1" dirty="0" smtClean="0">
                    <a:ea typeface="+mn-ea"/>
                    <a:cs typeface="+mn-cs"/>
                  </a:rPr>
                  <a:t>:</a:t>
                </a:r>
                <a:endParaRPr lang="en-AU" sz="5000" b="1" dirty="0" smtClean="0">
                  <a:ea typeface="+mn-ea"/>
                  <a:cs typeface="+mn-cs"/>
                </a:endParaRPr>
              </a:p>
              <a:p>
                <a:pPr lvl="1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AU" sz="5000" dirty="0" smtClean="0">
                    <a:ea typeface="+mn-ea"/>
                  </a:rPr>
                  <a:t>TEST: </a:t>
                </a:r>
                <a:r>
                  <a:rPr lang="en-AU" sz="5000" dirty="0">
                    <a:ea typeface="+mn-ea"/>
                  </a:rPr>
                  <a:t> </a:t>
                </a:r>
                <a:r>
                  <a:rPr lang="en-AU" sz="3800" dirty="0" smtClean="0">
                    <a:ea typeface="+mn-ea"/>
                  </a:rPr>
                  <a:t>input</a:t>
                </a:r>
                <a:r>
                  <a:rPr lang="en-AU" sz="3800" dirty="0" smtClean="0">
                    <a:ea typeface="+mn-ea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3800" b="0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en-AU" sz="3800" dirty="0" smtClean="0">
                    <a:ea typeface="+mn-ea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/>
                      </a:rPr>
                      <m:t>(</m:t>
                    </m:r>
                    <m:r>
                      <a:rPr lang="en-US" sz="3800" b="0" i="1" smtClean="0">
                        <a:latin typeface="Cambria Math"/>
                      </a:rPr>
                      <m:t> </m:t>
                    </m:r>
                    <m:r>
                      <a:rPr lang="en-US" sz="3800" b="0" i="1" smtClean="0"/>
                      <m:t>𝑛</m:t>
                    </m:r>
                    <m:r>
                      <a:rPr lang="en-US" sz="3800" i="1"/>
                      <m:t>−1=</m:t>
                    </m:r>
                    <m:sSup>
                      <m:sSupPr>
                        <m:ctrlPr>
                          <a:rPr lang="en-US" sz="3800" i="1"/>
                        </m:ctrlPr>
                      </m:sSupPr>
                      <m:e>
                        <m:r>
                          <a:rPr lang="en-US" sz="3800" i="1"/>
                          <m:t>2</m:t>
                        </m:r>
                      </m:e>
                      <m:sup>
                        <m:r>
                          <a:rPr lang="en-US" sz="3800" i="1"/>
                          <m:t>𝑠</m:t>
                        </m:r>
                      </m:sup>
                    </m:sSup>
                    <m:r>
                      <a:rPr lang="en-US" sz="3800" i="1"/>
                      <m:t>𝑟</m:t>
                    </m:r>
                    <m:r>
                      <a:rPr lang="en-US" sz="3800" i="1"/>
                      <m:t>,  </m:t>
                    </m:r>
                    <m:r>
                      <a:rPr lang="en-US" sz="3800" i="1"/>
                      <m:t>𝑟</m:t>
                    </m:r>
                  </m:oMath>
                </a14:m>
                <a:r>
                  <a:rPr lang="en-AU" sz="3800" dirty="0"/>
                  <a:t> </a:t>
                </a:r>
                <a:r>
                  <a:rPr lang="en-AU" sz="3800" dirty="0" smtClean="0"/>
                  <a:t>odd,  n &gt; 3 </a:t>
                </a:r>
                <a:r>
                  <a:rPr lang="en-AU" sz="3800" dirty="0" smtClean="0"/>
                  <a:t>)</a:t>
                </a:r>
                <a:r>
                  <a:rPr lang="en-AU" sz="3800" dirty="0" smtClean="0">
                    <a:ea typeface="+mn-ea"/>
                  </a:rPr>
                  <a:t> </a:t>
                </a:r>
                <a:endParaRPr lang="en-AU" sz="3800" dirty="0" smtClean="0">
                  <a:ea typeface="+mn-ea"/>
                </a:endParaRPr>
              </a:p>
              <a:p>
                <a:pPr lvl="1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lang="en-AU" sz="3800" dirty="0">
                    <a:ea typeface="+mn-ea"/>
                  </a:rPr>
                  <a:t> </a:t>
                </a:r>
                <a:r>
                  <a:rPr lang="en-AU" sz="3800" dirty="0" smtClean="0">
                    <a:ea typeface="+mn-ea"/>
                  </a:rPr>
                  <a:t>         </a:t>
                </a:r>
                <a:r>
                  <a:rPr lang="en-AU" sz="3800" dirty="0" smtClean="0">
                    <a:ea typeface="+mn-ea"/>
                  </a:rPr>
                  <a:t>      output:   </a:t>
                </a:r>
                <a:r>
                  <a:rPr lang="en-AU" sz="3800" dirty="0" smtClean="0"/>
                  <a:t>“</a:t>
                </a:r>
                <a:r>
                  <a:rPr lang="en-AU" sz="3800" dirty="0"/>
                  <a:t>composite” </a:t>
                </a:r>
                <a:r>
                  <a:rPr lang="en-AU" sz="3800" dirty="0" smtClean="0"/>
                  <a:t> or </a:t>
                </a:r>
                <a:r>
                  <a:rPr lang="en-AU" sz="3800" dirty="0" smtClean="0">
                    <a:ea typeface="+mn-ea"/>
                  </a:rPr>
                  <a:t>“probably prime”</a:t>
                </a:r>
              </a:p>
            </p:txBody>
          </p:sp>
        </mc:Choice>
        <mc:Fallback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412776"/>
                <a:ext cx="8354888" cy="1584176"/>
              </a:xfrm>
              <a:blipFill rotWithShape="1">
                <a:blip r:embed="rId3"/>
                <a:stretch>
                  <a:fillRect l="-1825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2020827849"/>
                  </p:ext>
                </p:extLst>
              </p:nvPr>
            </p:nvGraphicFramePr>
            <p:xfrm>
              <a:off x="755576" y="3068960"/>
              <a:ext cx="7992888" cy="3352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2020827849"/>
                  </p:ext>
                </p:extLst>
              </p:nvPr>
            </p:nvGraphicFramePr>
            <p:xfrm>
              <a:off x="755576" y="3068960"/>
              <a:ext cx="7992888" cy="33528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5" r:qs="rId6" r:cs="rId7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10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7"/>
          <p:cNvSpPr>
            <a:spLocks noGrp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US" sz="4800" smtClean="0"/>
              <a:t>Deterministic Primality Algorithm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Prior to 2002 there was no known method of efficiently proving the primality of very large numbers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All of the algorithms in use produced a probabilistic result</a:t>
            </a:r>
          </a:p>
          <a:p>
            <a:pPr fontAlgn="auto">
              <a:spcBef>
                <a:spcPts val="18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In 2002 Agrawal, Kayal, and Saxena developed an algorithm that efficiently determines whether a given large number is prime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Known as the AKS algorithm</a:t>
            </a:r>
          </a:p>
          <a:p>
            <a:pPr lvl="1" fontAlgn="auto">
              <a:lnSpc>
                <a:spcPct val="110000"/>
              </a:lnSpc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Does not appear to be as efficient as                         the Miller-Rabin algorithm</a:t>
            </a:r>
            <a:endParaRPr lang="en-US" dirty="0">
              <a:ea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4634205"/>
            <a:ext cx="1981200" cy="22237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r>
              <a:rPr lang="en-AU" sz="4400" dirty="0" smtClean="0"/>
              <a:t>Chinese Remainder Theorem (CRT)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828800"/>
            <a:ext cx="7570788" cy="2819400"/>
          </a:xfrm>
        </p:spPr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Believed to have been discovered by the Chinese mathematician Sun-Tsu in around 100 A.D.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One of the most useful results of number theory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Says it is possible to reconstruct integers in a certain range from their residues modulo a set of pairwise relatively prime moduli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Can be stated in several ways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endParaRPr lang="en-AU" dirty="0"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2879192788"/>
                  </p:ext>
                </p:extLst>
              </p:nvPr>
            </p:nvGraphicFramePr>
            <p:xfrm>
              <a:off x="1676400" y="4572000"/>
              <a:ext cx="5867400" cy="187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4" name="Diagram 3"/>
              <p:cNvGraphicFramePr/>
              <p:nvPr>
                <p:extLst>
                  <p:ext uri="{D42A27DB-BD31-4B8C-83A1-F6EECF244321}">
                    <p14:modId xmlns:p14="http://schemas.microsoft.com/office/powerpoint/2010/main" val="2879192788"/>
                  </p:ext>
                </p:extLst>
              </p:nvPr>
            </p:nvGraphicFramePr>
            <p:xfrm>
              <a:off x="1676400" y="4572000"/>
              <a:ext cx="5867400" cy="187960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01000" y="4284296"/>
            <a:ext cx="762000" cy="2227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sz="4400" dirty="0"/>
              <a:t>Chinese Remainder Theorem (</a:t>
            </a:r>
            <a:r>
              <a:rPr lang="en-AU" sz="4400" dirty="0" smtClean="0"/>
              <a:t>CRC)</a:t>
            </a:r>
            <a:br>
              <a:rPr lang="en-AU" sz="4400" dirty="0" smtClean="0"/>
            </a:br>
            <a:r>
              <a:rPr lang="en-AU" sz="4000" dirty="0" smtClean="0"/>
              <a:t>an example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57113" y="1988840"/>
                <a:ext cx="7463359" cy="42894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≡2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≡3 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5)</m:t>
                      </m:r>
                    </m:oMath>
                  </m:oMathPara>
                </a14:m>
                <a:endParaRPr lang="en-US" b="0" dirty="0" smtClean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𝑥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≡2 </m:t>
                      </m:r>
                      <m:d>
                        <m:d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 smtClean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?</m:t>
                    </m:r>
                  </m:oMath>
                </a14:m>
                <a:r>
                  <a:rPr lang="en-US" dirty="0" smtClean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7113" y="1988840"/>
                <a:ext cx="7463359" cy="4289425"/>
              </a:xfrm>
              <a:blipFill rotWithShape="1">
                <a:blip r:embed="rId2"/>
                <a:stretch>
                  <a:fillRect l="-1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2112235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164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sz="4400" dirty="0"/>
              <a:t>Chinese Remainder Theorem (</a:t>
            </a:r>
            <a:r>
              <a:rPr lang="en-AU" sz="4400" dirty="0" smtClean="0"/>
              <a:t>CRC)</a:t>
            </a:r>
            <a:br>
              <a:rPr lang="en-AU" sz="4400" dirty="0" smtClean="0"/>
            </a:br>
            <a:r>
              <a:rPr lang="en-AU" sz="4000" dirty="0" smtClean="0"/>
              <a:t>an example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3018" y="1484784"/>
                <a:ext cx="8255446" cy="5373216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New modulus: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=105=3×5×7</m:t>
                    </m:r>
                  </m:oMath>
                </a14:m>
                <a:endParaRPr lang="en-US" b="0" dirty="0" smtClean="0">
                  <a:ea typeface="Cambria Math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1. Define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𝒛</m:t>
                    </m:r>
                  </m:oMath>
                </a14:m>
                <a:r>
                  <a:rPr lang="en-US" sz="2400" b="1" dirty="0" smtClean="0"/>
                  <a:t>’s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latin typeface="Cambria Math"/>
                      </a:rPr>
                      <m:t>/3</m:t>
                    </m:r>
                  </m:oMath>
                </a14:m>
                <a:r>
                  <a:rPr lang="en-US" sz="20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=35</m:t>
                    </m:r>
                  </m:oMath>
                </a14:m>
                <a:endParaRPr lang="en-US" sz="2000" dirty="0">
                  <a:ea typeface="Cambria Math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/5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21</m:t>
                    </m:r>
                  </m:oMath>
                </a14:m>
                <a:endParaRPr lang="en-US" sz="2000" dirty="0">
                  <a:ea typeface="Cambria Math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 i="1">
                        <a:latin typeface="Cambria Math"/>
                      </a:rPr>
                      <m:t>/7</m:t>
                    </m:r>
                  </m:oMath>
                </a14:m>
                <a:r>
                  <a:rPr lang="en-US" sz="20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ea typeface="Cambria Math"/>
                      </a:rPr>
                      <m:t>15</m:t>
                    </m:r>
                  </m:oMath>
                </a14:m>
                <a:endParaRPr lang="en-US" sz="2000" dirty="0">
                  <a:ea typeface="Cambria Math"/>
                </a:endParaRPr>
              </a:p>
              <a:p>
                <a:pPr marL="0" indent="0" algn="ctr">
                  <a:spcBef>
                    <a:spcPts val="300"/>
                  </a:spcBef>
                  <a:buNone/>
                </a:pPr>
                <a:r>
                  <a:rPr lang="en-US" sz="2400" b="1" dirty="0" smtClean="0"/>
                  <a:t>2. Define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2400" b="1" dirty="0" smtClean="0"/>
                  <a:t>’s</a:t>
                </a: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i="1" smtClean="0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2 (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 3)</m:t>
                      </m:r>
                    </m:oMath>
                  </m:oMathPara>
                </a14:m>
                <a:endParaRPr lang="en-US" sz="2000" dirty="0" smtClean="0">
                  <a:ea typeface="Cambria Math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 5)</m:t>
                      </m:r>
                    </m:oMath>
                  </m:oMathPara>
                </a14:m>
                <a:endParaRPr lang="en-US" sz="2000" dirty="0">
                  <a:ea typeface="Cambria Math"/>
                </a:endParaRPr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−1</m:t>
                          </m:r>
                        </m:sup>
                      </m:sSubSup>
                      <m:r>
                        <a:rPr lang="en-US" sz="20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ea typeface="Cambria Math"/>
                </a:endParaRPr>
              </a:p>
              <a:p>
                <a:pPr marL="0" indent="0" algn="ctr">
                  <a:spcBef>
                    <a:spcPts val="300"/>
                  </a:spcBef>
                  <a:buNone/>
                </a:pPr>
                <a:r>
                  <a:rPr lang="en-US" sz="2400" b="1" dirty="0" smtClean="0">
                    <a:ea typeface="Cambria Math"/>
                  </a:rPr>
                  <a:t>3. Define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𝒘</m:t>
                    </m:r>
                  </m:oMath>
                </a14:m>
                <a:r>
                  <a:rPr lang="en-US" sz="2400" b="1" dirty="0" smtClean="0">
                    <a:ea typeface="Cambria Math"/>
                  </a:rPr>
                  <a:t>’s</a:t>
                </a:r>
                <a:endParaRPr lang="en-US" sz="2400" b="1" dirty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sub>
                        <m:sup/>
                      </m:sSubSup>
                      <m:r>
                        <a:rPr lang="en-US" sz="2000" b="0" i="1" smtClean="0">
                          <a:latin typeface="Cambria Math"/>
                        </a:rPr>
                        <m:t>=70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21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 algn="ctr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Sup>
                        <m:sSubSupPr>
                          <m:ctrlPr>
                            <a:rPr lang="en-US" sz="20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  <m:sup/>
                      </m:sSubSup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Answer: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  <m:sup/>
                      </m:sSubSup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=140+63+30=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23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𝑚𝑜𝑑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(105)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18" y="1484784"/>
                <a:ext cx="8255446" cy="5373216"/>
              </a:xfrm>
              <a:blipFill rotWithShape="1">
                <a:blip r:embed="rId2"/>
                <a:stretch>
                  <a:fillRect l="-1551" t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142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9688"/>
            <a:ext cx="9143999" cy="14128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AU" sz="4400" dirty="0"/>
              <a:t>Chinese Remainder Theorem (</a:t>
            </a:r>
            <a:r>
              <a:rPr lang="en-AU" sz="4400" dirty="0" smtClean="0"/>
              <a:t>CRC)</a:t>
            </a:r>
            <a:br>
              <a:rPr lang="en-AU" sz="4400" dirty="0" smtClean="0"/>
            </a:br>
            <a:r>
              <a:rPr lang="en-AU" sz="4000" dirty="0" smtClean="0"/>
              <a:t>relating to RSA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6994" y="1844824"/>
                <a:ext cx="8255446" cy="5013176"/>
              </a:xfrm>
            </p:spPr>
            <p:txBody>
              <a:bodyPr/>
              <a:lstStyle/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 smtClean="0"/>
                  <a:t>Suppose I want to find the inverse of </a:t>
                </a:r>
              </a:p>
              <a:p>
                <a:pPr marL="0" indent="0" algn="ctr"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  <m:r>
                      <a:rPr lang="en-US" b="0" i="1" smtClean="0">
                        <a:latin typeface="Cambria Math"/>
                      </a:rPr>
                      <m:t>=23 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105</m:t>
                    </m:r>
                  </m:oMath>
                </a14:m>
                <a:r>
                  <a:rPr lang="en-US" dirty="0" smtClean="0"/>
                  <a:t>,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 smtClean="0"/>
                  <a:t>when the factors of 105 are known.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400" b="1" dirty="0" smtClean="0"/>
                  <a:t>This is easy.  </a:t>
                </a:r>
                <a:endParaRPr lang="en-US" sz="2400" b="1" dirty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/>
                  <a:t>Since the inverses of </a:t>
                </a:r>
                <a:endParaRPr lang="en-US" sz="2400" b="0" i="1" dirty="0" smtClean="0">
                  <a:latin typeface="Cambria Math"/>
                </a:endParaRPr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b="0" i="1" smtClean="0">
                        <a:latin typeface="Cambria Math"/>
                      </a:rPr>
                      <m:t>𝑚𝑜𝑑</m:t>
                    </m:r>
                    <m:r>
                      <a:rPr lang="en-US" sz="2400" b="0" i="1" smtClean="0">
                        <a:latin typeface="Cambria Math"/>
                      </a:rPr>
                      <m:t>3,  3</m:t>
                    </m:r>
                    <m:r>
                      <a:rPr lang="en-US" sz="2400" b="0" i="1" smtClean="0">
                        <a:latin typeface="Cambria Math"/>
                      </a:rPr>
                      <m:t>𝑚𝑜𝑑</m:t>
                    </m:r>
                    <m:r>
                      <a:rPr lang="en-US" sz="2400" b="0" i="1" smtClean="0">
                        <a:latin typeface="Cambria Math"/>
                      </a:rPr>
                      <m:t>5, 2</m:t>
                    </m:r>
                    <m:r>
                      <a:rPr lang="en-US" sz="2400" b="0" i="1" smtClean="0">
                        <a:latin typeface="Cambria Math"/>
                      </a:rPr>
                      <m:t>𝑚𝑜𝑑</m:t>
                    </m:r>
                    <m:r>
                      <a:rPr lang="en-US" sz="2400" b="0" i="1" smtClean="0">
                        <a:latin typeface="Cambria Math"/>
                      </a:rPr>
                      <m:t>7</m:t>
                    </m:r>
                  </m:oMath>
                </a14:m>
                <a:r>
                  <a:rPr lang="en-US" sz="2400" dirty="0" smtClean="0"/>
                  <a:t> are 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𝑚𝑜𝑑</m:t>
                    </m:r>
                    <m:r>
                      <a:rPr lang="en-US" sz="2400" i="1">
                        <a:latin typeface="Cambria Math"/>
                      </a:rPr>
                      <m:t>3,  2</m:t>
                    </m:r>
                    <m:r>
                      <a:rPr lang="en-US" sz="2400" i="1">
                        <a:latin typeface="Cambria Math"/>
                      </a:rPr>
                      <m:t>𝑚𝑜𝑑</m:t>
                    </m:r>
                    <m:r>
                      <a:rPr lang="en-US" sz="2400" i="1">
                        <a:latin typeface="Cambria Math"/>
                      </a:rPr>
                      <m:t>5, 4</m:t>
                    </m:r>
                    <m:r>
                      <a:rPr lang="en-US" sz="2400" i="1">
                        <a:latin typeface="Cambria Math"/>
                      </a:rPr>
                      <m:t>𝑚𝑜𝑑</m:t>
                    </m:r>
                    <m:r>
                      <a:rPr lang="en-US" sz="2400" i="1">
                        <a:latin typeface="Cambria Math"/>
                      </a:rPr>
                      <m:t>7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respectively, </a:t>
                </a:r>
                <a:endParaRPr lang="en-US" sz="2400" dirty="0" smtClean="0"/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sz="2400" dirty="0" smtClean="0"/>
                  <a:t>I just need to apply the CRT to</a:t>
                </a:r>
                <a:endParaRPr lang="en-US" sz="2400" dirty="0"/>
              </a:p>
              <a:p>
                <a:pPr marL="0" indent="0" algn="ctr">
                  <a:spcBef>
                    <a:spcPts val="6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≡2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3</m:t>
                          </m:r>
                        </m:e>
                      </m:d>
                    </m:oMath>
                  </m:oMathPara>
                </a14:m>
                <a:endParaRPr lang="en-US" sz="2400" dirty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≡2 (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 5)</m:t>
                      </m:r>
                    </m:oMath>
                  </m:oMathPara>
                </a14:m>
                <a:endParaRPr lang="en-US" sz="2400" dirty="0"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4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𝑚𝑜𝑑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 7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994" y="1844824"/>
                <a:ext cx="8255446" cy="5013176"/>
              </a:xfrm>
              <a:blipFill rotWithShape="1">
                <a:blip r:embed="rId2"/>
                <a:stretch>
                  <a:fillRect l="-1476" t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312877"/>
            <a:ext cx="1800200" cy="270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671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45629" y="71909"/>
            <a:ext cx="7570787" cy="1412875"/>
          </a:xfrm>
        </p:spPr>
        <p:txBody>
          <a:bodyPr/>
          <a:lstStyle/>
          <a:p>
            <a:r>
              <a:rPr lang="en-AU" dirty="0" smtClean="0"/>
              <a:t>Prime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552" y="1645086"/>
                <a:ext cx="8172325" cy="5195267"/>
              </a:xfrm>
            </p:spPr>
            <p:txBody>
              <a:bodyPr rtlCol="0">
                <a:normAutofit fontScale="85000" lnSpcReduction="10000"/>
              </a:bodyPr>
              <a:lstStyle/>
              <a:p>
                <a:pPr fontAlgn="auto">
                  <a:lnSpc>
                    <a:spcPct val="140000"/>
                  </a:lnSpc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Char char="•"/>
                  <a:defRPr/>
                </a:pPr>
                <a:r>
                  <a:rPr lang="en-AU" sz="2900" dirty="0" smtClean="0">
                    <a:ea typeface="+mn-ea"/>
                    <a:cs typeface="+mn-cs"/>
                  </a:rPr>
                  <a:t>Prime numbers only have divisors of 1 and itself </a:t>
                </a:r>
              </a:p>
              <a:p>
                <a:pPr lvl="1" fontAlgn="auto">
                  <a:lnSpc>
                    <a:spcPct val="140000"/>
                  </a:lnSpc>
                  <a:spcAft>
                    <a:spcPts val="0"/>
                  </a:spcAft>
                  <a:buFont typeface="Candara" pitchFamily="34" charset="0"/>
                  <a:buChar char="•"/>
                  <a:defRPr/>
                </a:pPr>
                <a:r>
                  <a:rPr lang="en-AU" sz="2900" dirty="0" smtClean="0">
                    <a:ea typeface="+mn-ea"/>
                  </a:rPr>
                  <a:t>They cannot be written as a product of other numbers </a:t>
                </a:r>
              </a:p>
              <a:p>
                <a:pPr fontAlgn="auto">
                  <a:lnSpc>
                    <a:spcPct val="14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Char char="•"/>
                  <a:defRPr/>
                </a:pPr>
                <a:r>
                  <a:rPr lang="en-US" dirty="0" smtClean="0">
                    <a:ea typeface="+mn-ea"/>
                    <a:cs typeface="+mn-cs"/>
                  </a:rPr>
                  <a:t>Prime numbers are central to number theory</a:t>
                </a:r>
              </a:p>
              <a:p>
                <a:pPr fontAlgn="auto">
                  <a:lnSpc>
                    <a:spcPct val="14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Char char="•"/>
                  <a:defRPr/>
                </a:pPr>
                <a:r>
                  <a:rPr lang="en-US" dirty="0" smtClean="0">
                    <a:ea typeface="+mn-ea"/>
                    <a:cs typeface="+mn-cs"/>
                  </a:rPr>
                  <a:t>Any integer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cs typeface="+mn-cs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ea typeface="+mn-ea"/>
                        <a:cs typeface="+mn-cs"/>
                      </a:rPr>
                      <m:t> &gt; 1 </m:t>
                    </m:r>
                  </m:oMath>
                </a14:m>
                <a:r>
                  <a:rPr lang="en-US" dirty="0" smtClean="0">
                    <a:ea typeface="+mn-ea"/>
                    <a:cs typeface="+mn-cs"/>
                  </a:rPr>
                  <a:t>can be factored in a unique way as</a:t>
                </a:r>
              </a:p>
              <a:p>
                <a:pPr fontAlgn="auto">
                  <a:lnSpc>
                    <a:spcPct val="14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None/>
                  <a:defRPr/>
                </a:pPr>
                <a:r>
                  <a:rPr lang="en-US" dirty="0" smtClean="0">
                    <a:ea typeface="+mn-ea"/>
                    <a:cs typeface="+mn-cs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cs typeface="+mn-cs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ea typeface="+mn-ea"/>
                        <a:cs typeface="+mn-cs"/>
                      </a:rPr>
                      <m:t> =</m:t>
                    </m:r>
                  </m:oMath>
                </a14:m>
                <a:r>
                  <a:rPr lang="en-US" dirty="0" smtClean="0"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/>
                            <a:ea typeface="+mn-ea"/>
                            <a:cs typeface="+mn-cs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  <a:ea typeface="+mn-ea"/>
                            <a:cs typeface="+mn-cs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ea typeface="+mn-ea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ea typeface="+mn-ea"/>
                                <a:cs typeface="+mn-cs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i="1" dirty="0" smtClean="0">
                        <a:latin typeface="Cambria Math"/>
                        <a:ea typeface="Cambria Math"/>
                        <a:cs typeface="+mn-cs"/>
                      </a:rPr>
                      <m:t>∙</m:t>
                    </m:r>
                    <m:sSubSup>
                      <m:sSubSupPr>
                        <m:ctrlPr>
                          <a:rPr lang="en-US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⋯ </m:t>
                    </m:r>
                    <m:sSubSup>
                      <m:sSub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𝑡</m:t>
                        </m:r>
                      </m:sub>
                      <m:sup>
                        <m:sSub>
                          <m:sSubPr>
                            <m:ctrlPr>
                              <a:rPr lang="en-US" i="1" dirty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p>
                    </m:sSubSup>
                  </m:oMath>
                </a14:m>
                <a:endParaRPr lang="en-US" dirty="0" smtClean="0">
                  <a:ea typeface="+mn-ea"/>
                  <a:cs typeface="+mn-cs"/>
                </a:endParaRPr>
              </a:p>
              <a:p>
                <a:pPr fontAlgn="auto">
                  <a:lnSpc>
                    <a:spcPct val="14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None/>
                  <a:defRPr/>
                </a:pPr>
                <a:r>
                  <a:rPr lang="en-US" dirty="0" smtClean="0">
                    <a:ea typeface="+mn-ea"/>
                    <a:cs typeface="+mn-cs"/>
                  </a:rPr>
                  <a:t>	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cs typeface="+mn-cs"/>
                      </a:rPr>
                      <m:t>𝑝</m:t>
                    </m:r>
                    <m:r>
                      <a:rPr lang="en-US" sz="2839" i="1" baseline="-25000" dirty="0" smtClean="0">
                        <a:latin typeface="Cambria Math"/>
                        <a:ea typeface="+mn-ea"/>
                        <a:cs typeface="+mn-cs"/>
                      </a:rPr>
                      <m:t>1</m:t>
                    </m:r>
                    <m:r>
                      <a:rPr lang="en-US" i="1" dirty="0" smtClean="0">
                        <a:latin typeface="Cambria Math"/>
                        <a:ea typeface="+mn-ea"/>
                        <a:cs typeface="+mn-cs"/>
                      </a:rPr>
                      <m:t> &lt; </m:t>
                    </m:r>
                    <m:r>
                      <a:rPr lang="en-US" i="1" dirty="0" smtClean="0">
                        <a:latin typeface="Cambria Math"/>
                        <a:ea typeface="+mn-ea"/>
                        <a:cs typeface="+mn-cs"/>
                      </a:rPr>
                      <m:t>𝑝</m:t>
                    </m:r>
                    <m:r>
                      <a:rPr lang="en-US" sz="2839" i="1" baseline="-25000" dirty="0" smtClean="0">
                        <a:latin typeface="Cambria Math"/>
                        <a:ea typeface="+mn-ea"/>
                        <a:cs typeface="+mn-cs"/>
                      </a:rPr>
                      <m:t>2</m:t>
                    </m:r>
                    <m:r>
                      <a:rPr lang="en-US" i="1" dirty="0" smtClean="0">
                        <a:latin typeface="Cambria Math"/>
                        <a:ea typeface="+mn-ea"/>
                        <a:cs typeface="+mn-cs"/>
                      </a:rPr>
                      <m:t> &lt; . . .  &lt; </m:t>
                    </m:r>
                    <m:r>
                      <a:rPr lang="en-US" i="1" dirty="0" smtClean="0">
                        <a:latin typeface="Cambria Math"/>
                        <a:ea typeface="+mn-ea"/>
                        <a:cs typeface="+mn-cs"/>
                      </a:rPr>
                      <m:t>𝑝</m:t>
                    </m:r>
                    <m:r>
                      <a:rPr lang="en-US" sz="2839" i="1" baseline="-25000" dirty="0" smtClean="0">
                        <a:latin typeface="Cambria Math"/>
                        <a:ea typeface="+mn-ea"/>
                        <a:cs typeface="+mn-cs"/>
                      </a:rPr>
                      <m:t>𝑡</m:t>
                    </m:r>
                    <m:r>
                      <a:rPr lang="en-US" i="1" dirty="0" smtClean="0">
                        <a:latin typeface="Cambria Math"/>
                        <a:ea typeface="+mn-ea"/>
                        <a:cs typeface="+mn-cs"/>
                      </a:rPr>
                      <m:t>  </m:t>
                    </m:r>
                  </m:oMath>
                </a14:m>
                <a:r>
                  <a:rPr lang="en-US" dirty="0" smtClean="0">
                    <a:ea typeface="+mn-ea"/>
                    <a:cs typeface="+mn-cs"/>
                  </a:rPr>
                  <a:t>are prime numbers and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ea typeface="+mn-ea"/>
                        <a:cs typeface="+mn-cs"/>
                      </a:rPr>
                      <m:t>𝑎</m:t>
                    </m:r>
                    <m:r>
                      <a:rPr lang="en-US" sz="2839" i="1" baseline="-25000" dirty="0" smtClean="0">
                        <a:latin typeface="Cambria Math"/>
                        <a:ea typeface="+mn-ea"/>
                        <a:cs typeface="+mn-cs"/>
                      </a:rPr>
                      <m:t>𝑖</m:t>
                    </m:r>
                  </m:oMath>
                </a14:m>
                <a:r>
                  <a:rPr lang="en-US" dirty="0" smtClean="0">
                    <a:ea typeface="+mn-ea"/>
                    <a:cs typeface="+mn-cs"/>
                  </a:rPr>
                  <a:t>  is a positive integer.</a:t>
                </a:r>
              </a:p>
              <a:p>
                <a:pPr fontAlgn="auto">
                  <a:lnSpc>
                    <a:spcPct val="130000"/>
                  </a:lnSpc>
                  <a:spcBef>
                    <a:spcPts val="12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Char char="•"/>
                  <a:defRPr/>
                </a:pPr>
                <a:r>
                  <a:rPr lang="en-US" dirty="0" smtClean="0">
                    <a:ea typeface="+mn-ea"/>
                    <a:cs typeface="+mn-cs"/>
                  </a:rPr>
                  <a:t>This is known as the </a:t>
                </a:r>
                <a:r>
                  <a:rPr lang="en-US" i="1" dirty="0" smtClean="0">
                    <a:solidFill>
                      <a:srgbClr val="FF0000"/>
                    </a:solidFill>
                    <a:ea typeface="+mn-ea"/>
                    <a:cs typeface="+mn-cs"/>
                  </a:rPr>
                  <a:t>fundamental theorem of arithmetic</a:t>
                </a:r>
                <a:endParaRPr lang="en-AU" i="1" dirty="0" smtClean="0">
                  <a:solidFill>
                    <a:srgbClr val="FF0000"/>
                  </a:solidFill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645086"/>
                <a:ext cx="8172325" cy="5195267"/>
              </a:xfrm>
              <a:blipFill rotWithShape="1">
                <a:blip r:embed="rId3"/>
                <a:stretch>
                  <a:fillRect l="-1343" r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68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914400"/>
            <a:ext cx="8369300" cy="577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Table 8.1  </a:t>
            </a:r>
          </a:p>
          <a:p>
            <a:pPr algn="ctr">
              <a:defRPr/>
            </a:pPr>
            <a:r>
              <a:rPr lang="en-US" sz="2800" dirty="0">
                <a:latin typeface="+mn-lt"/>
              </a:rPr>
              <a:t>Primes Under 2000 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Fermat's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39552" y="1762125"/>
                <a:ext cx="8496944" cy="4638675"/>
              </a:xfrm>
            </p:spPr>
            <p:txBody>
              <a:bodyPr rtlCol="0">
                <a:normAutofit fontScale="77500" lnSpcReduction="20000"/>
              </a:bodyPr>
              <a:lstStyle/>
              <a:p>
                <a:pPr marL="0" indent="0" fontAlgn="auto">
                  <a:spcBef>
                    <a:spcPts val="600"/>
                  </a:spcBef>
                  <a:spcAft>
                    <a:spcPts val="120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None/>
                  <a:defRPr/>
                </a:pPr>
                <a:r>
                  <a:rPr lang="en-AU" sz="3800" dirty="0" smtClean="0">
                    <a:ea typeface="+mn-ea"/>
                    <a:cs typeface="+mn-cs"/>
                  </a:rPr>
                  <a:t>States the following:</a:t>
                </a:r>
              </a:p>
              <a:p>
                <a:pPr marL="365760" lvl="1" fontAlgn="auto">
                  <a:lnSpc>
                    <a:spcPct val="140000"/>
                  </a:lnSpc>
                  <a:spcAft>
                    <a:spcPts val="0"/>
                  </a:spcAft>
                  <a:buFont typeface="Candara" pitchFamily="34" charset="0"/>
                  <a:buChar char="•"/>
                  <a:defRPr/>
                </a:pPr>
                <a:r>
                  <a:rPr lang="en-AU" sz="3100" dirty="0" smtClean="0"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lang="en-AU" sz="3100" i="1" dirty="0" smtClean="0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en-AU" sz="3100" i="1" dirty="0" smtClean="0">
                    <a:ea typeface="+mn-ea"/>
                  </a:rPr>
                  <a:t> </a:t>
                </a:r>
                <a:r>
                  <a:rPr lang="en-AU" sz="3100" dirty="0" smtClean="0">
                    <a:ea typeface="+mn-ea"/>
                  </a:rPr>
                  <a:t>is prime and </a:t>
                </a:r>
                <a14:m>
                  <m:oMath xmlns:m="http://schemas.openxmlformats.org/officeDocument/2006/math">
                    <m:r>
                      <a:rPr lang="en-AU" sz="3100" i="1" dirty="0" smtClean="0">
                        <a:latin typeface="Cambria Math"/>
                        <a:ea typeface="+mn-ea"/>
                      </a:rPr>
                      <m:t>𝑎</m:t>
                    </m:r>
                  </m:oMath>
                </a14:m>
                <a:r>
                  <a:rPr lang="en-AU" sz="3100" i="1" dirty="0" smtClean="0">
                    <a:ea typeface="+mn-ea"/>
                  </a:rPr>
                  <a:t> </a:t>
                </a:r>
                <a:r>
                  <a:rPr lang="en-AU" sz="3100" dirty="0" smtClean="0">
                    <a:ea typeface="+mn-ea"/>
                  </a:rPr>
                  <a:t>is a positive integer not divisible by </a:t>
                </a:r>
                <a14:m>
                  <m:oMath xmlns:m="http://schemas.openxmlformats.org/officeDocument/2006/math">
                    <m:r>
                      <a:rPr lang="en-AU" sz="3100" i="1" dirty="0" smtClean="0">
                        <a:latin typeface="Cambria Math"/>
                        <a:ea typeface="+mn-ea"/>
                      </a:rPr>
                      <m:t>𝑝</m:t>
                    </m:r>
                    <m:r>
                      <a:rPr lang="en-AU" sz="3100" i="1" dirty="0" smtClean="0">
                        <a:latin typeface="Cambria Math"/>
                        <a:ea typeface="+mn-ea"/>
                      </a:rPr>
                      <m:t> </m:t>
                    </m:r>
                  </m:oMath>
                </a14:m>
                <a:r>
                  <a:rPr lang="en-AU" sz="3100" dirty="0" smtClean="0">
                    <a:ea typeface="+mn-ea"/>
                  </a:rPr>
                  <a:t> then</a:t>
                </a:r>
              </a:p>
              <a:p>
                <a:pPr fontAlgn="auto">
                  <a:lnSpc>
                    <a:spcPct val="14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None/>
                  <a:defRPr/>
                </a:pPr>
                <a:r>
                  <a:rPr lang="en-AU" dirty="0" smtClean="0">
                    <a:ea typeface="+mn-ea"/>
                    <a:cs typeface="+mn-cs"/>
                  </a:rPr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100" i="1" dirty="0" smtClean="0">
                            <a:latin typeface="Cambria Math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en-US" sz="3100" b="0" i="1" dirty="0" smtClean="0">
                            <a:latin typeface="Cambria Math"/>
                            <a:ea typeface="+mn-ea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lang="en-US" sz="3100" b="0" i="1" dirty="0" smtClean="0">
                            <a:latin typeface="Cambria Math"/>
                            <a:ea typeface="+mn-ea"/>
                            <a:cs typeface="+mn-cs"/>
                          </a:rPr>
                          <m:t>𝑝</m:t>
                        </m:r>
                        <m:r>
                          <a:rPr lang="en-US" sz="3100" b="0" i="1" dirty="0" smtClean="0">
                            <a:latin typeface="Cambria Math"/>
                            <a:ea typeface="+mn-ea"/>
                            <a:cs typeface="+mn-cs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AU" sz="3100" dirty="0" smtClean="0">
                    <a:ea typeface="+mn-ea"/>
                    <a:cs typeface="+mn-cs"/>
                  </a:rPr>
                  <a:t> </a:t>
                </a:r>
                <a:r>
                  <a:rPr lang="en-AU" sz="3100" i="0" dirty="0" smtClean="0">
                    <a:latin typeface="+mj-lt"/>
                    <a:ea typeface="Cambria Math" panose="02040503050406030204" pitchFamily="18" charset="0"/>
                    <a:cs typeface="+mn-cs"/>
                  </a:rPr>
                  <a:t>≡</a:t>
                </a:r>
                <a:r>
                  <a:rPr lang="en-AU" sz="3100" dirty="0" smtClean="0"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AU" sz="3100" i="1" dirty="0" smtClean="0">
                        <a:latin typeface="Cambria Math"/>
                        <a:ea typeface="+mn-ea"/>
                        <a:cs typeface="+mn-cs"/>
                      </a:rPr>
                      <m:t>1</m:t>
                    </m:r>
                  </m:oMath>
                </a14:m>
                <a:r>
                  <a:rPr lang="en-AU" sz="3100" dirty="0" smtClean="0">
                    <a:ea typeface="+mn-ea"/>
                    <a:cs typeface="+mn-cs"/>
                  </a:rPr>
                  <a:t> (</a:t>
                </a:r>
                <a14:m>
                  <m:oMath xmlns:m="http://schemas.openxmlformats.org/officeDocument/2006/math">
                    <m:r>
                      <a:rPr lang="en-AU" sz="3100" i="1" dirty="0" smtClean="0">
                        <a:latin typeface="Cambria Math"/>
                        <a:ea typeface="+mn-ea"/>
                        <a:cs typeface="+mn-cs"/>
                      </a:rPr>
                      <m:t>𝑚𝑜𝑑</m:t>
                    </m:r>
                    <m:r>
                      <a:rPr lang="en-AU" sz="3100" i="1" dirty="0" smtClean="0"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lang="en-AU" sz="3100" i="1" dirty="0" smtClean="0">
                        <a:latin typeface="Cambria Math"/>
                        <a:ea typeface="+mn-ea"/>
                        <a:cs typeface="+mn-cs"/>
                      </a:rPr>
                      <m:t>𝑝</m:t>
                    </m:r>
                    <m:r>
                      <a:rPr lang="en-US" sz="3100" b="0" i="1" dirty="0" smtClean="0"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AU" sz="3100" dirty="0" smtClean="0">
                  <a:ea typeface="+mn-ea"/>
                  <a:cs typeface="+mn-cs"/>
                </a:endParaRPr>
              </a:p>
              <a:p>
                <a:pPr marL="0" indent="0" fontAlgn="auto">
                  <a:lnSpc>
                    <a:spcPct val="14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None/>
                  <a:defRPr/>
                </a:pPr>
                <a:r>
                  <a:rPr lang="en-US" sz="3600" dirty="0" smtClean="0">
                    <a:ea typeface="+mn-ea"/>
                    <a:cs typeface="+mn-cs"/>
                  </a:rPr>
                  <a:t>Sometimes referred to as </a:t>
                </a:r>
                <a:r>
                  <a:rPr lang="en-US" sz="3600" i="1" dirty="0" smtClean="0">
                    <a:solidFill>
                      <a:srgbClr val="FF0000"/>
                    </a:solidFill>
                    <a:ea typeface="+mn-ea"/>
                    <a:cs typeface="+mn-cs"/>
                  </a:rPr>
                  <a:t>Fermat’s</a:t>
                </a:r>
                <a:r>
                  <a:rPr lang="en-US" sz="3600" dirty="0" smtClean="0">
                    <a:ea typeface="+mn-ea"/>
                    <a:cs typeface="+mn-cs"/>
                  </a:rPr>
                  <a:t> (Little) </a:t>
                </a:r>
                <a:r>
                  <a:rPr lang="en-US" sz="3600" i="1" dirty="0" smtClean="0">
                    <a:solidFill>
                      <a:srgbClr val="FF0000"/>
                    </a:solidFill>
                    <a:ea typeface="+mn-ea"/>
                    <a:cs typeface="+mn-cs"/>
                  </a:rPr>
                  <a:t>Theorem</a:t>
                </a:r>
              </a:p>
              <a:p>
                <a:pPr marL="0" indent="0" fontAlgn="auto"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None/>
                  <a:defRPr/>
                </a:pPr>
                <a:r>
                  <a:rPr lang="en-US" sz="3600" dirty="0" smtClean="0">
                    <a:ea typeface="+mn-ea"/>
                    <a:cs typeface="+mn-cs"/>
                  </a:rPr>
                  <a:t>An alternate form is:</a:t>
                </a:r>
              </a:p>
              <a:p>
                <a:pPr marL="365760" lvl="1" fontAlgn="auto">
                  <a:spcBef>
                    <a:spcPts val="1200"/>
                  </a:spcBef>
                  <a:spcAft>
                    <a:spcPts val="0"/>
                  </a:spcAft>
                  <a:buFont typeface="Candara" pitchFamily="34" charset="0"/>
                  <a:buChar char="•"/>
                  <a:defRPr/>
                </a:pPr>
                <a:r>
                  <a:rPr lang="en-US" sz="3100" dirty="0" smtClean="0"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en-US" sz="3100" i="1" dirty="0" smtClean="0">
                    <a:ea typeface="+mn-ea"/>
                  </a:rPr>
                  <a:t> </a:t>
                </a:r>
                <a:r>
                  <a:rPr lang="en-US" sz="3100" dirty="0" smtClean="0">
                    <a:ea typeface="+mn-ea"/>
                  </a:rPr>
                  <a:t>is prime and </a:t>
                </a:r>
                <a14:m>
                  <m:oMath xmlns:m="http://schemas.openxmlformats.org/officeDocument/2006/math">
                    <m:r>
                      <a:rPr lang="en-US" sz="3100" i="1" dirty="0" smtClean="0">
                        <a:latin typeface="Cambria Math"/>
                        <a:ea typeface="+mn-ea"/>
                      </a:rPr>
                      <m:t>𝑎</m:t>
                    </m:r>
                  </m:oMath>
                </a14:m>
                <a:r>
                  <a:rPr lang="en-US" sz="3100" i="1" dirty="0" smtClean="0">
                    <a:ea typeface="+mn-ea"/>
                  </a:rPr>
                  <a:t> </a:t>
                </a:r>
                <a:r>
                  <a:rPr lang="en-US" sz="3100" dirty="0" smtClean="0">
                    <a:ea typeface="+mn-ea"/>
                  </a:rPr>
                  <a:t>is a positive integer then</a:t>
                </a:r>
              </a:p>
              <a:p>
                <a:pPr fontAlgn="auto">
                  <a:lnSpc>
                    <a:spcPct val="14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None/>
                  <a:defRPr/>
                </a:pPr>
                <a:r>
                  <a:rPr lang="en-US" dirty="0" smtClean="0">
                    <a:ea typeface="+mn-ea"/>
                    <a:cs typeface="+mn-cs"/>
                  </a:rPr>
                  <a:t>			</a:t>
                </a:r>
                <a:r>
                  <a:rPr lang="en-US" sz="3100" dirty="0" smtClean="0"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1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100" i="1" dirty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100" i="1" dirty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AU" sz="3100" dirty="0" smtClean="0"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AU" sz="3100" i="1" dirty="0" smtClean="0">
                        <a:latin typeface="Cambria Math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AU" sz="3100" dirty="0" smtClean="0"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AU" sz="3100" i="1" dirty="0" smtClean="0">
                        <a:latin typeface="Cambria Math"/>
                        <a:ea typeface="+mn-ea"/>
                        <a:cs typeface="+mn-cs"/>
                      </a:rPr>
                      <m:t>𝑎</m:t>
                    </m:r>
                  </m:oMath>
                </a14:m>
                <a:r>
                  <a:rPr lang="en-AU" sz="3100" dirty="0" smtClean="0"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3100" b="0" i="0" dirty="0" smtClean="0">
                        <a:latin typeface="Cambria Math"/>
                        <a:ea typeface="+mn-ea"/>
                        <a:cs typeface="+mn-cs"/>
                      </a:rPr>
                      <m:t>(</m:t>
                    </m:r>
                    <m:r>
                      <a:rPr lang="en-AU" sz="3100" i="1" dirty="0" smtClean="0">
                        <a:latin typeface="Cambria Math"/>
                        <a:ea typeface="+mn-ea"/>
                        <a:cs typeface="+mn-cs"/>
                      </a:rPr>
                      <m:t>𝑚𝑜𝑑</m:t>
                    </m:r>
                    <m:r>
                      <a:rPr lang="en-AU" sz="3100" i="1" dirty="0" smtClean="0">
                        <a:latin typeface="Cambria Math"/>
                        <a:ea typeface="+mn-ea"/>
                        <a:cs typeface="+mn-cs"/>
                      </a:rPr>
                      <m:t> </m:t>
                    </m:r>
                    <m:r>
                      <a:rPr lang="en-AU" sz="3100" i="1" dirty="0" smtClean="0">
                        <a:latin typeface="Cambria Math"/>
                        <a:ea typeface="+mn-ea"/>
                        <a:cs typeface="+mn-cs"/>
                      </a:rPr>
                      <m:t>𝑝</m:t>
                    </m:r>
                    <m:r>
                      <a:rPr lang="en-US" sz="3100" b="0" i="1" dirty="0" smtClean="0">
                        <a:latin typeface="Cambria Math"/>
                        <a:ea typeface="+mn-ea"/>
                        <a:cs typeface="+mn-cs"/>
                      </a:rPr>
                      <m:t>)</m:t>
                    </m:r>
                  </m:oMath>
                </a14:m>
                <a:endParaRPr lang="en-US" sz="3100" dirty="0" smtClean="0">
                  <a:ea typeface="+mn-ea"/>
                  <a:cs typeface="+mn-cs"/>
                </a:endParaRPr>
              </a:p>
              <a:p>
                <a:pPr marL="0" indent="0" fontAlgn="auto"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None/>
                  <a:defRPr/>
                </a:pPr>
                <a:r>
                  <a:rPr lang="en-US" sz="3600" dirty="0" smtClean="0">
                    <a:ea typeface="+mn-ea"/>
                    <a:cs typeface="+mn-cs"/>
                  </a:rPr>
                  <a:t>Plays an important role in public-key cryptography</a:t>
                </a:r>
                <a:endParaRPr lang="en-AU" sz="3600" dirty="0"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0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62125"/>
                <a:ext cx="8496944" cy="4638675"/>
              </a:xfrm>
              <a:blipFill rotWithShape="1">
                <a:blip r:embed="rId3"/>
                <a:stretch>
                  <a:fillRect l="-1579" t="-3022" b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03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AU" dirty="0" smtClean="0"/>
                  <a:t>Euler's </a:t>
                </a:r>
                <a:r>
                  <a:rPr lang="en-AU" dirty="0" err="1"/>
                  <a:t>t</a:t>
                </a:r>
                <a:r>
                  <a:rPr lang="en-AU" dirty="0" err="1" smtClean="0"/>
                  <a:t>otient</a:t>
                </a:r>
                <a:r>
                  <a:rPr lang="en-AU" dirty="0" smtClean="0"/>
                  <a:t> function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/>
                        <a:ea typeface="Cambria Math"/>
                      </a:rPr>
                      <m:t>𝜙</m:t>
                    </m:r>
                  </m:oMath>
                </a14:m>
                <a:endParaRPr lang="en-AU" dirty="0" smtClean="0"/>
              </a:p>
            </p:txBody>
          </p:sp>
        </mc:Choice>
        <mc:Fallback xmlns="">
          <p:sp>
            <p:nvSpPr>
              <p:cNvPr id="4403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l="-3623" b="-6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3528" y="1700808"/>
                <a:ext cx="8352928" cy="4491608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AU" sz="3200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𝑝</m:t>
                    </m:r>
                    <m:r>
                      <a:rPr lang="en-US" sz="3200" b="0" i="1" smtClean="0">
                        <a:latin typeface="Cambria Math"/>
                      </a:rPr>
                      <m:t>,</m:t>
                    </m:r>
                    <m:r>
                      <a:rPr lang="en-US" sz="3200" b="0" i="1" smtClean="0">
                        <a:latin typeface="Cambria Math"/>
                      </a:rPr>
                      <m:t>𝑞</m:t>
                    </m:r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sz="3200" dirty="0" smtClean="0"/>
                  <a:t>be prime numbers,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𝑘</m:t>
                    </m:r>
                    <m:r>
                      <a:rPr lang="en-US" sz="3200" b="0" i="1" smtClean="0">
                        <a:latin typeface="Cambria Math"/>
                        <a:ea typeface="Cambria Math"/>
                      </a:rPr>
                      <m:t>≥1. </m:t>
                    </m:r>
                  </m:oMath>
                </a14:m>
                <a:r>
                  <a:rPr lang="en-AU" sz="3200" dirty="0" smtClean="0"/>
                  <a:t> We have,</a:t>
                </a:r>
              </a:p>
              <a:p>
                <a:pPr marL="548640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AU" sz="2400" i="1" smtClean="0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=(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−1)</m:t>
                    </m:r>
                  </m:oMath>
                </a14:m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548640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∙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AU" sz="24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sz="2400" i="1" smtClean="0">
                        <a:latin typeface="Cambria Math"/>
                        <a:ea typeface="Cambria Math"/>
                        <a:sym typeface="Symbol"/>
                      </a:rPr>
                      <m:t></m:t>
                    </m:r>
                    <m:r>
                      <a:rPr lang="en-AU" sz="24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−1)(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−1)</m:t>
                    </m:r>
                  </m:oMath>
                </a14:m>
                <a:endParaRPr lang="en-US" sz="2400" dirty="0" smtClean="0"/>
              </a:p>
              <a:p>
                <a:pPr marL="548640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  <a:ea typeface="Cambria Math"/>
                      </a:rPr>
                      <m:t>𝜙</m:t>
                    </m:r>
                    <m:sSup>
                      <m:sSupPr>
                        <m:ctrlPr>
                          <a:rPr lang="en-AU" sz="240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Cambria Math"/>
                      </a:rPr>
                      <m:t>)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AU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en-US" sz="2400" b="0" i="0" smtClean="0">
                        <a:latin typeface="Cambria Math"/>
                        <a:ea typeface="Cambria Math"/>
                      </a:rPr>
                      <m:t>−</m:t>
                    </m:r>
                    <m:sSup>
                      <m:sSupPr>
                        <m:ctrlPr>
                          <a:rPr lang="en-AU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dirty="0" smtClean="0"/>
                  <a:t>In general,  if</a:t>
                </a:r>
                <a:r>
                  <a:rPr lang="en-US" dirty="0"/>
                  <a:t> 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/>
                        <a:ea typeface="Cambria Math"/>
                      </a:rPr>
                      <m:t>∙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i="1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∙</m:t>
                    </m:r>
                    <m:sSubSup>
                      <m:sSubSupPr>
                        <m:ctrlPr>
                          <a:rPr lang="en-US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 smtClean="0"/>
                  <a:t> then</a:t>
                </a:r>
              </a:p>
              <a:p>
                <a:pPr marL="548640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AU" sz="24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en-US" sz="24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⋯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∙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/>
                        <a:ea typeface="Cambria Math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𝑟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</m:e>
                    </m:d>
                  </m:oMath>
                </a14:m>
                <a:endParaRPr lang="en-AU" dirty="0" smtClean="0"/>
              </a:p>
              <a:p>
                <a:pPr lvl="1"/>
                <a:endParaRPr lang="en-AU" dirty="0" smtClean="0"/>
              </a:p>
              <a:p>
                <a:endParaRPr lang="en-AU" dirty="0" smtClean="0"/>
              </a:p>
              <a:p>
                <a:endParaRPr lang="en-AU" dirty="0" smtClean="0"/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700808"/>
                <a:ext cx="8352928" cy="4491608"/>
              </a:xfrm>
              <a:blipFill rotWithShape="1">
                <a:blip r:embed="rId4"/>
                <a:stretch>
                  <a:fillRect l="-1825" t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66515" y="5373216"/>
            <a:ext cx="8640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800" dirty="0" err="1" smtClean="0">
                <a:solidFill>
                  <a:schemeClr val="tx2"/>
                </a:solidFill>
                <a:latin typeface="+mn-lt"/>
              </a:rPr>
              <a:t>totient</a:t>
            </a: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 function plays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an important role in public-key </a:t>
            </a:r>
            <a:r>
              <a:rPr lang="en-US" sz="2800" dirty="0" smtClean="0">
                <a:solidFill>
                  <a:schemeClr val="tx2"/>
                </a:solidFill>
                <a:latin typeface="+mn-lt"/>
              </a:rPr>
              <a:t>cryptography.</a:t>
            </a:r>
            <a:endParaRPr lang="en-AU" sz="28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135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Euler's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95536" y="1844824"/>
                <a:ext cx="8928992" cy="4419600"/>
              </a:xfrm>
            </p:spPr>
            <p:txBody>
              <a:bodyPr/>
              <a:lstStyle/>
              <a:p>
                <a:r>
                  <a:rPr lang="en-AU" dirty="0" smtClean="0"/>
                  <a:t>States that for any positive integers </a:t>
                </a:r>
                <a:r>
                  <a:rPr lang="en-AU" i="1" dirty="0" smtClean="0"/>
                  <a:t>a </a:t>
                </a:r>
                <a:r>
                  <a:rPr lang="en-AU" dirty="0" smtClean="0"/>
                  <a:t>and </a:t>
                </a:r>
                <a:r>
                  <a:rPr lang="en-AU" i="1" dirty="0" smtClean="0"/>
                  <a:t>n </a:t>
                </a:r>
                <a:r>
                  <a:rPr lang="en-AU" dirty="0" smtClean="0"/>
                  <a:t>that are relatively prime:</a:t>
                </a:r>
              </a:p>
              <a:p>
                <a:pPr>
                  <a:buNone/>
                </a:pPr>
                <a:r>
                  <a:rPr lang="en-AU" dirty="0" smtClean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𝜙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1  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/>
                  <a:t>An alternative form: </a:t>
                </a:r>
                <a:r>
                  <a:rPr lang="en-AU" dirty="0"/>
                  <a:t>for </a:t>
                </a:r>
                <a:r>
                  <a:rPr lang="en-AU" dirty="0" smtClean="0"/>
                  <a:t>any positive </a:t>
                </a:r>
                <a:r>
                  <a:rPr lang="en-AU" dirty="0"/>
                  <a:t>integers </a:t>
                </a:r>
                <a14:m>
                  <m:oMath xmlns:m="http://schemas.openxmlformats.org/officeDocument/2006/math">
                    <m:r>
                      <a:rPr lang="en-AU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AU" i="1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			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𝜙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>
                  <a:buFont typeface="Candara" pitchFamily="-84" charset="0"/>
                  <a:buNone/>
                </a:pPr>
                <a:endParaRPr lang="en-AU" dirty="0" smtClean="0"/>
              </a:p>
              <a:p>
                <a:pPr lvl="1"/>
                <a:endParaRPr lang="en-AU" dirty="0" smtClean="0"/>
              </a:p>
              <a:p>
                <a:endParaRPr lang="en-AU" dirty="0" smtClean="0"/>
              </a:p>
              <a:p>
                <a:endParaRPr lang="en-AU" dirty="0" smtClean="0"/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844824"/>
                <a:ext cx="8928992" cy="4419600"/>
              </a:xfrm>
              <a:blipFill rotWithShape="1">
                <a:blip r:embed="rId3"/>
                <a:stretch>
                  <a:fillRect l="-1433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467544" y="5445224"/>
            <a:ext cx="8640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Plays an important role in public-key cryptography</a:t>
            </a:r>
            <a:endParaRPr lang="en-AU" sz="28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9144000" cy="1412875"/>
          </a:xfrm>
        </p:spPr>
        <p:txBody>
          <a:bodyPr/>
          <a:lstStyle/>
          <a:p>
            <a:pPr>
              <a:lnSpc>
                <a:spcPts val="4800"/>
              </a:lnSpc>
            </a:pPr>
            <a:r>
              <a:rPr lang="en-AU" sz="3600" dirty="0" smtClean="0"/>
              <a:t>Some Values of Euler’s </a:t>
            </a:r>
            <a:r>
              <a:rPr lang="en-AU" sz="3600" dirty="0" err="1" smtClean="0"/>
              <a:t>Totient</a:t>
            </a:r>
            <a:r>
              <a:rPr lang="en-AU" sz="3600" dirty="0" smtClean="0"/>
              <a:t> Function </a:t>
            </a:r>
            <a:r>
              <a:rPr lang="en-AU" sz="3600" i="1" dirty="0" smtClean="0"/>
              <a:t>ø(n)</a:t>
            </a:r>
            <a:endParaRPr lang="en-AU" sz="4400" i="1" dirty="0" smtClean="0"/>
          </a:p>
        </p:txBody>
      </p:sp>
      <p:pic>
        <p:nvPicPr>
          <p:cNvPr id="41987" name="Picture 8"/>
          <p:cNvPicPr>
            <a:picLocks noChangeAspect="1"/>
          </p:cNvPicPr>
          <p:nvPr/>
        </p:nvPicPr>
        <p:blipFill>
          <a:blip r:embed="rId3"/>
          <a:srcRect l="13585" t="-2904" r="15094"/>
          <a:stretch>
            <a:fillRect/>
          </a:stretch>
        </p:blipFill>
        <p:spPr bwMode="auto">
          <a:xfrm>
            <a:off x="1143000" y="1701800"/>
            <a:ext cx="6873875" cy="515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Miller-Rabin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2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23528" y="1772816"/>
                <a:ext cx="8712968" cy="4752528"/>
              </a:xfrm>
            </p:spPr>
            <p:txBody>
              <a:bodyPr rtlCol="0">
                <a:normAutofit fontScale="62500" lnSpcReduction="20000"/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Char char="•"/>
                  <a:defRPr/>
                </a:pPr>
                <a:r>
                  <a:rPr lang="en-US" sz="3200" dirty="0" smtClean="0">
                    <a:ea typeface="+mn-ea"/>
                    <a:cs typeface="+mn-cs"/>
                  </a:rPr>
                  <a:t>Used to test a large number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/>
                        <a:ea typeface="+mn-ea"/>
                        <a:cs typeface="+mn-cs"/>
                      </a:rPr>
                      <m:t>𝑛</m:t>
                    </m:r>
                    <m:r>
                      <a:rPr lang="en-US" sz="3200" i="1" dirty="0" smtClean="0">
                        <a:latin typeface="Cambria Math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lang="en-US" sz="3200" dirty="0" smtClean="0">
                    <a:ea typeface="+mn-ea"/>
                    <a:cs typeface="+mn-cs"/>
                  </a:rPr>
                  <a:t> for </a:t>
                </a:r>
                <a:r>
                  <a:rPr lang="en-US" sz="3200" b="1" i="1" dirty="0" err="1" smtClean="0">
                    <a:ea typeface="+mn-ea"/>
                    <a:cs typeface="+mn-cs"/>
                  </a:rPr>
                  <a:t>primality</a:t>
                </a:r>
                <a:r>
                  <a:rPr lang="en-US" sz="3200" dirty="0" smtClean="0">
                    <a:ea typeface="+mn-ea"/>
                    <a:cs typeface="+mn-cs"/>
                  </a:rPr>
                  <a:t>. </a:t>
                </a:r>
              </a:p>
              <a:p>
                <a:pPr fontAlgn="auto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Char char="•"/>
                  <a:defRPr/>
                </a:pPr>
                <a:r>
                  <a:rPr lang="en-US" sz="3200" dirty="0" smtClean="0">
                    <a:ea typeface="+mn-ea"/>
                    <a:cs typeface="+mn-cs"/>
                  </a:rPr>
                  <a:t>Express</a:t>
                </a:r>
                <a:r>
                  <a:rPr lang="en-AU" sz="3200" dirty="0" smtClean="0"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ea typeface="+mn-ea"/>
                        <a:cs typeface="+mn-cs"/>
                      </a:rPr>
                      <m:t>𝑛</m:t>
                    </m:r>
                    <m:r>
                      <a:rPr lang="en-US" sz="3200" b="0" i="1" smtClean="0">
                        <a:latin typeface="Cambria Math"/>
                        <a:ea typeface="+mn-ea"/>
                        <a:cs typeface="+mn-cs"/>
                      </a:rPr>
                      <m:t>−1</m:t>
                    </m:r>
                  </m:oMath>
                </a14:m>
                <a:r>
                  <a:rPr lang="en-AU" sz="3200" dirty="0" smtClean="0">
                    <a:ea typeface="+mn-ea"/>
                    <a:cs typeface="+mn-cs"/>
                  </a:rPr>
                  <a:t> as a power of two times an odd </a:t>
                </a:r>
                <a:r>
                  <a:rPr lang="en-AU" sz="3200" dirty="0" smtClean="0">
                    <a:ea typeface="+mn-ea"/>
                    <a:cs typeface="+mn-cs"/>
                  </a:rPr>
                  <a:t>number</a:t>
                </a:r>
                <a:r>
                  <a:rPr lang="en-AU" sz="3200" dirty="0" smtClean="0">
                    <a:ea typeface="+mn-ea"/>
                    <a:cs typeface="+mn-cs"/>
                  </a:rPr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latin typeface="Cambria Math"/>
                          </a:rPr>
                          <m:t>𝑠</m:t>
                        </m:r>
                      </m:sup>
                    </m:sSup>
                    <m:r>
                      <a:rPr lang="en-US" sz="3200" i="1">
                        <a:latin typeface="Cambria Math"/>
                      </a:rPr>
                      <m:t>𝑟</m:t>
                    </m:r>
                  </m:oMath>
                </a14:m>
                <a:r>
                  <a:rPr lang="en-AU" sz="3200" dirty="0" smtClean="0">
                    <a:ea typeface="+mn-ea"/>
                    <a:cs typeface="+mn-cs"/>
                  </a:rPr>
                  <a:t>. </a:t>
                </a:r>
                <a:endParaRPr lang="en-AU" sz="3200" dirty="0">
                  <a:ea typeface="+mn-ea"/>
                  <a:cs typeface="+mn-cs"/>
                </a:endParaRPr>
              </a:p>
              <a:p>
                <a:pPr fontAlgn="auto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Char char="•"/>
                  <a:defRPr/>
                </a:pPr>
                <a:r>
                  <a:rPr lang="en-AU" sz="3200" dirty="0" smtClean="0">
                    <a:ea typeface="+mn-ea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  <a:ea typeface="+mn-ea"/>
                      </a:rPr>
                      <m:t>𝑎</m:t>
                    </m:r>
                  </m:oMath>
                </a14:m>
                <a:r>
                  <a:rPr lang="en-AU" sz="3200" dirty="0" smtClean="0">
                    <a:ea typeface="+mn-ea"/>
                  </a:rPr>
                  <a:t> be any integer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/>
                            <a:ea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/>
                            <a:ea typeface="+mn-ea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/>
                                <a:ea typeface="+mn-ea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/>
                                <a:ea typeface="+mn-ea"/>
                              </a:rPr>
                              <m:t>𝑎</m:t>
                            </m:r>
                            <m:r>
                              <a:rPr lang="en-US" sz="3200" b="0" i="1" smtClean="0">
                                <a:latin typeface="Cambria Math"/>
                                <a:ea typeface="+mn-ea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/>
                                <a:ea typeface="+mn-ea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/>
                        <a:ea typeface="+mn-ea"/>
                      </a:rPr>
                      <m:t>=1.</m:t>
                    </m:r>
                  </m:oMath>
                </a14:m>
                <a:r>
                  <a:rPr lang="en-AU" sz="3200" dirty="0" smtClean="0">
                    <a:ea typeface="+mn-ea"/>
                  </a:rPr>
                  <a:t> </a:t>
                </a:r>
                <a:endParaRPr lang="en-AU" sz="3200" dirty="0">
                  <a:ea typeface="+mn-ea"/>
                </a:endParaRPr>
              </a:p>
              <a:p>
                <a:pPr lvl="1" fontAlgn="auto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128000"/>
                  <a:buFont typeface="Garamond" pitchFamily="18" charset="0"/>
                  <a:buChar char="–"/>
                  <a:defRPr/>
                </a:pPr>
                <a:r>
                  <a:rPr lang="en-AU" sz="3000" dirty="0">
                    <a:ea typeface="+mn-ea"/>
                  </a:rPr>
                  <a:t>C</a:t>
                </a:r>
                <a:r>
                  <a:rPr lang="en-AU" sz="3000" dirty="0" smtClean="0">
                    <a:ea typeface="+mn-ea"/>
                  </a:rPr>
                  <a:t>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000" i="1" smtClean="0">
                            <a:latin typeface="Cambria Math"/>
                            <a:ea typeface="+mn-ea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latin typeface="Cambria Math"/>
                            <a:ea typeface="+mn-ea"/>
                          </a:rPr>
                          <m:t>𝑛</m:t>
                        </m:r>
                        <m:r>
                          <a:rPr lang="en-US" sz="3000" b="0" i="1" smtClean="0">
                            <a:latin typeface="Cambria Math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lang="en-US" sz="3000" b="0" i="1" smtClean="0">
                        <a:latin typeface="Cambria Math"/>
                        <a:ea typeface="+mn-ea"/>
                      </a:rPr>
                      <m:t>𝑚𝑜𝑑𝑛</m:t>
                    </m:r>
                  </m:oMath>
                </a14:m>
                <a:r>
                  <a:rPr lang="en-AU" sz="3000" dirty="0" smtClean="0">
                    <a:ea typeface="+mn-ea"/>
                  </a:rPr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000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/>
                      </a:rPr>
                      <m:t>𝑚𝑜𝑑𝑛</m:t>
                    </m:r>
                    <m:r>
                      <a:rPr lang="en-US" sz="30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sz="3000" dirty="0" smtClean="0"/>
                  <a:t>and then squaring the result </a:t>
                </a:r>
                <a14:m>
                  <m:oMath xmlns:m="http://schemas.openxmlformats.org/officeDocument/2006/math">
                    <m:r>
                      <a:rPr lang="en-AU" sz="3000" i="1" dirty="0" smtClean="0">
                        <a:latin typeface="Cambria Math"/>
                      </a:rPr>
                      <m:t>𝑠</m:t>
                    </m:r>
                    <m:r>
                      <a:rPr lang="en-AU" sz="3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AU" sz="3000" dirty="0" smtClean="0"/>
                  <a:t>times.</a:t>
                </a:r>
              </a:p>
              <a:p>
                <a:pPr lvl="1" fontAlgn="auto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128000"/>
                  <a:buFont typeface="Garamond" pitchFamily="18" charset="0"/>
                  <a:buChar char="–"/>
                  <a:defRPr/>
                </a:pPr>
                <a:r>
                  <a:rPr lang="en-AU" sz="3200" dirty="0" smtClean="0">
                    <a:ea typeface="+mn-ea"/>
                  </a:rPr>
                  <a:t>If the result </a:t>
                </a:r>
                <a:r>
                  <a:rPr lang="en-AU" sz="3200" dirty="0" smtClean="0">
                    <a:ea typeface="+mn-ea"/>
                  </a:rPr>
                  <a:t>is </a:t>
                </a:r>
                <a:r>
                  <a:rPr lang="en-AU" sz="3200" b="1" i="1" dirty="0" smtClean="0">
                    <a:solidFill>
                      <a:srgbClr val="002060"/>
                    </a:solidFill>
                    <a:ea typeface="+mn-ea"/>
                  </a:rPr>
                  <a:t>not</a:t>
                </a:r>
                <a:r>
                  <a:rPr lang="en-AU" sz="3200" dirty="0" smtClean="0"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/>
                        <a:ea typeface="+mn-ea"/>
                      </a:rPr>
                      <m:t>1</m:t>
                    </m:r>
                  </m:oMath>
                </a14:m>
                <a:r>
                  <a:rPr lang="en-AU" sz="3200" dirty="0" smtClean="0">
                    <a:ea typeface="+mn-ea"/>
                  </a:rPr>
                  <a:t> then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/>
                        <a:ea typeface="+mn-ea"/>
                      </a:rPr>
                      <m:t>𝑛</m:t>
                    </m:r>
                  </m:oMath>
                </a14:m>
                <a:r>
                  <a:rPr lang="en-AU" sz="3200" dirty="0" smtClean="0">
                    <a:ea typeface="+mn-ea"/>
                  </a:rPr>
                  <a:t> is not a prime, </a:t>
                </a:r>
                <a:r>
                  <a:rPr lang="en-AU" sz="3200" b="1" i="1" dirty="0" smtClean="0">
                    <a:solidFill>
                      <a:srgbClr val="002060"/>
                    </a:solidFill>
                    <a:ea typeface="+mn-ea"/>
                  </a:rPr>
                  <a:t>and we are done</a:t>
                </a:r>
                <a:r>
                  <a:rPr lang="en-AU" sz="3200" b="1" dirty="0" smtClean="0">
                    <a:solidFill>
                      <a:srgbClr val="002060"/>
                    </a:solidFill>
                    <a:ea typeface="+mn-ea"/>
                  </a:rPr>
                  <a:t>.</a:t>
                </a:r>
              </a:p>
              <a:p>
                <a:pPr lvl="1" fontAlgn="auto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128000"/>
                  <a:buFont typeface="Garamond" pitchFamily="18" charset="0"/>
                  <a:buChar char="–"/>
                  <a:defRPr/>
                </a:pPr>
                <a:r>
                  <a:rPr lang="en-AU" sz="3200" dirty="0" smtClean="0">
                    <a:ea typeface="+mn-ea"/>
                  </a:rPr>
                  <a:t>Else go back and look at the last few intermediate </a:t>
                </a:r>
                <a:r>
                  <a:rPr lang="en-AU" sz="3200" dirty="0" err="1" smtClean="0">
                    <a:ea typeface="+mn-ea"/>
                  </a:rPr>
                  <a:t>squarings</a:t>
                </a:r>
                <a:r>
                  <a:rPr lang="en-AU" sz="3200" dirty="0" smtClean="0">
                    <a:ea typeface="+mn-ea"/>
                  </a:rPr>
                  <a:t>. </a:t>
                </a:r>
              </a:p>
              <a:p>
                <a:pPr lvl="1" fontAlgn="auto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128000"/>
                  <a:buFont typeface="Garamond" pitchFamily="18" charset="0"/>
                  <a:buChar char="–"/>
                  <a:defRPr/>
                </a:pPr>
                <a:r>
                  <a:rPr lang="en-AU" sz="3200" dirty="0" smtClean="0">
                    <a:ea typeface="+mn-ea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3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sz="3200" i="1">
                        <a:latin typeface="Cambria Math"/>
                      </a:rPr>
                      <m:t>𝑚𝑜𝑑𝑛</m:t>
                    </m:r>
                  </m:oMath>
                </a14:m>
                <a:r>
                  <a:rPr lang="en-AU" sz="3200" dirty="0" smtClean="0"/>
                  <a:t> is not </a:t>
                </a:r>
                <a:r>
                  <a:rPr lang="en-AU" sz="3200" i="0" dirty="0" smtClean="0">
                    <a:latin typeface="+mj-lt"/>
                  </a:rPr>
                  <a:t>1</a:t>
                </a:r>
                <a:r>
                  <a:rPr lang="en-AU" sz="3200" dirty="0" smtClean="0"/>
                  <a:t> then one of the </a:t>
                </a:r>
                <a:r>
                  <a:rPr lang="en-AU" sz="3200" dirty="0" err="1" smtClean="0"/>
                  <a:t>squarings</a:t>
                </a:r>
                <a:r>
                  <a:rPr lang="en-AU" sz="3200" dirty="0" smtClean="0"/>
                  <a:t> took a number that was not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AU" sz="3200" dirty="0" smtClean="0"/>
                  <a:t> and squared it to produce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/>
                      </a:rPr>
                      <m:t>1.</m:t>
                    </m:r>
                  </m:oMath>
                </a14:m>
                <a:r>
                  <a:rPr lang="en-AU" sz="3200" dirty="0" smtClean="0">
                    <a:ea typeface="+mn-ea"/>
                  </a:rPr>
                  <a:t> That number is a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/>
                      </a:rPr>
                      <m:t>𝑚𝑜𝑑𝑛</m:t>
                    </m:r>
                  </m:oMath>
                </a14:m>
                <a:r>
                  <a:rPr lang="en-AU" sz="3200" dirty="0"/>
                  <a:t> </a:t>
                </a:r>
                <a:r>
                  <a:rPr lang="en-AU" sz="3200" dirty="0" smtClean="0"/>
                  <a:t> </a:t>
                </a:r>
                <a:r>
                  <a:rPr lang="en-AU" sz="3200" dirty="0" smtClean="0">
                    <a:ea typeface="+mn-ea"/>
                  </a:rPr>
                  <a:t>square root  of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/>
                        <a:ea typeface="+mn-ea"/>
                      </a:rPr>
                      <m:t>1</m:t>
                    </m:r>
                  </m:oMath>
                </a14:m>
                <a:r>
                  <a:rPr lang="en-AU" sz="3200" dirty="0" smtClean="0">
                    <a:ea typeface="+mn-ea"/>
                  </a:rPr>
                  <a:t>.</a:t>
                </a:r>
              </a:p>
              <a:p>
                <a:pPr fontAlgn="auto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Char char="•"/>
                  <a:defRPr/>
                </a:pPr>
                <a:r>
                  <a:rPr lang="en-AU" sz="3200" dirty="0" smtClean="0">
                    <a:ea typeface="+mn-ea"/>
                  </a:rPr>
                  <a:t>It turns out that </a:t>
                </a:r>
                <a:endParaRPr lang="en-AU" sz="3200" dirty="0" smtClean="0">
                  <a:ea typeface="+mn-ea"/>
                </a:endParaRPr>
              </a:p>
              <a:p>
                <a:pPr lvl="1" fontAlgn="auto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120000"/>
                  <a:buFont typeface="Garamond" pitchFamily="18" charset="0"/>
                  <a:buChar char="–"/>
                  <a:defRPr/>
                </a:pPr>
                <a:r>
                  <a:rPr lang="en-AU" sz="3000" dirty="0" smtClean="0"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lang="en-AU" sz="30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AU" sz="3000" i="1" dirty="0" smtClean="0">
                        <a:latin typeface="Cambria Math"/>
                        <a:ea typeface="+mn-ea"/>
                      </a:rPr>
                      <m:t> </m:t>
                    </m:r>
                  </m:oMath>
                </a14:m>
                <a:r>
                  <a:rPr lang="en-AU" sz="3000" dirty="0" smtClean="0">
                    <a:ea typeface="+mn-ea"/>
                  </a:rPr>
                  <a:t>is a prime then the only square roots of </a:t>
                </a:r>
                <a14:m>
                  <m:oMath xmlns:m="http://schemas.openxmlformats.org/officeDocument/2006/math">
                    <m:r>
                      <a:rPr lang="en-AU" sz="3000" i="1" dirty="0" smtClean="0">
                        <a:latin typeface="Cambria Math"/>
                        <a:ea typeface="+mn-ea"/>
                      </a:rPr>
                      <m:t>1</m:t>
                    </m:r>
                  </m:oMath>
                </a14:m>
                <a:r>
                  <a:rPr lang="en-AU" sz="3000" dirty="0" smtClean="0">
                    <a:ea typeface="+mn-ea"/>
                  </a:rPr>
                  <a:t> are </a:t>
                </a:r>
                <a14:m>
                  <m:oMath xmlns:m="http://schemas.openxmlformats.org/officeDocument/2006/math">
                    <m:r>
                      <a:rPr lang="en-AU" sz="300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3000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AU" sz="3000" dirty="0" smtClean="0">
                    <a:ea typeface="+mn-ea"/>
                  </a:rPr>
                  <a:t>. </a:t>
                </a:r>
                <a:endParaRPr lang="en-AU" sz="3000" dirty="0" smtClean="0">
                  <a:ea typeface="+mn-ea"/>
                </a:endParaRPr>
              </a:p>
              <a:p>
                <a:pPr lvl="1" fontAlgn="auto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120000"/>
                  <a:buFont typeface="Garamond" pitchFamily="18" charset="0"/>
                  <a:buChar char="–"/>
                  <a:defRPr/>
                </a:pPr>
                <a:r>
                  <a:rPr lang="en-AU" sz="3200" dirty="0" smtClean="0">
                    <a:ea typeface="+mn-ea"/>
                  </a:rPr>
                  <a:t>If </a:t>
                </a:r>
                <a14:m>
                  <m:oMath xmlns:m="http://schemas.openxmlformats.org/officeDocument/2006/math">
                    <m:r>
                      <a:rPr lang="en-AU" sz="3200" i="1" dirty="0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AU" sz="3200" i="1" dirty="0" smtClean="0">
                        <a:latin typeface="Cambria Math"/>
                        <a:ea typeface="+mn-ea"/>
                      </a:rPr>
                      <m:t> </m:t>
                    </m:r>
                    <m:r>
                      <a:rPr lang="en-AU" sz="3200" i="1" dirty="0" smtClean="0">
                        <a:latin typeface="Cambria Math"/>
                        <a:ea typeface="+mn-ea"/>
                      </a:rPr>
                      <m:t>𝑖</m:t>
                    </m:r>
                  </m:oMath>
                </a14:m>
                <a:r>
                  <a:rPr lang="en-AU" sz="3200" dirty="0" smtClean="0">
                    <a:ea typeface="+mn-ea"/>
                  </a:rPr>
                  <a:t>s not a prime it has multiple square roots. </a:t>
                </a:r>
                <a:endParaRPr lang="en-AU" sz="3200" dirty="0" smtClean="0">
                  <a:ea typeface="+mn-ea"/>
                </a:endParaRPr>
              </a:p>
              <a:p>
                <a:pPr lvl="1" fontAlgn="auto">
                  <a:lnSpc>
                    <a:spcPct val="12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Pct val="120000"/>
                  <a:buFont typeface="Garamond" pitchFamily="18" charset="0"/>
                  <a:buChar char="–"/>
                  <a:defRPr/>
                </a:pPr>
                <a:r>
                  <a:rPr lang="en-AU" sz="3200" dirty="0" smtClean="0">
                    <a:ea typeface="+mn-ea"/>
                  </a:rPr>
                  <a:t>This </a:t>
                </a:r>
                <a:r>
                  <a:rPr lang="en-AU" sz="3200" dirty="0" smtClean="0">
                    <a:ea typeface="+mn-ea"/>
                  </a:rPr>
                  <a:t>is used in the Miller-Rabin Algorithm.</a:t>
                </a:r>
              </a:p>
              <a:p>
                <a:pPr lvl="1" fontAlgn="auto">
                  <a:lnSpc>
                    <a:spcPct val="150000"/>
                  </a:lnSpc>
                  <a:spcBef>
                    <a:spcPts val="300"/>
                  </a:spcBef>
                  <a:spcAft>
                    <a:spcPts val="0"/>
                  </a:spcAft>
                  <a:buFont typeface="Candara" pitchFamily="34" charset="0"/>
                  <a:buNone/>
                  <a:defRPr/>
                </a:pPr>
                <a:endParaRPr lang="en-AU" dirty="0"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772816"/>
                <a:ext cx="8712968" cy="4752528"/>
              </a:xfrm>
              <a:blipFill rotWithShape="1">
                <a:blip r:embed="rId3"/>
                <a:stretch>
                  <a:fillRect l="-700" t="-770" r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64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Miller-Rabin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67544" y="1835751"/>
                <a:ext cx="8496944" cy="3249433"/>
              </a:xfrm>
            </p:spPr>
            <p:txBody>
              <a:bodyPr rtlCol="0">
                <a:normAutofit/>
              </a:bodyPr>
              <a:lstStyle/>
              <a:p>
                <a:pPr fontAlgn="auto">
                  <a:lnSpc>
                    <a:spcPct val="12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>
                      <a:lumMod val="60000"/>
                      <a:lumOff val="40000"/>
                    </a:schemeClr>
                  </a:buClr>
                  <a:buFont typeface="Candara" pitchFamily="34" charset="0"/>
                  <a:buChar char="•"/>
                  <a:defRPr/>
                </a:pPr>
                <a:r>
                  <a:rPr lang="en-AU" sz="2400" dirty="0" smtClean="0">
                    <a:ea typeface="+mn-ea"/>
                  </a:rPr>
                  <a:t>An odd composite number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ea typeface="+mn-ea"/>
                      </a:rPr>
                      <m:t>𝑛</m:t>
                    </m:r>
                    <m:r>
                      <a:rPr lang="en-US" sz="2400" b="0" i="1" smtClean="0">
                        <a:latin typeface="Cambria Math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  <a:ea typeface="+mn-ea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  <a:ea typeface="+mn-ea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+mn-ea"/>
                          </a:rPr>
                          <m:t>𝑠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  <a:ea typeface="+mn-ea"/>
                      </a:rPr>
                      <m:t>𝑟</m:t>
                    </m:r>
                    <m:r>
                      <a:rPr lang="en-US" sz="2400" b="0" i="1" smtClean="0">
                        <a:latin typeface="Cambria Math"/>
                        <a:ea typeface="+mn-ea"/>
                      </a:rPr>
                      <m:t>+1 </m:t>
                    </m:r>
                  </m:oMath>
                </a14:m>
                <a:r>
                  <a:rPr lang="en-AU" sz="2400" dirty="0" smtClean="0">
                    <a:ea typeface="+mn-ea"/>
                  </a:rPr>
                  <a:t>is called a </a:t>
                </a:r>
                <a:r>
                  <a:rPr lang="en-AU" sz="2400" i="1" dirty="0" smtClean="0">
                    <a:ea typeface="+mn-ea"/>
                  </a:rPr>
                  <a:t>strong pseudo-prime </a:t>
                </a:r>
                <a:r>
                  <a:rPr lang="en-AU" sz="2400" dirty="0" smtClean="0">
                    <a:ea typeface="+mn-ea"/>
                  </a:rPr>
                  <a:t>if, </a:t>
                </a:r>
              </a:p>
              <a:p>
                <a:pPr lvl="1" fontAlgn="auto">
                  <a:lnSpc>
                    <a:spcPct val="120000"/>
                  </a:lnSpc>
                  <a:spcAft>
                    <a:spcPts val="0"/>
                  </a:spcAft>
                  <a:buClr>
                    <a:srgbClr val="7030A0"/>
                  </a:buClr>
                  <a:buSzPct val="110000"/>
                  <a:buFont typeface="Garamond" pitchFamily="18" charset="0"/>
                  <a:buChar char="–"/>
                  <a:defRPr/>
                </a:pPr>
                <a:r>
                  <a:rPr lang="en-AU" sz="2000" dirty="0" smtClean="0"/>
                  <a:t>for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𝑎</m:t>
                    </m:r>
                  </m:oMath>
                </a14:m>
                <a:r>
                  <a:rPr lang="en-AU" sz="2000" dirty="0"/>
                  <a:t> be any integer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/>
                      </a:rPr>
                      <m:t>=1</m:t>
                    </m:r>
                    <m:r>
                      <a:rPr lang="en-US" sz="2000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AU" sz="2000" dirty="0" smtClean="0">
                    <a:ea typeface="+mn-ea"/>
                  </a:rPr>
                  <a:t>we have</a:t>
                </a:r>
              </a:p>
              <a:p>
                <a:pPr marL="349250" lvl="1" indent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30A0"/>
                  </a:buClr>
                  <a:buSzPct val="110000"/>
                  <a:buNone/>
                  <a:defRPr/>
                </a:pPr>
                <a:r>
                  <a:rPr lang="en-AU" sz="2000" dirty="0">
                    <a:ea typeface="+mn-ea"/>
                  </a:rPr>
                  <a:t> </a:t>
                </a:r>
                <a:r>
                  <a:rPr lang="en-AU" sz="2000" dirty="0" smtClean="0">
                    <a:ea typeface="+mn-ea"/>
                  </a:rPr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 smtClean="0">
                            <a:latin typeface="Cambria Math"/>
                            <a:ea typeface="+mn-ea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+mn-ea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lang="en-AU" sz="200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1 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𝑚𝑜𝑑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n-AU" sz="2000" dirty="0" smtClean="0">
                    <a:ea typeface="+mn-ea"/>
                  </a:rPr>
                  <a:t> and </a:t>
                </a:r>
              </a:p>
              <a:p>
                <a:pPr marL="349250" lvl="1" indent="0" fontAlgn="auto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30A0"/>
                  </a:buClr>
                  <a:buSzPct val="110000"/>
                  <a:buNone/>
                  <a:defRPr/>
                </a:pPr>
                <a:r>
                  <a:rPr lang="en-AU" sz="2000" dirty="0">
                    <a:ea typeface="+mn-ea"/>
                  </a:rPr>
                  <a:t> </a:t>
                </a:r>
                <a:r>
                  <a:rPr lang="en-AU" sz="2000" dirty="0" smtClean="0">
                    <a:ea typeface="+mn-ea"/>
                  </a:rPr>
                  <a:t>    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𝑚𝑜𝑑𝑛</m:t>
                    </m:r>
                    <m:r>
                      <a:rPr lang="en-US" sz="2000" b="0" i="0" smtClean="0">
                        <a:latin typeface="Cambria Math"/>
                      </a:rPr>
                      <m:t>=−1</m:t>
                    </m:r>
                  </m:oMath>
                </a14:m>
                <a:r>
                  <a:rPr lang="en-AU" sz="2000" dirty="0" smtClean="0">
                    <a:ea typeface="+mn-ea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  <m:sup>
                        <m:sSup>
                          <m:sSupPr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𝑚𝑜𝑑𝑛</m:t>
                    </m:r>
                    <m:r>
                      <a:rPr lang="en-US" sz="2000">
                        <a:latin typeface="Cambria Math"/>
                      </a:rPr>
                      <m:t>=−1</m:t>
                    </m:r>
                  </m:oMath>
                </a14:m>
                <a:r>
                  <a:rPr lang="en-AU" sz="2000" dirty="0" smtClean="0">
                    <a:ea typeface="+mn-ea"/>
                  </a:rPr>
                  <a:t> for some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ea typeface="+mn-ea"/>
                      </a:rPr>
                      <m:t>0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𝑠</m:t>
                    </m:r>
                  </m:oMath>
                </a14:m>
                <a:r>
                  <a:rPr lang="en-AU" sz="2000" dirty="0" smtClean="0">
                    <a:ea typeface="+mn-ea"/>
                  </a:rPr>
                  <a:t>. </a:t>
                </a:r>
              </a:p>
              <a:p>
                <a:pPr lvl="1" fontAlgn="auto">
                  <a:lnSpc>
                    <a:spcPct val="150000"/>
                  </a:lnSpc>
                  <a:spcAft>
                    <a:spcPts val="0"/>
                  </a:spcAft>
                  <a:buFont typeface="Candara" pitchFamily="34" charset="0"/>
                  <a:buNone/>
                  <a:defRPr/>
                </a:pPr>
                <a:endParaRPr lang="en-AU" sz="2000" dirty="0">
                  <a:ea typeface="+mn-ea"/>
                </a:endParaRP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835751"/>
                <a:ext cx="8496944" cy="3249433"/>
              </a:xfrm>
              <a:blipFill rotWithShape="1">
                <a:blip r:embed="rId3"/>
                <a:stretch>
                  <a:fillRect l="-1148" t="-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1043608" y="4263400"/>
            <a:ext cx="6912768" cy="1613872"/>
            <a:chOff x="1115616" y="4911472"/>
            <a:chExt cx="6912768" cy="1613872"/>
          </a:xfrm>
        </p:grpSpPr>
        <p:sp>
          <p:nvSpPr>
            <p:cNvPr id="2" name="Rectangle 1"/>
            <p:cNvSpPr/>
            <p:nvPr/>
          </p:nvSpPr>
          <p:spPr>
            <a:xfrm>
              <a:off x="1115616" y="4911472"/>
              <a:ext cx="6912768" cy="161387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                 </a:t>
              </a:r>
              <a:r>
                <a:rPr lang="en-US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SET OF INTEGERS</a:t>
              </a:r>
            </a:p>
            <a:p>
              <a:pPr algn="ctr"/>
              <a:endPara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259632" y="4979992"/>
              <a:ext cx="2428800" cy="1473344"/>
              <a:chOff x="1475656" y="4653136"/>
              <a:chExt cx="2428800" cy="1554480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1475656" y="4653136"/>
                <a:ext cx="2428800" cy="155448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STRONG</a:t>
                </a:r>
              </a:p>
              <a:p>
                <a:pPr algn="ctr"/>
                <a:r>
                  <a:rPr lang="en-US" sz="1400" b="1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PSEDO PRIMES</a:t>
                </a:r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 smtClean="0"/>
              </a:p>
              <a:p>
                <a:pPr algn="ctr"/>
                <a:endParaRPr lang="en-US" sz="1400" dirty="0"/>
              </a:p>
              <a:p>
                <a:pPr algn="ctr"/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257883" y="5641503"/>
                <a:ext cx="8739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/>
                  <a:t>PRIMES</a:t>
                </a:r>
                <a:endParaRPr lang="en-US" sz="1400" b="1" dirty="0"/>
              </a:p>
            </p:txBody>
          </p:sp>
          <p:sp>
            <p:nvSpPr>
              <p:cNvPr id="9" name="Oval 8"/>
              <p:cNvSpPr>
                <a:spLocks/>
              </p:cNvSpPr>
              <p:nvPr/>
            </p:nvSpPr>
            <p:spPr>
              <a:xfrm>
                <a:off x="2051720" y="5394960"/>
                <a:ext cx="1188720" cy="731520"/>
              </a:xfrm>
              <a:prstGeom prst="ellipse">
                <a:avLst/>
              </a:prstGeom>
              <a:solidFill>
                <a:schemeClr val="accent3">
                  <a:lumMod val="75000"/>
                  <a:alpha val="2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62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8863</TotalTime>
  <Words>1092</Words>
  <Application>Microsoft Office PowerPoint</Application>
  <PresentationFormat>On-screen Show (4:3)</PresentationFormat>
  <Paragraphs>142</Paragraphs>
  <Slides>15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Infusion</vt:lpstr>
      <vt:lpstr>Chapter 8</vt:lpstr>
      <vt:lpstr>Prime Numbers</vt:lpstr>
      <vt:lpstr>PowerPoint Presentation</vt:lpstr>
      <vt:lpstr>Fermat's Theorem</vt:lpstr>
      <vt:lpstr>Euler's totient function ϕ</vt:lpstr>
      <vt:lpstr>Euler's Theorem</vt:lpstr>
      <vt:lpstr>Some Values of Euler’s Totient Function ø(n)</vt:lpstr>
      <vt:lpstr>Miller-Rabin Algorithm</vt:lpstr>
      <vt:lpstr>Miller-Rabin Algorithm</vt:lpstr>
      <vt:lpstr>Miller-Rabin Algorithm</vt:lpstr>
      <vt:lpstr>Deterministic Primality Algorithm</vt:lpstr>
      <vt:lpstr>Chinese Remainder Theorem (CRT)</vt:lpstr>
      <vt:lpstr>Chinese Remainder Theorem (CRC) an example</vt:lpstr>
      <vt:lpstr>Chinese Remainder Theorem (CRC) an example</vt:lpstr>
      <vt:lpstr>Chinese Remainder Theorem (CRC) relating to RSA</vt:lpstr>
    </vt:vector>
  </TitlesOfParts>
  <Company>School of Eng &amp; IT,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8</dc:subject>
  <dc:creator>burmeste</dc:creator>
  <cp:lastModifiedBy>Burmester</cp:lastModifiedBy>
  <cp:revision>97</cp:revision>
  <cp:lastPrinted>2005-10-07T05:54:31Z</cp:lastPrinted>
  <dcterms:created xsi:type="dcterms:W3CDTF">2013-02-10T21:56:18Z</dcterms:created>
  <dcterms:modified xsi:type="dcterms:W3CDTF">2024-10-03T17:34:12Z</dcterms:modified>
</cp:coreProperties>
</file>