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72" r:id="rId5"/>
    <p:sldId id="914" r:id="rId6"/>
    <p:sldId id="908" r:id="rId7"/>
    <p:sldId id="916" r:id="rId8"/>
    <p:sldId id="917" r:id="rId9"/>
    <p:sldId id="918" r:id="rId10"/>
    <p:sldId id="919" r:id="rId11"/>
    <p:sldId id="920" r:id="rId12"/>
  </p:sldIdLst>
  <p:sldSz cx="9144000" cy="5715000" type="screen16x1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3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3388" userDrawn="1">
          <p15:clr>
            <a:srgbClr val="A4A3A4"/>
          </p15:clr>
        </p15:guide>
        <p15:guide id="5" orient="horz" pos="4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868C"/>
    <a:srgbClr val="4AA090"/>
    <a:srgbClr val="FFFFFF"/>
    <a:srgbClr val="F4D2C9"/>
    <a:srgbClr val="F09C26"/>
    <a:srgbClr val="F2685E"/>
    <a:srgbClr val="377790"/>
    <a:srgbClr val="94CCA9"/>
    <a:srgbClr val="182F59"/>
    <a:srgbClr val="A3A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BB31E-C695-41E1-A88E-69ED99EC0068}" v="327" dt="2020-07-09T02:20:34.242"/>
    <p1510:client id="{C21AA60C-7801-4E20-8BAD-5D04EA511F0C}" v="60" dt="2020-07-08T09:19:54.835"/>
    <p1510:client id="{D05D195E-C295-4E12-AF78-BB9087407772}" v="108" dt="2020-07-09T01:23:07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26" y="546"/>
      </p:cViewPr>
      <p:guideLst>
        <p:guide pos="136"/>
        <p:guide pos="5602"/>
        <p:guide orient="horz" pos="3388"/>
        <p:guide orient="horz"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r">
              <a:defRPr sz="1200"/>
            </a:lvl1pPr>
          </a:lstStyle>
          <a:p>
            <a:fld id="{2506BB3C-A5C9-4767-9599-10698B58CCF9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10" tIns="45505" rIns="91010" bIns="4550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010" tIns="45505" rIns="91010" bIns="45505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r">
              <a:defRPr sz="1200"/>
            </a:lvl1pPr>
          </a:lstStyle>
          <a:p>
            <a:fld id="{AA590BDA-F3BA-43FE-9347-069988DEE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67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7.emf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사람, 바닥, 여자, 실내이(가) 표시된 사진&#10;&#10;높은 신뢰도로 생성된 설명">
            <a:extLst>
              <a:ext uri="{FF2B5EF4-FFF2-40B4-BE49-F238E27FC236}">
                <a16:creationId xmlns:a16="http://schemas.microsoft.com/office/drawing/2014/main" id="{C43BD44D-36B2-4965-A2A0-A10813EF32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8650" y="0"/>
            <a:ext cx="4705350" cy="57150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FC782C73-EDF0-4F7F-8D01-53D986977DA0}"/>
              </a:ext>
            </a:extLst>
          </p:cNvPr>
          <p:cNvGrpSpPr/>
          <p:nvPr userDrawn="1"/>
        </p:nvGrpSpPr>
        <p:grpSpPr>
          <a:xfrm>
            <a:off x="2553132" y="-1"/>
            <a:ext cx="4049237" cy="5715000"/>
            <a:chOff x="2553132" y="-1"/>
            <a:chExt cx="4049237" cy="5715000"/>
          </a:xfrm>
        </p:grpSpPr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870BAAAC-006A-448A-88F7-5EF7A38D416A}"/>
                </a:ext>
              </a:extLst>
            </p:cNvPr>
            <p:cNvSpPr/>
            <p:nvPr/>
          </p:nvSpPr>
          <p:spPr>
            <a:xfrm flipH="1" flipV="1">
              <a:off x="2553132" y="-1"/>
              <a:ext cx="4049237" cy="5715000"/>
            </a:xfrm>
            <a:prstGeom prst="parallelogram">
              <a:avLst>
                <a:gd name="adj" fmla="val 534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C93F6E73-0C81-464D-BF0E-44616AF04D32}"/>
                </a:ext>
              </a:extLst>
            </p:cNvPr>
            <p:cNvSpPr/>
            <p:nvPr/>
          </p:nvSpPr>
          <p:spPr>
            <a:xfrm rot="5400000">
              <a:off x="4312920" y="0"/>
              <a:ext cx="922020" cy="92202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5D15DA3-BDD2-467A-B5DB-74BD45564032}"/>
              </a:ext>
            </a:extLst>
          </p:cNvPr>
          <p:cNvCxnSpPr>
            <a:cxnSpLocks/>
          </p:cNvCxnSpPr>
          <p:nvPr userDrawn="1"/>
        </p:nvCxnSpPr>
        <p:spPr>
          <a:xfrm>
            <a:off x="0" y="2734344"/>
            <a:ext cx="5562600" cy="0"/>
          </a:xfrm>
          <a:prstGeom prst="line">
            <a:avLst/>
          </a:prstGeom>
          <a:ln w="3175">
            <a:solidFill>
              <a:srgbClr val="182F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8F8B2D-8BF3-42CB-BE80-1CAAC60EC575}"/>
              </a:ext>
            </a:extLst>
          </p:cNvPr>
          <p:cNvSpPr txBox="1"/>
          <p:nvPr userDrawn="1"/>
        </p:nvSpPr>
        <p:spPr bwMode="black">
          <a:xfrm>
            <a:off x="259026" y="5417059"/>
            <a:ext cx="2129109" cy="2308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2019 </a:t>
            </a:r>
            <a:r>
              <a:rPr lang="en-US" sz="9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KRi</a:t>
            </a: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All rights reserved.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1F9BBEB-E64B-4208-98AD-82DBB5EE9978}"/>
              </a:ext>
            </a:extLst>
          </p:cNvPr>
          <p:cNvGrpSpPr/>
          <p:nvPr userDrawn="1"/>
        </p:nvGrpSpPr>
        <p:grpSpPr>
          <a:xfrm>
            <a:off x="4247584" y="4729896"/>
            <a:ext cx="448240" cy="985105"/>
            <a:chOff x="3361760" y="3879980"/>
            <a:chExt cx="748286" cy="16445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AEE544B-FCED-45DD-B84A-B488D8C9802F}"/>
                </a:ext>
              </a:extLst>
            </p:cNvPr>
            <p:cNvCxnSpPr/>
            <p:nvPr/>
          </p:nvCxnSpPr>
          <p:spPr>
            <a:xfrm flipH="1">
              <a:off x="3603112" y="3879980"/>
              <a:ext cx="506934" cy="1323975"/>
            </a:xfrm>
            <a:prstGeom prst="line">
              <a:avLst/>
            </a:prstGeom>
            <a:ln w="3175">
              <a:solidFill>
                <a:srgbClr val="182F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2141C2C-511F-41BF-997B-D1203A7D7076}"/>
                </a:ext>
              </a:extLst>
            </p:cNvPr>
            <p:cNvCxnSpPr/>
            <p:nvPr/>
          </p:nvCxnSpPr>
          <p:spPr>
            <a:xfrm flipH="1">
              <a:off x="3361760" y="4200525"/>
              <a:ext cx="506934" cy="1323975"/>
            </a:xfrm>
            <a:prstGeom prst="line">
              <a:avLst/>
            </a:prstGeom>
            <a:ln w="3175">
              <a:solidFill>
                <a:srgbClr val="182F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C77D999-C0BB-4DBC-983B-F2A2CBBCD8EE}"/>
              </a:ext>
            </a:extLst>
          </p:cNvPr>
          <p:cNvGrpSpPr/>
          <p:nvPr userDrawn="1"/>
        </p:nvGrpSpPr>
        <p:grpSpPr>
          <a:xfrm>
            <a:off x="0" y="2"/>
            <a:ext cx="121921" cy="5714998"/>
            <a:chOff x="0" y="2"/>
            <a:chExt cx="121921" cy="571499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C8E692-48E3-43E1-9740-1BB2868A791D}"/>
                </a:ext>
              </a:extLst>
            </p:cNvPr>
            <p:cNvSpPr/>
            <p:nvPr/>
          </p:nvSpPr>
          <p:spPr>
            <a:xfrm rot="5400000">
              <a:off x="-891716" y="4701364"/>
              <a:ext cx="1905353" cy="121920"/>
            </a:xfrm>
            <a:prstGeom prst="rect">
              <a:avLst/>
            </a:prstGeom>
            <a:solidFill>
              <a:srgbClr val="FE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06AF71-4D17-442E-8465-A82EF3F7736F}"/>
                </a:ext>
              </a:extLst>
            </p:cNvPr>
            <p:cNvSpPr/>
            <p:nvPr/>
          </p:nvSpPr>
          <p:spPr>
            <a:xfrm rot="5400000">
              <a:off x="-2153602" y="2153604"/>
              <a:ext cx="4429124" cy="121919"/>
            </a:xfrm>
            <a:prstGeom prst="rect">
              <a:avLst/>
            </a:prstGeom>
            <a:solidFill>
              <a:srgbClr val="182F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715ABF5-E7C9-4237-A53F-5F6C82502793}"/>
                </a:ext>
              </a:extLst>
            </p:cNvPr>
            <p:cNvSpPr/>
            <p:nvPr/>
          </p:nvSpPr>
          <p:spPr>
            <a:xfrm rot="5400000">
              <a:off x="-79389" y="4368165"/>
              <a:ext cx="280698" cy="121920"/>
            </a:xfrm>
            <a:custGeom>
              <a:avLst/>
              <a:gdLst>
                <a:gd name="connsiteX0" fmla="*/ 255390 w 510780"/>
                <a:gd name="connsiteY0" fmla="*/ 0 h 210681"/>
                <a:gd name="connsiteX1" fmla="*/ 501131 w 510780"/>
                <a:gd name="connsiteY1" fmla="*/ 162889 h 210681"/>
                <a:gd name="connsiteX2" fmla="*/ 510780 w 510780"/>
                <a:gd name="connsiteY2" fmla="*/ 210681 h 210681"/>
                <a:gd name="connsiteX3" fmla="*/ 0 w 510780"/>
                <a:gd name="connsiteY3" fmla="*/ 210681 h 210681"/>
                <a:gd name="connsiteX4" fmla="*/ 9649 w 510780"/>
                <a:gd name="connsiteY4" fmla="*/ 162889 h 210681"/>
                <a:gd name="connsiteX5" fmla="*/ 255390 w 510780"/>
                <a:gd name="connsiteY5" fmla="*/ 0 h 21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0780" h="210681">
                  <a:moveTo>
                    <a:pt x="255390" y="0"/>
                  </a:moveTo>
                  <a:cubicBezTo>
                    <a:pt x="365861" y="0"/>
                    <a:pt x="460644" y="67166"/>
                    <a:pt x="501131" y="162889"/>
                  </a:cubicBezTo>
                  <a:lnTo>
                    <a:pt x="510780" y="210681"/>
                  </a:lnTo>
                  <a:lnTo>
                    <a:pt x="0" y="210681"/>
                  </a:lnTo>
                  <a:lnTo>
                    <a:pt x="9649" y="162889"/>
                  </a:lnTo>
                  <a:cubicBezTo>
                    <a:pt x="50136" y="67166"/>
                    <a:pt x="144920" y="0"/>
                    <a:pt x="255390" y="0"/>
                  </a:cubicBezTo>
                  <a:close/>
                </a:path>
              </a:pathLst>
            </a:custGeom>
            <a:solidFill>
              <a:srgbClr val="182F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각 삼각형 41">
            <a:extLst>
              <a:ext uri="{FF2B5EF4-FFF2-40B4-BE49-F238E27FC236}">
                <a16:creationId xmlns:a16="http://schemas.microsoft.com/office/drawing/2014/main" id="{20B834C5-4F50-4479-A215-13E386DF63E7}"/>
              </a:ext>
            </a:extLst>
          </p:cNvPr>
          <p:cNvSpPr/>
          <p:nvPr userDrawn="1"/>
        </p:nvSpPr>
        <p:spPr>
          <a:xfrm flipH="1">
            <a:off x="7233236" y="752477"/>
            <a:ext cx="1910763" cy="4962523"/>
          </a:xfrm>
          <a:prstGeom prst="rtTriangle">
            <a:avLst/>
          </a:pr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A77E34E-86AC-4B44-8B13-2F64E80EE561}"/>
              </a:ext>
            </a:extLst>
          </p:cNvPr>
          <p:cNvCxnSpPr/>
          <p:nvPr userDrawn="1"/>
        </p:nvCxnSpPr>
        <p:spPr>
          <a:xfrm flipH="1">
            <a:off x="5990660" y="-9525"/>
            <a:ext cx="506934" cy="1323975"/>
          </a:xfrm>
          <a:prstGeom prst="line">
            <a:avLst/>
          </a:prstGeom>
          <a:ln w="3175">
            <a:solidFill>
              <a:srgbClr val="182F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8B40804-5A9D-4204-A32D-F2B90EDBA38C}"/>
              </a:ext>
            </a:extLst>
          </p:cNvPr>
          <p:cNvCxnSpPr/>
          <p:nvPr userDrawn="1"/>
        </p:nvCxnSpPr>
        <p:spPr>
          <a:xfrm flipH="1">
            <a:off x="5781110" y="390525"/>
            <a:ext cx="506934" cy="1323975"/>
          </a:xfrm>
          <a:prstGeom prst="line">
            <a:avLst/>
          </a:prstGeom>
          <a:ln w="3175">
            <a:solidFill>
              <a:srgbClr val="182F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CA63CC21-6EAB-42EB-B30A-58558D6120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5547" y="0"/>
            <a:ext cx="2928454" cy="571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E267A543-FAF5-44E9-BCAD-6D776DABE36C}"/>
              </a:ext>
            </a:extLst>
          </p:cNvPr>
          <p:cNvGrpSpPr/>
          <p:nvPr userDrawn="1"/>
        </p:nvGrpSpPr>
        <p:grpSpPr>
          <a:xfrm>
            <a:off x="7518412" y="5381469"/>
            <a:ext cx="1384533" cy="202041"/>
            <a:chOff x="5221965" y="1733549"/>
            <a:chExt cx="1686181" cy="246060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5B67FF9-2D5A-472B-B642-0891C40B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48169" y="1865850"/>
              <a:ext cx="859977" cy="113759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5040673-7801-4405-A848-79B98DEAC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21965" y="1733549"/>
              <a:ext cx="696844" cy="24209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952" y="1524000"/>
            <a:ext cx="4619287" cy="1079574"/>
          </a:xfrm>
        </p:spPr>
        <p:txBody>
          <a:bodyPr anchor="b">
            <a:normAutofit/>
          </a:bodyPr>
          <a:lstStyle>
            <a:lvl1pPr algn="l">
              <a:defRPr lang="en-US" sz="2800" b="1" kern="1200" spc="-70" dirty="0">
                <a:solidFill>
                  <a:srgbClr val="182F59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189543EB-D6DD-4A39-9C53-C97B30EEFCA7}"/>
              </a:ext>
            </a:extLst>
          </p:cNvPr>
          <p:cNvGrpSpPr/>
          <p:nvPr userDrawn="1"/>
        </p:nvGrpSpPr>
        <p:grpSpPr>
          <a:xfrm>
            <a:off x="294323" y="244378"/>
            <a:ext cx="8448675" cy="584775"/>
            <a:chOff x="257175" y="244378"/>
            <a:chExt cx="8448675" cy="5847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34854F-1FD1-436E-A522-19918DEC0D84}"/>
                </a:ext>
              </a:extLst>
            </p:cNvPr>
            <p:cNvSpPr txBox="1"/>
            <p:nvPr/>
          </p:nvSpPr>
          <p:spPr>
            <a:xfrm>
              <a:off x="257175" y="244378"/>
              <a:ext cx="1191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sz="3200" b="1" i="1">
                  <a:solidFill>
                    <a:srgbClr val="182F5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목  차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856B906-1E18-4EA7-9531-684301C9DCCF}"/>
                </a:ext>
              </a:extLst>
            </p:cNvPr>
            <p:cNvCxnSpPr>
              <a:cxnSpLocks/>
            </p:cNvCxnSpPr>
            <p:nvPr/>
          </p:nvCxnSpPr>
          <p:spPr>
            <a:xfrm>
              <a:off x="1516589" y="705419"/>
              <a:ext cx="7189261" cy="0"/>
            </a:xfrm>
            <a:prstGeom prst="line">
              <a:avLst/>
            </a:prstGeom>
            <a:ln w="3175">
              <a:solidFill>
                <a:srgbClr val="182F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F1BBE55F-6A16-4417-A7A9-15126EFF97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770" y="387482"/>
            <a:ext cx="1449263" cy="204502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C29D624-46D8-406E-BC55-D6A40184B584}"/>
              </a:ext>
            </a:extLst>
          </p:cNvPr>
          <p:cNvSpPr/>
          <p:nvPr/>
        </p:nvSpPr>
        <p:spPr>
          <a:xfrm>
            <a:off x="6095435" y="5557839"/>
            <a:ext cx="3048567" cy="157161"/>
          </a:xfrm>
          <a:prstGeom prst="rect">
            <a:avLst/>
          </a:prstGeom>
          <a:solidFill>
            <a:srgbClr val="FE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7E69E8C-1396-43BD-9801-8FD757A3A710}"/>
              </a:ext>
            </a:extLst>
          </p:cNvPr>
          <p:cNvSpPr/>
          <p:nvPr/>
        </p:nvSpPr>
        <p:spPr>
          <a:xfrm>
            <a:off x="0" y="5557839"/>
            <a:ext cx="7067550" cy="157161"/>
          </a:xfrm>
          <a:prstGeom prst="rect">
            <a:avLst/>
          </a:pr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6208CB55-AE7F-4048-AB7B-CC6EEAB2EAC0}"/>
              </a:ext>
            </a:extLst>
          </p:cNvPr>
          <p:cNvSpPr/>
          <p:nvPr userDrawn="1"/>
        </p:nvSpPr>
        <p:spPr>
          <a:xfrm>
            <a:off x="6851883" y="5557837"/>
            <a:ext cx="392134" cy="157163"/>
          </a:xfrm>
          <a:custGeom>
            <a:avLst/>
            <a:gdLst>
              <a:gd name="connsiteX0" fmla="*/ 255390 w 510780"/>
              <a:gd name="connsiteY0" fmla="*/ 0 h 210681"/>
              <a:gd name="connsiteX1" fmla="*/ 501131 w 510780"/>
              <a:gd name="connsiteY1" fmla="*/ 162889 h 210681"/>
              <a:gd name="connsiteX2" fmla="*/ 510780 w 510780"/>
              <a:gd name="connsiteY2" fmla="*/ 210681 h 210681"/>
              <a:gd name="connsiteX3" fmla="*/ 0 w 510780"/>
              <a:gd name="connsiteY3" fmla="*/ 210681 h 210681"/>
              <a:gd name="connsiteX4" fmla="*/ 9649 w 510780"/>
              <a:gd name="connsiteY4" fmla="*/ 162889 h 210681"/>
              <a:gd name="connsiteX5" fmla="*/ 255390 w 510780"/>
              <a:gd name="connsiteY5" fmla="*/ 0 h 21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780" h="210681">
                <a:moveTo>
                  <a:pt x="255390" y="0"/>
                </a:moveTo>
                <a:cubicBezTo>
                  <a:pt x="365861" y="0"/>
                  <a:pt x="460644" y="67166"/>
                  <a:pt x="501131" y="162889"/>
                </a:cubicBezTo>
                <a:lnTo>
                  <a:pt x="510780" y="210681"/>
                </a:lnTo>
                <a:lnTo>
                  <a:pt x="0" y="210681"/>
                </a:lnTo>
                <a:lnTo>
                  <a:pt x="9649" y="162889"/>
                </a:lnTo>
                <a:cubicBezTo>
                  <a:pt x="50136" y="67166"/>
                  <a:pt x="144920" y="0"/>
                  <a:pt x="255390" y="0"/>
                </a:cubicBezTo>
                <a:close/>
              </a:path>
            </a:pathLst>
          </a:cu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E53386-D03C-4CA1-BCFA-3D16DB18BA16}"/>
              </a:ext>
            </a:extLst>
          </p:cNvPr>
          <p:cNvSpPr txBox="1"/>
          <p:nvPr userDrawn="1"/>
        </p:nvSpPr>
        <p:spPr>
          <a:xfrm>
            <a:off x="8527723" y="5374800"/>
            <a:ext cx="332787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r" defTabSz="1084460" rtl="0" eaLnBrk="1" latinLnBrk="0" hangingPunct="1">
              <a:lnSpc>
                <a:spcPct val="85000"/>
              </a:lnSpc>
              <a:spcBef>
                <a:spcPts val="239"/>
              </a:spcBef>
            </a:pPr>
            <a:fld id="{01990C03-C3A3-48FE-AF6D-3AE397C89625}" type="slidenum">
              <a:rPr lang="en-GB" sz="8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marL="0" algn="r" defTabSz="1084460" rtl="0" eaLnBrk="1" latinLnBrk="0" hangingPunct="1">
                <a:lnSpc>
                  <a:spcPct val="85000"/>
                </a:lnSpc>
                <a:spcBef>
                  <a:spcPts val="239"/>
                </a:spcBef>
              </a:pPr>
              <a:t>‹#›</a:t>
            </a:fld>
            <a:endParaRPr lang="en-GB" sz="800" b="0" kern="12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8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C57A658-A180-485C-8311-19DCF43E51A7}"/>
              </a:ext>
            </a:extLst>
          </p:cNvPr>
          <p:cNvGrpSpPr/>
          <p:nvPr userDrawn="1"/>
        </p:nvGrpSpPr>
        <p:grpSpPr>
          <a:xfrm>
            <a:off x="2553132" y="-1"/>
            <a:ext cx="4049237" cy="5715000"/>
            <a:chOff x="2553132" y="-1"/>
            <a:chExt cx="4049237" cy="5715000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5388BC86-DFDB-438C-8B31-E0721AFA3C33}"/>
                </a:ext>
              </a:extLst>
            </p:cNvPr>
            <p:cNvSpPr/>
            <p:nvPr/>
          </p:nvSpPr>
          <p:spPr>
            <a:xfrm flipH="1" flipV="1">
              <a:off x="2553132" y="-1"/>
              <a:ext cx="4049237" cy="5715000"/>
            </a:xfrm>
            <a:prstGeom prst="parallelogram">
              <a:avLst>
                <a:gd name="adj" fmla="val 534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5D1FB38E-F85E-460A-8005-872C019EF64F}"/>
                </a:ext>
              </a:extLst>
            </p:cNvPr>
            <p:cNvSpPr/>
            <p:nvPr/>
          </p:nvSpPr>
          <p:spPr>
            <a:xfrm rot="5400000">
              <a:off x="4312920" y="0"/>
              <a:ext cx="922020" cy="92202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98ABBCB-6D9E-4652-ADF8-23DE18DB9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2159" y="-1"/>
            <a:ext cx="4751840" cy="5715001"/>
          </a:xfrm>
          <a:prstGeom prst="rect">
            <a:avLst/>
          </a:prstGeom>
        </p:spPr>
      </p:pic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D51C8A1B-1BE3-4A7F-9AF3-08A9D3C36C83}"/>
              </a:ext>
            </a:extLst>
          </p:cNvPr>
          <p:cNvSpPr/>
          <p:nvPr userDrawn="1"/>
        </p:nvSpPr>
        <p:spPr>
          <a:xfrm flipH="1">
            <a:off x="7233236" y="752477"/>
            <a:ext cx="1910763" cy="4962523"/>
          </a:xfrm>
          <a:prstGeom prst="rtTriangle">
            <a:avLst/>
          </a:pr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C03F7FF-3887-4E91-8AE1-39348A19EDCD}"/>
              </a:ext>
            </a:extLst>
          </p:cNvPr>
          <p:cNvCxnSpPr/>
          <p:nvPr userDrawn="1"/>
        </p:nvCxnSpPr>
        <p:spPr>
          <a:xfrm flipH="1">
            <a:off x="6019235" y="0"/>
            <a:ext cx="506934" cy="1323975"/>
          </a:xfrm>
          <a:prstGeom prst="line">
            <a:avLst/>
          </a:prstGeom>
          <a:ln w="3175">
            <a:solidFill>
              <a:srgbClr val="182F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D51F4F-481B-496F-8362-2BD8D087B39F}"/>
              </a:ext>
            </a:extLst>
          </p:cNvPr>
          <p:cNvCxnSpPr/>
          <p:nvPr userDrawn="1"/>
        </p:nvCxnSpPr>
        <p:spPr>
          <a:xfrm flipH="1">
            <a:off x="5809685" y="400050"/>
            <a:ext cx="506934" cy="1323975"/>
          </a:xfrm>
          <a:prstGeom prst="line">
            <a:avLst/>
          </a:prstGeom>
          <a:ln w="3175">
            <a:solidFill>
              <a:srgbClr val="182F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BAA58A2-05E4-4FBF-8F70-C3D89E8FC36B}"/>
              </a:ext>
            </a:extLst>
          </p:cNvPr>
          <p:cNvGrpSpPr/>
          <p:nvPr userDrawn="1"/>
        </p:nvGrpSpPr>
        <p:grpSpPr>
          <a:xfrm>
            <a:off x="4247584" y="4729896"/>
            <a:ext cx="448240" cy="985105"/>
            <a:chOff x="3361760" y="3879980"/>
            <a:chExt cx="748286" cy="164452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17098FE-3DBE-40A8-BA1A-3B5B9FBC5016}"/>
                </a:ext>
              </a:extLst>
            </p:cNvPr>
            <p:cNvCxnSpPr/>
            <p:nvPr/>
          </p:nvCxnSpPr>
          <p:spPr>
            <a:xfrm flipH="1">
              <a:off x="3603112" y="3879980"/>
              <a:ext cx="506934" cy="1323975"/>
            </a:xfrm>
            <a:prstGeom prst="line">
              <a:avLst/>
            </a:prstGeom>
            <a:ln w="3175">
              <a:solidFill>
                <a:srgbClr val="182F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5B644A1-DFC1-4D9B-911C-3C43F62D5425}"/>
                </a:ext>
              </a:extLst>
            </p:cNvPr>
            <p:cNvCxnSpPr/>
            <p:nvPr/>
          </p:nvCxnSpPr>
          <p:spPr>
            <a:xfrm flipH="1">
              <a:off x="3361760" y="4200525"/>
              <a:ext cx="506934" cy="1323975"/>
            </a:xfrm>
            <a:prstGeom prst="line">
              <a:avLst/>
            </a:prstGeom>
            <a:ln w="3175">
              <a:solidFill>
                <a:srgbClr val="182F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DD29D44-6524-484C-B6B7-2348AAEB4890}"/>
              </a:ext>
            </a:extLst>
          </p:cNvPr>
          <p:cNvGrpSpPr/>
          <p:nvPr userDrawn="1"/>
        </p:nvGrpSpPr>
        <p:grpSpPr>
          <a:xfrm>
            <a:off x="2553132" y="-1"/>
            <a:ext cx="4049237" cy="5715000"/>
            <a:chOff x="2553132" y="-1"/>
            <a:chExt cx="4049237" cy="5715000"/>
          </a:xfrm>
        </p:grpSpPr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AF09D316-B3D5-49E4-A65F-990207A16A8A}"/>
                </a:ext>
              </a:extLst>
            </p:cNvPr>
            <p:cNvSpPr/>
            <p:nvPr/>
          </p:nvSpPr>
          <p:spPr>
            <a:xfrm flipH="1" flipV="1">
              <a:off x="2553132" y="-1"/>
              <a:ext cx="4049237" cy="5715000"/>
            </a:xfrm>
            <a:prstGeom prst="parallelogram">
              <a:avLst>
                <a:gd name="adj" fmla="val 5342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id="{1D1E80D5-294B-4399-BB5E-BACE2822E85F}"/>
                </a:ext>
              </a:extLst>
            </p:cNvPr>
            <p:cNvSpPr/>
            <p:nvPr/>
          </p:nvSpPr>
          <p:spPr>
            <a:xfrm rot="5400000">
              <a:off x="4312920" y="0"/>
              <a:ext cx="922020" cy="92202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AF37D3DA-181E-47FB-962E-862BEE2349F3}"/>
              </a:ext>
            </a:extLst>
          </p:cNvPr>
          <p:cNvSpPr/>
          <p:nvPr userDrawn="1"/>
        </p:nvSpPr>
        <p:spPr>
          <a:xfrm>
            <a:off x="0" y="752475"/>
            <a:ext cx="6316619" cy="1323622"/>
          </a:xfrm>
          <a:custGeom>
            <a:avLst/>
            <a:gdLst>
              <a:gd name="connsiteX0" fmla="*/ 0 w 6316619"/>
              <a:gd name="connsiteY0" fmla="*/ 0 h 1323622"/>
              <a:gd name="connsiteX1" fmla="*/ 5815013 w 6316619"/>
              <a:gd name="connsiteY1" fmla="*/ 0 h 1323622"/>
              <a:gd name="connsiteX2" fmla="*/ 6316619 w 6316619"/>
              <a:gd name="connsiteY2" fmla="*/ 0 h 1323622"/>
              <a:gd name="connsiteX3" fmla="*/ 5815013 w 6316619"/>
              <a:gd name="connsiteY3" fmla="*/ 1321594 h 1323622"/>
              <a:gd name="connsiteX4" fmla="*/ 5815013 w 6316619"/>
              <a:gd name="connsiteY4" fmla="*/ 1323622 h 1323622"/>
              <a:gd name="connsiteX5" fmla="*/ 0 w 6316619"/>
              <a:gd name="connsiteY5" fmla="*/ 1323622 h 132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6619" h="1323622">
                <a:moveTo>
                  <a:pt x="0" y="0"/>
                </a:moveTo>
                <a:lnTo>
                  <a:pt x="5815013" y="0"/>
                </a:lnTo>
                <a:lnTo>
                  <a:pt x="6316619" y="0"/>
                </a:lnTo>
                <a:lnTo>
                  <a:pt x="5815013" y="1321594"/>
                </a:lnTo>
                <a:lnTo>
                  <a:pt x="5815013" y="1323622"/>
                </a:lnTo>
                <a:lnTo>
                  <a:pt x="0" y="1323622"/>
                </a:lnTo>
                <a:close/>
              </a:path>
            </a:pathLst>
          </a:custGeom>
          <a:solidFill>
            <a:srgbClr val="E2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B03D6D9-BF29-41F2-855D-9625E3EBAE9E}"/>
              </a:ext>
            </a:extLst>
          </p:cNvPr>
          <p:cNvGrpSpPr/>
          <p:nvPr userDrawn="1"/>
        </p:nvGrpSpPr>
        <p:grpSpPr>
          <a:xfrm>
            <a:off x="-1" y="752473"/>
            <a:ext cx="75916" cy="1323978"/>
            <a:chOff x="-1" y="752473"/>
            <a:chExt cx="75916" cy="132397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1879D9A-9171-4499-913C-DE55830C98E8}"/>
                </a:ext>
              </a:extLst>
            </p:cNvPr>
            <p:cNvSpPr/>
            <p:nvPr/>
          </p:nvSpPr>
          <p:spPr>
            <a:xfrm rot="5400000">
              <a:off x="-254709" y="1745827"/>
              <a:ext cx="585332" cy="75916"/>
            </a:xfrm>
            <a:prstGeom prst="rect">
              <a:avLst/>
            </a:prstGeom>
            <a:solidFill>
              <a:srgbClr val="FE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96D8CC7-60A9-45D6-8B33-B79624EC0A64}"/>
                </a:ext>
              </a:extLst>
            </p:cNvPr>
            <p:cNvSpPr/>
            <p:nvPr/>
          </p:nvSpPr>
          <p:spPr>
            <a:xfrm rot="5400000">
              <a:off x="-393478" y="1145953"/>
              <a:ext cx="862873" cy="75913"/>
            </a:xfrm>
            <a:prstGeom prst="rect">
              <a:avLst/>
            </a:prstGeom>
            <a:solidFill>
              <a:srgbClr val="182F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1BA8D805-D4E5-4392-8BA4-C5217836315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48914" y="1586496"/>
              <a:ext cx="174057" cy="75600"/>
            </a:xfrm>
            <a:custGeom>
              <a:avLst/>
              <a:gdLst>
                <a:gd name="connsiteX0" fmla="*/ 255390 w 510780"/>
                <a:gd name="connsiteY0" fmla="*/ 0 h 210681"/>
                <a:gd name="connsiteX1" fmla="*/ 501131 w 510780"/>
                <a:gd name="connsiteY1" fmla="*/ 162889 h 210681"/>
                <a:gd name="connsiteX2" fmla="*/ 510780 w 510780"/>
                <a:gd name="connsiteY2" fmla="*/ 210681 h 210681"/>
                <a:gd name="connsiteX3" fmla="*/ 0 w 510780"/>
                <a:gd name="connsiteY3" fmla="*/ 210681 h 210681"/>
                <a:gd name="connsiteX4" fmla="*/ 9649 w 510780"/>
                <a:gd name="connsiteY4" fmla="*/ 162889 h 210681"/>
                <a:gd name="connsiteX5" fmla="*/ 255390 w 510780"/>
                <a:gd name="connsiteY5" fmla="*/ 0 h 21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0780" h="210681">
                  <a:moveTo>
                    <a:pt x="255390" y="0"/>
                  </a:moveTo>
                  <a:cubicBezTo>
                    <a:pt x="365861" y="0"/>
                    <a:pt x="460644" y="67166"/>
                    <a:pt x="501131" y="162889"/>
                  </a:cubicBezTo>
                  <a:lnTo>
                    <a:pt x="510780" y="210681"/>
                  </a:lnTo>
                  <a:lnTo>
                    <a:pt x="0" y="210681"/>
                  </a:lnTo>
                  <a:lnTo>
                    <a:pt x="9649" y="162889"/>
                  </a:lnTo>
                  <a:cubicBezTo>
                    <a:pt x="50136" y="67166"/>
                    <a:pt x="144920" y="0"/>
                    <a:pt x="255390" y="0"/>
                  </a:cubicBezTo>
                  <a:close/>
                </a:path>
              </a:pathLst>
            </a:custGeom>
            <a:solidFill>
              <a:srgbClr val="182F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51570C32-1C74-4433-A25A-EC230FD387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5547" y="0"/>
            <a:ext cx="2928454" cy="5715000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CA99D3AB-C2AB-43D5-8354-B0A95F13B4A2}"/>
              </a:ext>
            </a:extLst>
          </p:cNvPr>
          <p:cNvGrpSpPr/>
          <p:nvPr userDrawn="1"/>
        </p:nvGrpSpPr>
        <p:grpSpPr>
          <a:xfrm>
            <a:off x="7485537" y="5382040"/>
            <a:ext cx="1466557" cy="194881"/>
            <a:chOff x="7296150" y="101588"/>
            <a:chExt cx="1604520" cy="213214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34365CD-4270-43F7-90BC-BD81629F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5091" y="209929"/>
              <a:ext cx="925579" cy="10487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CD829AD-5EB3-4863-8123-2B54E3ACD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96150" y="101588"/>
              <a:ext cx="613711" cy="213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158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Title+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2AF59F-9217-4DE2-9B3A-C2383688DBED}"/>
              </a:ext>
            </a:extLst>
          </p:cNvPr>
          <p:cNvSpPr/>
          <p:nvPr/>
        </p:nvSpPr>
        <p:spPr>
          <a:xfrm>
            <a:off x="6095435" y="5557839"/>
            <a:ext cx="3048567" cy="157161"/>
          </a:xfrm>
          <a:prstGeom prst="rect">
            <a:avLst/>
          </a:prstGeom>
          <a:solidFill>
            <a:srgbClr val="FE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BD23AC-2833-47FA-AB64-9444B3B9A342}"/>
              </a:ext>
            </a:extLst>
          </p:cNvPr>
          <p:cNvSpPr/>
          <p:nvPr/>
        </p:nvSpPr>
        <p:spPr>
          <a:xfrm>
            <a:off x="0" y="5557839"/>
            <a:ext cx="7067550" cy="157161"/>
          </a:xfrm>
          <a:prstGeom prst="rect">
            <a:avLst/>
          </a:pr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A7996C9D-2853-48B0-9123-9C9037E59BB3}"/>
              </a:ext>
            </a:extLst>
          </p:cNvPr>
          <p:cNvSpPr/>
          <p:nvPr userDrawn="1"/>
        </p:nvSpPr>
        <p:spPr>
          <a:xfrm>
            <a:off x="6851883" y="5557837"/>
            <a:ext cx="392134" cy="157163"/>
          </a:xfrm>
          <a:custGeom>
            <a:avLst/>
            <a:gdLst>
              <a:gd name="connsiteX0" fmla="*/ 255390 w 510780"/>
              <a:gd name="connsiteY0" fmla="*/ 0 h 210681"/>
              <a:gd name="connsiteX1" fmla="*/ 501131 w 510780"/>
              <a:gd name="connsiteY1" fmla="*/ 162889 h 210681"/>
              <a:gd name="connsiteX2" fmla="*/ 510780 w 510780"/>
              <a:gd name="connsiteY2" fmla="*/ 210681 h 210681"/>
              <a:gd name="connsiteX3" fmla="*/ 0 w 510780"/>
              <a:gd name="connsiteY3" fmla="*/ 210681 h 210681"/>
              <a:gd name="connsiteX4" fmla="*/ 9649 w 510780"/>
              <a:gd name="connsiteY4" fmla="*/ 162889 h 210681"/>
              <a:gd name="connsiteX5" fmla="*/ 255390 w 510780"/>
              <a:gd name="connsiteY5" fmla="*/ 0 h 21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780" h="210681">
                <a:moveTo>
                  <a:pt x="255390" y="0"/>
                </a:moveTo>
                <a:cubicBezTo>
                  <a:pt x="365861" y="0"/>
                  <a:pt x="460644" y="67166"/>
                  <a:pt x="501131" y="162889"/>
                </a:cubicBezTo>
                <a:lnTo>
                  <a:pt x="510780" y="210681"/>
                </a:lnTo>
                <a:lnTo>
                  <a:pt x="0" y="210681"/>
                </a:lnTo>
                <a:lnTo>
                  <a:pt x="9649" y="162889"/>
                </a:lnTo>
                <a:cubicBezTo>
                  <a:pt x="50136" y="67166"/>
                  <a:pt x="144920" y="0"/>
                  <a:pt x="255390" y="0"/>
                </a:cubicBezTo>
                <a:close/>
              </a:path>
            </a:pathLst>
          </a:cu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4000" y="304717"/>
            <a:ext cx="8648691" cy="463601"/>
          </a:xfrm>
          <a:prstGeom prst="rect">
            <a:avLst/>
          </a:prstGeom>
        </p:spPr>
        <p:txBody>
          <a:bodyPr lIns="77925" tIns="38963" rIns="77925" bIns="38963" anchor="ctr">
            <a:normAutofit/>
          </a:bodyPr>
          <a:lstStyle>
            <a:lvl1pPr fontAlgn="base" latinLnBrk="0">
              <a:lnSpc>
                <a:spcPct val="100000"/>
              </a:lnSpc>
              <a:defRPr lang="en-GB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 userDrawn="1">
            <p:ph type="body" sz="quarter" idx="15"/>
          </p:nvPr>
        </p:nvSpPr>
        <p:spPr>
          <a:xfrm>
            <a:off x="326781" y="794230"/>
            <a:ext cx="8648692" cy="4462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4932" indent="-134932" fontAlgn="base" latinLnBrk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 cap="none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69861" indent="-115882" fontAlgn="base" latinLnBrk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 marL="530199" indent="-171442">
              <a:defRPr>
                <a:solidFill>
                  <a:schemeClr val="tx1"/>
                </a:solidFill>
              </a:defRPr>
            </a:lvl3pPr>
            <a:lvl4pPr marL="530199" indent="-171442">
              <a:defRPr>
                <a:solidFill>
                  <a:schemeClr val="tx1"/>
                </a:solidFill>
              </a:defRPr>
            </a:lvl4pPr>
            <a:lvl5pPr marL="530199" indent="-171442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28" name="Text Placeholder 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34000" y="95249"/>
            <a:ext cx="7887670" cy="288861"/>
          </a:xfrm>
          <a:prstGeom prst="rect">
            <a:avLst/>
          </a:prstGeom>
        </p:spPr>
        <p:txBody>
          <a:bodyPr lIns="77925" tIns="38963" rIns="77925" bIns="38963" anchor="ctr">
            <a:normAutofit/>
          </a:bodyPr>
          <a:lstStyle>
            <a:lvl1pPr marL="0" indent="0" fontAlgn="base" latinLnBrk="0">
              <a:buNone/>
              <a:defRPr lang="en-GB" sz="1300" b="0" kern="1200" cap="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ADD TAG LINE OR BEGINNING OF TITLE</a:t>
            </a:r>
            <a:endParaRPr lang="en-GB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6B8B1D5-5554-4AE0-B72E-ED076B8DAC1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09550" y="5322170"/>
            <a:ext cx="3086100" cy="180000"/>
          </a:xfrm>
        </p:spPr>
        <p:txBody>
          <a:bodyPr anchor="b"/>
          <a:lstStyle>
            <a:lvl1pPr algn="l" fontAlgn="base" latinLnBrk="0">
              <a:lnSpc>
                <a:spcPct val="100000"/>
              </a:lnSpc>
              <a:defRPr lang="ko-KR" altLang="en-US" sz="800" kern="1200" cap="none" baseline="0" dirty="0">
                <a:solidFill>
                  <a:srgbClr val="888B8D">
                    <a:lumMod val="75000"/>
                  </a:srgbClr>
                </a:solidFill>
                <a:latin typeface="Calibri"/>
                <a:ea typeface="맑은 고딕"/>
                <a:cs typeface="+mn-cs"/>
              </a:defRPr>
            </a:lvl1pPr>
          </a:lstStyle>
          <a:p>
            <a:pPr defTabSz="924282">
              <a:defRPr/>
            </a:pPr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3A4DAB4-0F55-4E1D-9A5C-7A52A2057D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375" y="139075"/>
            <a:ext cx="1392555" cy="1964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0AB740-7BFC-47E7-8493-109CBFF228F4}"/>
              </a:ext>
            </a:extLst>
          </p:cNvPr>
          <p:cNvSpPr txBox="1"/>
          <p:nvPr userDrawn="1"/>
        </p:nvSpPr>
        <p:spPr>
          <a:xfrm>
            <a:off x="8527723" y="5374800"/>
            <a:ext cx="332787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r" defTabSz="1084460" rtl="0" eaLnBrk="1" latinLnBrk="0" hangingPunct="1">
              <a:lnSpc>
                <a:spcPct val="85000"/>
              </a:lnSpc>
              <a:spcBef>
                <a:spcPts val="239"/>
              </a:spcBef>
            </a:pPr>
            <a:fld id="{01990C03-C3A3-48FE-AF6D-3AE397C89625}" type="slidenum">
              <a:rPr lang="en-GB" sz="8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marL="0" algn="r" defTabSz="1084460" rtl="0" eaLnBrk="1" latinLnBrk="0" hangingPunct="1">
                <a:lnSpc>
                  <a:spcPct val="85000"/>
                </a:lnSpc>
                <a:spcBef>
                  <a:spcPts val="239"/>
                </a:spcBef>
              </a:pPr>
              <a:t>‹#›</a:t>
            </a:fld>
            <a:endParaRPr lang="en-GB" sz="800" b="0" kern="12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7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Title+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40C0FF-7E0F-4DA5-B696-C7DC937D0B8E}"/>
              </a:ext>
            </a:extLst>
          </p:cNvPr>
          <p:cNvSpPr/>
          <p:nvPr/>
        </p:nvSpPr>
        <p:spPr>
          <a:xfrm>
            <a:off x="6095435" y="5557839"/>
            <a:ext cx="3048567" cy="157161"/>
          </a:xfrm>
          <a:prstGeom prst="rect">
            <a:avLst/>
          </a:prstGeom>
          <a:solidFill>
            <a:srgbClr val="FE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645E9D-A227-4EEB-924F-0C0AE442F210}"/>
              </a:ext>
            </a:extLst>
          </p:cNvPr>
          <p:cNvSpPr/>
          <p:nvPr/>
        </p:nvSpPr>
        <p:spPr>
          <a:xfrm>
            <a:off x="0" y="5557839"/>
            <a:ext cx="7067550" cy="157161"/>
          </a:xfrm>
          <a:prstGeom prst="rect">
            <a:avLst/>
          </a:pr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BEA2A0ED-2060-47BA-A06C-7358266E4468}"/>
              </a:ext>
            </a:extLst>
          </p:cNvPr>
          <p:cNvSpPr/>
          <p:nvPr userDrawn="1"/>
        </p:nvSpPr>
        <p:spPr>
          <a:xfrm>
            <a:off x="6851883" y="5557837"/>
            <a:ext cx="392134" cy="157163"/>
          </a:xfrm>
          <a:custGeom>
            <a:avLst/>
            <a:gdLst>
              <a:gd name="connsiteX0" fmla="*/ 255390 w 510780"/>
              <a:gd name="connsiteY0" fmla="*/ 0 h 210681"/>
              <a:gd name="connsiteX1" fmla="*/ 501131 w 510780"/>
              <a:gd name="connsiteY1" fmla="*/ 162889 h 210681"/>
              <a:gd name="connsiteX2" fmla="*/ 510780 w 510780"/>
              <a:gd name="connsiteY2" fmla="*/ 210681 h 210681"/>
              <a:gd name="connsiteX3" fmla="*/ 0 w 510780"/>
              <a:gd name="connsiteY3" fmla="*/ 210681 h 210681"/>
              <a:gd name="connsiteX4" fmla="*/ 9649 w 510780"/>
              <a:gd name="connsiteY4" fmla="*/ 162889 h 210681"/>
              <a:gd name="connsiteX5" fmla="*/ 255390 w 510780"/>
              <a:gd name="connsiteY5" fmla="*/ 0 h 21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780" h="210681">
                <a:moveTo>
                  <a:pt x="255390" y="0"/>
                </a:moveTo>
                <a:cubicBezTo>
                  <a:pt x="365861" y="0"/>
                  <a:pt x="460644" y="67166"/>
                  <a:pt x="501131" y="162889"/>
                </a:cubicBezTo>
                <a:lnTo>
                  <a:pt x="510780" y="210681"/>
                </a:lnTo>
                <a:lnTo>
                  <a:pt x="0" y="210681"/>
                </a:lnTo>
                <a:lnTo>
                  <a:pt x="9649" y="162889"/>
                </a:lnTo>
                <a:cubicBezTo>
                  <a:pt x="50136" y="67166"/>
                  <a:pt x="144920" y="0"/>
                  <a:pt x="255390" y="0"/>
                </a:cubicBezTo>
                <a:close/>
              </a:path>
            </a:pathLst>
          </a:cu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4000" y="139074"/>
            <a:ext cx="8648691" cy="463601"/>
          </a:xfrm>
          <a:prstGeom prst="rect">
            <a:avLst/>
          </a:prstGeom>
        </p:spPr>
        <p:txBody>
          <a:bodyPr lIns="77925" tIns="38963" rIns="77925" bIns="38963" anchor="ctr">
            <a:normAutofit/>
          </a:bodyPr>
          <a:lstStyle>
            <a:lvl1pPr fontAlgn="base" latinLnBrk="0">
              <a:lnSpc>
                <a:spcPct val="100000"/>
              </a:lnSpc>
              <a:defRPr lang="en-GB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 userDrawn="1">
            <p:ph type="body" sz="quarter" idx="15"/>
          </p:nvPr>
        </p:nvSpPr>
        <p:spPr>
          <a:xfrm>
            <a:off x="326781" y="628587"/>
            <a:ext cx="8648692" cy="4462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4932" indent="-134932" fontAlgn="base" latinLnBrk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 cap="none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69861" indent="-115882" fontAlgn="base" latinLnBrk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2pPr>
            <a:lvl3pPr marL="530199" indent="-171442">
              <a:defRPr>
                <a:solidFill>
                  <a:schemeClr val="tx1"/>
                </a:solidFill>
              </a:defRPr>
            </a:lvl3pPr>
            <a:lvl4pPr marL="530199" indent="-171442">
              <a:defRPr>
                <a:solidFill>
                  <a:schemeClr val="tx1"/>
                </a:solidFill>
              </a:defRPr>
            </a:lvl4pPr>
            <a:lvl5pPr marL="530199" indent="-171442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6B8B1D5-5554-4AE0-B72E-ED076B8DAC1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09550" y="5322170"/>
            <a:ext cx="3086100" cy="180000"/>
          </a:xfrm>
        </p:spPr>
        <p:txBody>
          <a:bodyPr anchor="b"/>
          <a:lstStyle>
            <a:lvl1pPr algn="l" fontAlgn="base" latinLnBrk="0">
              <a:lnSpc>
                <a:spcPct val="100000"/>
              </a:lnSpc>
              <a:defRPr lang="ko-KR" altLang="en-US" sz="800" kern="1200" cap="none" baseline="0" dirty="0">
                <a:solidFill>
                  <a:srgbClr val="888B8D">
                    <a:lumMod val="75000"/>
                  </a:srgbClr>
                </a:solidFill>
                <a:latin typeface="Calibri"/>
                <a:ea typeface="맑은 고딕"/>
                <a:cs typeface="+mn-cs"/>
              </a:defRPr>
            </a:lvl1pPr>
          </a:lstStyle>
          <a:p>
            <a:pPr defTabSz="924282">
              <a:defRPr/>
            </a:pPr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3A4DAB4-0F55-4E1D-9A5C-7A52A2057D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375" y="139075"/>
            <a:ext cx="1392555" cy="1964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354D14-955A-4873-9FD6-4CBFB50BD7B8}"/>
              </a:ext>
            </a:extLst>
          </p:cNvPr>
          <p:cNvSpPr txBox="1"/>
          <p:nvPr userDrawn="1"/>
        </p:nvSpPr>
        <p:spPr>
          <a:xfrm>
            <a:off x="8527723" y="5374800"/>
            <a:ext cx="332787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r" defTabSz="1084460" rtl="0" eaLnBrk="1" latinLnBrk="0" hangingPunct="1">
              <a:lnSpc>
                <a:spcPct val="85000"/>
              </a:lnSpc>
              <a:spcBef>
                <a:spcPts val="239"/>
              </a:spcBef>
            </a:pPr>
            <a:fld id="{01990C03-C3A3-48FE-AF6D-3AE397C89625}" type="slidenum">
              <a:rPr lang="en-GB" sz="8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marL="0" algn="r" defTabSz="1084460" rtl="0" eaLnBrk="1" latinLnBrk="0" hangingPunct="1">
                <a:lnSpc>
                  <a:spcPct val="85000"/>
                </a:lnSpc>
                <a:spcBef>
                  <a:spcPts val="239"/>
                </a:spcBef>
              </a:pPr>
              <a:t>‹#›</a:t>
            </a:fld>
            <a:endParaRPr lang="en-GB" sz="800" b="0" kern="12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37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_Title+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D1041BE8-A4B5-4220-B5C1-7BC9AA6E48C6}"/>
              </a:ext>
            </a:extLst>
          </p:cNvPr>
          <p:cNvGrpSpPr/>
          <p:nvPr userDrawn="1"/>
        </p:nvGrpSpPr>
        <p:grpSpPr>
          <a:xfrm>
            <a:off x="0" y="5557837"/>
            <a:ext cx="9144002" cy="157163"/>
            <a:chOff x="0" y="5557837"/>
            <a:chExt cx="9144002" cy="15716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41D10C1-80E0-4848-A726-08D1163BBF4A}"/>
                </a:ext>
              </a:extLst>
            </p:cNvPr>
            <p:cNvGrpSpPr/>
            <p:nvPr userDrawn="1"/>
          </p:nvGrpSpPr>
          <p:grpSpPr>
            <a:xfrm>
              <a:off x="0" y="5557837"/>
              <a:ext cx="9144002" cy="157161"/>
              <a:chOff x="0" y="5534999"/>
              <a:chExt cx="9144002" cy="180000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1A3F1F6-BEC9-4702-A4CD-7F15796F3B62}"/>
                  </a:ext>
                </a:extLst>
              </p:cNvPr>
              <p:cNvSpPr/>
              <p:nvPr/>
            </p:nvSpPr>
            <p:spPr>
              <a:xfrm>
                <a:off x="6095435" y="5534999"/>
                <a:ext cx="3048567" cy="180000"/>
              </a:xfrm>
              <a:prstGeom prst="rect">
                <a:avLst/>
              </a:prstGeom>
              <a:solidFill>
                <a:srgbClr val="FED7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5F292CD-AE7D-4BA0-A380-B943513E05F7}"/>
                  </a:ext>
                </a:extLst>
              </p:cNvPr>
              <p:cNvSpPr/>
              <p:nvPr/>
            </p:nvSpPr>
            <p:spPr>
              <a:xfrm>
                <a:off x="0" y="5534999"/>
                <a:ext cx="7067550" cy="180000"/>
              </a:xfrm>
              <a:prstGeom prst="rect">
                <a:avLst/>
              </a:prstGeom>
              <a:solidFill>
                <a:srgbClr val="182F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0C22E627-EB5C-4381-B0C3-66B5E6279CBB}"/>
                </a:ext>
              </a:extLst>
            </p:cNvPr>
            <p:cNvSpPr/>
            <p:nvPr/>
          </p:nvSpPr>
          <p:spPr>
            <a:xfrm>
              <a:off x="6851883" y="5557837"/>
              <a:ext cx="392134" cy="157163"/>
            </a:xfrm>
            <a:custGeom>
              <a:avLst/>
              <a:gdLst>
                <a:gd name="connsiteX0" fmla="*/ 255390 w 510780"/>
                <a:gd name="connsiteY0" fmla="*/ 0 h 210681"/>
                <a:gd name="connsiteX1" fmla="*/ 501131 w 510780"/>
                <a:gd name="connsiteY1" fmla="*/ 162889 h 210681"/>
                <a:gd name="connsiteX2" fmla="*/ 510780 w 510780"/>
                <a:gd name="connsiteY2" fmla="*/ 210681 h 210681"/>
                <a:gd name="connsiteX3" fmla="*/ 0 w 510780"/>
                <a:gd name="connsiteY3" fmla="*/ 210681 h 210681"/>
                <a:gd name="connsiteX4" fmla="*/ 9649 w 510780"/>
                <a:gd name="connsiteY4" fmla="*/ 162889 h 210681"/>
                <a:gd name="connsiteX5" fmla="*/ 255390 w 510780"/>
                <a:gd name="connsiteY5" fmla="*/ 0 h 21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0780" h="210681">
                  <a:moveTo>
                    <a:pt x="255390" y="0"/>
                  </a:moveTo>
                  <a:cubicBezTo>
                    <a:pt x="365861" y="0"/>
                    <a:pt x="460644" y="67166"/>
                    <a:pt x="501131" y="162889"/>
                  </a:cubicBezTo>
                  <a:lnTo>
                    <a:pt x="510780" y="210681"/>
                  </a:lnTo>
                  <a:lnTo>
                    <a:pt x="0" y="210681"/>
                  </a:lnTo>
                  <a:lnTo>
                    <a:pt x="9649" y="162889"/>
                  </a:lnTo>
                  <a:cubicBezTo>
                    <a:pt x="50136" y="67166"/>
                    <a:pt x="144920" y="0"/>
                    <a:pt x="255390" y="0"/>
                  </a:cubicBezTo>
                  <a:close/>
                </a:path>
              </a:pathLst>
            </a:custGeom>
            <a:solidFill>
              <a:srgbClr val="182F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4000" y="139074"/>
            <a:ext cx="8648691" cy="463601"/>
          </a:xfrm>
          <a:prstGeom prst="rect">
            <a:avLst/>
          </a:prstGeom>
        </p:spPr>
        <p:txBody>
          <a:bodyPr lIns="77925" tIns="38963" rIns="77925" bIns="38963" anchor="ctr">
            <a:normAutofit/>
          </a:bodyPr>
          <a:lstStyle>
            <a:lvl1pPr fontAlgn="base" latinLnBrk="0">
              <a:lnSpc>
                <a:spcPct val="100000"/>
              </a:lnSpc>
              <a:defRPr lang="en-GB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6B8B1D5-5554-4AE0-B72E-ED076B8DAC1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209550" y="5322170"/>
            <a:ext cx="3086100" cy="180000"/>
          </a:xfrm>
        </p:spPr>
        <p:txBody>
          <a:bodyPr anchor="b"/>
          <a:lstStyle>
            <a:lvl1pPr algn="l" fontAlgn="base" latinLnBrk="0">
              <a:lnSpc>
                <a:spcPct val="100000"/>
              </a:lnSpc>
              <a:defRPr lang="ko-KR" altLang="en-US" sz="800" kern="1200" cap="none" baseline="0" dirty="0">
                <a:solidFill>
                  <a:srgbClr val="888B8D">
                    <a:lumMod val="75000"/>
                  </a:srgbClr>
                </a:solidFill>
                <a:latin typeface="Calibri"/>
                <a:ea typeface="맑은 고딕"/>
                <a:cs typeface="+mn-cs"/>
              </a:defRPr>
            </a:lvl1pPr>
          </a:lstStyle>
          <a:p>
            <a:pPr defTabSz="924282">
              <a:defRPr/>
            </a:pPr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3A4DAB4-0F55-4E1D-9A5C-7A52A2057D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2375" y="139075"/>
            <a:ext cx="1392555" cy="1964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D5CF32-9848-4E9F-8FCD-3BB3AD1BF3C8}"/>
              </a:ext>
            </a:extLst>
          </p:cNvPr>
          <p:cNvSpPr txBox="1"/>
          <p:nvPr userDrawn="1"/>
        </p:nvSpPr>
        <p:spPr>
          <a:xfrm>
            <a:off x="8527723" y="5374800"/>
            <a:ext cx="332787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r" defTabSz="1084460" rtl="0" eaLnBrk="1" latinLnBrk="0" hangingPunct="1">
              <a:lnSpc>
                <a:spcPct val="85000"/>
              </a:lnSpc>
              <a:spcBef>
                <a:spcPts val="239"/>
              </a:spcBef>
            </a:pPr>
            <a:fld id="{01990C03-C3A3-48FE-AF6D-3AE397C89625}" type="slidenum">
              <a:rPr lang="en-GB" sz="8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marL="0" algn="r" defTabSz="1084460" rtl="0" eaLnBrk="1" latinLnBrk="0" hangingPunct="1">
                <a:lnSpc>
                  <a:spcPct val="85000"/>
                </a:lnSpc>
                <a:spcBef>
                  <a:spcPts val="239"/>
                </a:spcBef>
              </a:pPr>
              <a:t>‹#›</a:t>
            </a:fld>
            <a:endParaRPr lang="en-GB" sz="800" b="0" kern="12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0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57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9B25861-9AA8-4EEF-931A-B1BB99754F45}"/>
              </a:ext>
            </a:extLst>
          </p:cNvPr>
          <p:cNvSpPr txBox="1"/>
          <p:nvPr/>
        </p:nvSpPr>
        <p:spPr>
          <a:xfrm>
            <a:off x="2630507" y="2069342"/>
            <a:ext cx="3882986" cy="9251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fontAlgn="base">
              <a:lnSpc>
                <a:spcPct val="80000"/>
              </a:lnSpc>
            </a:pPr>
            <a:r>
              <a:rPr lang="en-US" altLang="ko-KR" sz="6600" spc="-70">
                <a:solidFill>
                  <a:srgbClr val="182F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973155-2C17-4235-ACDD-491B4365FECB}"/>
              </a:ext>
            </a:extLst>
          </p:cNvPr>
          <p:cNvSpPr/>
          <p:nvPr/>
        </p:nvSpPr>
        <p:spPr>
          <a:xfrm>
            <a:off x="6095435" y="5557839"/>
            <a:ext cx="3048567" cy="157161"/>
          </a:xfrm>
          <a:prstGeom prst="rect">
            <a:avLst/>
          </a:prstGeom>
          <a:solidFill>
            <a:srgbClr val="FE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BE4CE7-570C-4CCD-A66D-D9D246ED7E00}"/>
              </a:ext>
            </a:extLst>
          </p:cNvPr>
          <p:cNvSpPr/>
          <p:nvPr/>
        </p:nvSpPr>
        <p:spPr>
          <a:xfrm>
            <a:off x="0" y="5557839"/>
            <a:ext cx="7067550" cy="157161"/>
          </a:xfrm>
          <a:prstGeom prst="rect">
            <a:avLst/>
          </a:pr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C46BD835-AE1E-462B-9472-B8B3054D8129}"/>
              </a:ext>
            </a:extLst>
          </p:cNvPr>
          <p:cNvSpPr/>
          <p:nvPr userDrawn="1"/>
        </p:nvSpPr>
        <p:spPr>
          <a:xfrm>
            <a:off x="6851883" y="5557837"/>
            <a:ext cx="392134" cy="157163"/>
          </a:xfrm>
          <a:custGeom>
            <a:avLst/>
            <a:gdLst>
              <a:gd name="connsiteX0" fmla="*/ 255390 w 510780"/>
              <a:gd name="connsiteY0" fmla="*/ 0 h 210681"/>
              <a:gd name="connsiteX1" fmla="*/ 501131 w 510780"/>
              <a:gd name="connsiteY1" fmla="*/ 162889 h 210681"/>
              <a:gd name="connsiteX2" fmla="*/ 510780 w 510780"/>
              <a:gd name="connsiteY2" fmla="*/ 210681 h 210681"/>
              <a:gd name="connsiteX3" fmla="*/ 0 w 510780"/>
              <a:gd name="connsiteY3" fmla="*/ 210681 h 210681"/>
              <a:gd name="connsiteX4" fmla="*/ 9649 w 510780"/>
              <a:gd name="connsiteY4" fmla="*/ 162889 h 210681"/>
              <a:gd name="connsiteX5" fmla="*/ 255390 w 510780"/>
              <a:gd name="connsiteY5" fmla="*/ 0 h 21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780" h="210681">
                <a:moveTo>
                  <a:pt x="255390" y="0"/>
                </a:moveTo>
                <a:cubicBezTo>
                  <a:pt x="365861" y="0"/>
                  <a:pt x="460644" y="67166"/>
                  <a:pt x="501131" y="162889"/>
                </a:cubicBezTo>
                <a:lnTo>
                  <a:pt x="510780" y="210681"/>
                </a:lnTo>
                <a:lnTo>
                  <a:pt x="0" y="210681"/>
                </a:lnTo>
                <a:lnTo>
                  <a:pt x="9649" y="162889"/>
                </a:lnTo>
                <a:cubicBezTo>
                  <a:pt x="50136" y="67166"/>
                  <a:pt x="144920" y="0"/>
                  <a:pt x="255390" y="0"/>
                </a:cubicBezTo>
                <a:close/>
              </a:path>
            </a:pathLst>
          </a:custGeom>
          <a:solidFill>
            <a:srgbClr val="182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0D374BC-7CF4-4DB6-8967-DBF4DB8CB468}"/>
              </a:ext>
            </a:extLst>
          </p:cNvPr>
          <p:cNvGrpSpPr/>
          <p:nvPr userDrawn="1"/>
        </p:nvGrpSpPr>
        <p:grpSpPr>
          <a:xfrm>
            <a:off x="3859200" y="5217319"/>
            <a:ext cx="1425601" cy="204185"/>
            <a:chOff x="1004196" y="1731797"/>
            <a:chExt cx="1722693" cy="24673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5103840-AAF6-4A90-AB1D-EFBE1B375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4196" y="1731797"/>
              <a:ext cx="710202" cy="246737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A0EC0E8-D4FD-4544-866C-1481DE857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30400" y="1839101"/>
              <a:ext cx="896489" cy="118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37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1A74-F1CB-4F79-A9FF-6D6E0F35F410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92AAA-317D-44E9-B72D-E23CEA051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5" r:id="rId3"/>
    <p:sldLayoutId id="2147483684" r:id="rId4"/>
    <p:sldLayoutId id="2147483685" r:id="rId5"/>
    <p:sldLayoutId id="2147483686" r:id="rId6"/>
    <p:sldLayoutId id="2147483677" r:id="rId7"/>
    <p:sldLayoutId id="2147483678" r:id="rId8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D1521-D668-478A-84B0-B6EEE38F4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27" y="2080196"/>
            <a:ext cx="3725239" cy="658042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Contact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8950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E545CD8-6295-4D35-8B4B-8C385EF1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234377"/>
            <a:ext cx="8648691" cy="463601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182F59"/>
                </a:solidFill>
              </a:rPr>
              <a:t>프로젝트 설정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1F0AC79B-5075-4C21-B233-C3FD3005543A}"/>
              </a:ext>
            </a:extLst>
          </p:cNvPr>
          <p:cNvSpPr txBox="1">
            <a:spLocks/>
          </p:cNvSpPr>
          <p:nvPr/>
        </p:nvSpPr>
        <p:spPr>
          <a:xfrm>
            <a:off x="317534" y="697978"/>
            <a:ext cx="8592466" cy="3738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17170" indent="-217170" algn="l" defTabSz="82296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rgbClr val="FED700"/>
              </a:buClr>
              <a:buFont typeface="Arial" panose="020B0604020202020204" pitchFamily="34" charset="0"/>
              <a:buChar char="▌"/>
              <a:defRPr lang="ko-KR" altLang="en-US" sz="1440" b="1" kern="1200" cap="none" spc="-48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833" indent="-13905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32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환경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BD2D973-4ACF-4FAD-A8BD-1B563E508729}"/>
              </a:ext>
            </a:extLst>
          </p:cNvPr>
          <p:cNvSpPr txBox="1">
            <a:spLocks/>
          </p:cNvSpPr>
          <p:nvPr/>
        </p:nvSpPr>
        <p:spPr>
          <a:xfrm>
            <a:off x="234000" y="1472271"/>
            <a:ext cx="4786008" cy="3135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34932" indent="-134932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 kern="1200" cap="none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9861" indent="-115882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0199" indent="-171442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0199" indent="-171442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0199" indent="-171442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URL : http://10.10.10.7:8088/krc_module/contact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A0B27BD5-636C-42C9-98C8-338C87C47A76}"/>
              </a:ext>
            </a:extLst>
          </p:cNvPr>
          <p:cNvSpPr txBox="1">
            <a:spLocks/>
          </p:cNvSpPr>
          <p:nvPr/>
        </p:nvSpPr>
        <p:spPr>
          <a:xfrm>
            <a:off x="234000" y="1117625"/>
            <a:ext cx="7113626" cy="3135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34932" indent="-134932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 kern="1200" cap="none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9861" indent="-115882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0199" indent="-171442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0199" indent="-171442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0199" indent="-171442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FTP (10.10.10.7) : D:\WAS\Tomcat 7.0\webapps\</a:t>
            </a:r>
            <a:r>
              <a:rPr lang="en-US" altLang="ko-KR" b="1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krc_module</a:t>
            </a:r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(K-FCS</a:t>
            </a:r>
            <a:r>
              <a:rPr lang="ko-KR" altLang="en-US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경로에 함께 있음</a:t>
            </a:r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A10394A7-AC4C-46FC-B38A-1C632DC61C58}"/>
              </a:ext>
            </a:extLst>
          </p:cNvPr>
          <p:cNvSpPr txBox="1">
            <a:spLocks/>
          </p:cNvSpPr>
          <p:nvPr/>
        </p:nvSpPr>
        <p:spPr>
          <a:xfrm>
            <a:off x="234000" y="1826917"/>
            <a:ext cx="4786008" cy="3135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34932" indent="-134932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 kern="1200" cap="none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9861" indent="-115882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0199" indent="-171442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0199" indent="-171442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0199" indent="-171442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ID/PW</a:t>
            </a:r>
            <a:r>
              <a:rPr lang="ko-KR" altLang="en-US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인트라넷 계정</a:t>
            </a:r>
            <a:endParaRPr lang="en-US" altLang="ko-KR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C190ECD7-8BAA-41AC-BB8D-D36A385FBAF5}"/>
              </a:ext>
            </a:extLst>
          </p:cNvPr>
          <p:cNvSpPr txBox="1">
            <a:spLocks/>
          </p:cNvSpPr>
          <p:nvPr/>
        </p:nvSpPr>
        <p:spPr>
          <a:xfrm>
            <a:off x="234000" y="2192870"/>
            <a:ext cx="4786008" cy="3135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34932" indent="-134932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 kern="1200" cap="none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9861" indent="-115882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0199" indent="-171442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0199" indent="-171442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0199" indent="-171442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참조 </a:t>
            </a:r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 (10.10.11.6) : Contact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D12A386-BB7A-4640-B052-1C4D5F93A6DB}"/>
              </a:ext>
            </a:extLst>
          </p:cNvPr>
          <p:cNvSpPr txBox="1">
            <a:spLocks/>
          </p:cNvSpPr>
          <p:nvPr/>
        </p:nvSpPr>
        <p:spPr>
          <a:xfrm>
            <a:off x="234000" y="2580076"/>
            <a:ext cx="4786008" cy="3135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34932" indent="-134932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 kern="1200" cap="none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9861" indent="-115882" algn="l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30199" indent="-171442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0199" indent="-171442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0199" indent="-171442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테이블 정보는 같은 경로에 </a:t>
            </a:r>
            <a:r>
              <a:rPr lang="ko-KR" altLang="en-US" b="1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컨택</a:t>
            </a:r>
            <a:r>
              <a:rPr lang="en-US" altLang="ko-KR" b="1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DB.sql</a:t>
            </a:r>
            <a:r>
              <a:rPr lang="en-US" altLang="ko-KR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참조</a:t>
            </a:r>
            <a:endParaRPr lang="en-US" altLang="ko-KR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07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E545CD8-6295-4D35-8B4B-8C385EF1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234377"/>
            <a:ext cx="8648691" cy="46360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182F59"/>
                </a:solidFill>
              </a:rPr>
              <a:t>주요기능</a:t>
            </a:r>
            <a:endParaRPr lang="ko-KR" altLang="en-US" sz="1800" dirty="0">
              <a:solidFill>
                <a:srgbClr val="182F59"/>
              </a:solidFill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1F0AC79B-5075-4C21-B233-C3FD3005543A}"/>
              </a:ext>
            </a:extLst>
          </p:cNvPr>
          <p:cNvSpPr txBox="1">
            <a:spLocks/>
          </p:cNvSpPr>
          <p:nvPr/>
        </p:nvSpPr>
        <p:spPr>
          <a:xfrm>
            <a:off x="317534" y="697978"/>
            <a:ext cx="8592466" cy="3738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17170" indent="-217170" algn="l" defTabSz="82296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rgbClr val="FED700"/>
              </a:buClr>
              <a:buFont typeface="Arial" panose="020B0604020202020204" pitchFamily="34" charset="0"/>
              <a:buChar char="▌"/>
              <a:defRPr lang="ko-KR" altLang="en-US" sz="1440" b="1" kern="1200" cap="none" spc="-48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833" indent="-13905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32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프로젝트 등록 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70D1DC-BBA7-45CE-866E-A401E8A20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6" y="1203899"/>
            <a:ext cx="6220566" cy="174543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B4C5CDF-02C8-44E5-8CA7-AC1D0E412884}"/>
              </a:ext>
            </a:extLst>
          </p:cNvPr>
          <p:cNvSpPr/>
          <p:nvPr/>
        </p:nvSpPr>
        <p:spPr>
          <a:xfrm>
            <a:off x="6734629" y="1203900"/>
            <a:ext cx="2148063" cy="381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등록</a:t>
            </a:r>
            <a:endParaRPr lang="en-US" altLang="ko-KR" sz="105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9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컨택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사이트 메뉴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등록 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명 기입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결과코드 및 분류내용 작성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[Save]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저장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※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</a:rPr>
              <a:t>분류코드는 리스트양식에 작성 예시 참고</a:t>
            </a:r>
            <a:br>
              <a:rPr lang="en-US" altLang="ko-KR" sz="9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br>
              <a:rPr lang="en-US" altLang="ko-KR" sz="9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ko-KR" sz="9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6CC8644-7E21-4BBA-AF01-5592DC00F8B4}"/>
              </a:ext>
            </a:extLst>
          </p:cNvPr>
          <p:cNvGrpSpPr/>
          <p:nvPr/>
        </p:nvGrpSpPr>
        <p:grpSpPr>
          <a:xfrm>
            <a:off x="396556" y="3277761"/>
            <a:ext cx="6220569" cy="1739260"/>
            <a:chOff x="919070" y="3277762"/>
            <a:chExt cx="6220569" cy="173926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11532BD-1AAC-40AA-B914-F82C18F3CCE1}"/>
                </a:ext>
              </a:extLst>
            </p:cNvPr>
            <p:cNvGrpSpPr/>
            <p:nvPr/>
          </p:nvGrpSpPr>
          <p:grpSpPr>
            <a:xfrm>
              <a:off x="919070" y="3277762"/>
              <a:ext cx="6220569" cy="1739260"/>
              <a:chOff x="1165813" y="3277762"/>
              <a:chExt cx="6220569" cy="173926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6BDFC5A4-4A0E-4F7B-BD5D-093FE4019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813" y="3277762"/>
                <a:ext cx="6220569" cy="1739260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C9CBC17-766E-4534-A5A4-1374D84F0890}"/>
                  </a:ext>
                </a:extLst>
              </p:cNvPr>
              <p:cNvSpPr/>
              <p:nvPr/>
            </p:nvSpPr>
            <p:spPr>
              <a:xfrm>
                <a:off x="4009767" y="4077730"/>
                <a:ext cx="3361037" cy="9205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06E2144-D0DA-431D-9AB4-174D6D6DC8C8}"/>
                  </a:ext>
                </a:extLst>
              </p:cNvPr>
              <p:cNvSpPr/>
              <p:nvPr/>
            </p:nvSpPr>
            <p:spPr>
              <a:xfrm>
                <a:off x="1165813" y="3577281"/>
                <a:ext cx="6204992" cy="438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0C71CB7-0236-4CDE-BA61-7DE170A009B5}"/>
                </a:ext>
              </a:extLst>
            </p:cNvPr>
            <p:cNvSpPr/>
            <p:nvPr/>
          </p:nvSpPr>
          <p:spPr>
            <a:xfrm>
              <a:off x="919071" y="4077730"/>
              <a:ext cx="2419216" cy="9270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854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E545CD8-6295-4D35-8B4B-8C385EF1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234377"/>
            <a:ext cx="8648691" cy="46360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182F59"/>
                </a:solidFill>
              </a:rPr>
              <a:t>주요기능</a:t>
            </a:r>
            <a:endParaRPr lang="ko-KR" altLang="en-US" sz="1800" dirty="0">
              <a:solidFill>
                <a:srgbClr val="182F59"/>
              </a:solidFill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1F0AC79B-5075-4C21-B233-C3FD3005543A}"/>
              </a:ext>
            </a:extLst>
          </p:cNvPr>
          <p:cNvSpPr txBox="1">
            <a:spLocks/>
          </p:cNvSpPr>
          <p:nvPr/>
        </p:nvSpPr>
        <p:spPr>
          <a:xfrm>
            <a:off x="317534" y="697978"/>
            <a:ext cx="8592466" cy="3738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17170" indent="-217170" algn="l" defTabSz="82296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rgbClr val="FED700"/>
              </a:buClr>
              <a:buFont typeface="Arial" panose="020B0604020202020204" pitchFamily="34" charset="0"/>
              <a:buChar char="▌"/>
              <a:defRPr lang="ko-KR" altLang="en-US" sz="1440" b="1" kern="1200" cap="none" spc="-48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833" indent="-13905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32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리스트 등록 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6D7A83-D844-4D08-A8F8-254F31B71347}"/>
              </a:ext>
            </a:extLst>
          </p:cNvPr>
          <p:cNvGrpSpPr/>
          <p:nvPr/>
        </p:nvGrpSpPr>
        <p:grpSpPr>
          <a:xfrm>
            <a:off x="317534" y="1358400"/>
            <a:ext cx="5634607" cy="2084078"/>
            <a:chOff x="419134" y="1071863"/>
            <a:chExt cx="6661002" cy="246371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D4CF2E-5D57-402F-B9A2-9187DD5C0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34" y="1071863"/>
              <a:ext cx="6661002" cy="24637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F2BBF0-5A37-461E-B261-49E8703B11F5}"/>
                </a:ext>
              </a:extLst>
            </p:cNvPr>
            <p:cNvSpPr/>
            <p:nvPr/>
          </p:nvSpPr>
          <p:spPr>
            <a:xfrm>
              <a:off x="1397197" y="1639330"/>
              <a:ext cx="666667" cy="1459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56C7EF8-9128-48E2-83C8-F51B68369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36" y="3080234"/>
            <a:ext cx="5634606" cy="19367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1F5F08-441E-4D55-85D1-77594C25FC35}"/>
              </a:ext>
            </a:extLst>
          </p:cNvPr>
          <p:cNvSpPr/>
          <p:nvPr/>
        </p:nvSpPr>
        <p:spPr>
          <a:xfrm>
            <a:off x="6734629" y="1203900"/>
            <a:ext cx="2148063" cy="381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 등록</a:t>
            </a:r>
            <a:endParaRPr lang="en-US" altLang="ko-KR" sz="105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br>
              <a:rPr lang="en-US" altLang="ko-KR" sz="9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입력양식을 다운로드 받은 후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아래 엑셀파일 열이름에 맞게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리스트를 작성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9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컨택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사이트 메뉴에서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LIST/EMAIL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설정 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LIST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등록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통해서 엑셀파일로 한번에 업로드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z="9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852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E545CD8-6295-4D35-8B4B-8C385EF1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43" y="256148"/>
            <a:ext cx="8648691" cy="46360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182F59"/>
                </a:solidFill>
              </a:rPr>
              <a:t>주요기능</a:t>
            </a:r>
            <a:endParaRPr lang="ko-KR" altLang="en-US" sz="1800" dirty="0">
              <a:solidFill>
                <a:srgbClr val="182F59"/>
              </a:solidFill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1F0AC79B-5075-4C21-B233-C3FD3005543A}"/>
              </a:ext>
            </a:extLst>
          </p:cNvPr>
          <p:cNvSpPr txBox="1">
            <a:spLocks/>
          </p:cNvSpPr>
          <p:nvPr/>
        </p:nvSpPr>
        <p:spPr>
          <a:xfrm>
            <a:off x="310277" y="719749"/>
            <a:ext cx="8592466" cy="3738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17170" indent="-217170" algn="l" defTabSz="82296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rgbClr val="FED700"/>
              </a:buClr>
              <a:buFont typeface="Arial" panose="020B0604020202020204" pitchFamily="34" charset="0"/>
              <a:buChar char="▌"/>
              <a:defRPr lang="ko-KR" altLang="en-US" sz="1440" b="1" kern="1200" cap="none" spc="-48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833" indent="-13905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32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EMAIL </a:t>
            </a:r>
            <a:r>
              <a:rPr lang="ko-KR" altLang="en-US" sz="1400" dirty="0">
                <a:latin typeface="+mn-ea"/>
              </a:rPr>
              <a:t>설정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315F96-F2A4-4059-9FF3-CA8CCB50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78" y="1380171"/>
            <a:ext cx="6251964" cy="237177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D5B821-0200-494A-A80C-3D30EF62AF3D}"/>
              </a:ext>
            </a:extLst>
          </p:cNvPr>
          <p:cNvSpPr/>
          <p:nvPr/>
        </p:nvSpPr>
        <p:spPr>
          <a:xfrm>
            <a:off x="6727372" y="1225671"/>
            <a:ext cx="2148063" cy="381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첨부 </a:t>
            </a: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Type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지정 </a:t>
            </a:r>
            <a:endParaRPr lang="en-US" altLang="ko-KR" sz="105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공통 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응답자별로 메일 내용이 다르지 않을 때 사용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타입설정 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응답자별 메일 내용이나 첨부파일이 다른 경우 사용 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5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첨부파일 </a:t>
            </a:r>
            <a:b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최대 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개까지 저장이 가능하며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우측 첨부파일 등록을 이용하여 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등록 가능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5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메일내용</a:t>
            </a:r>
            <a:br>
              <a:rPr lang="en-US" altLang="ko-KR" sz="1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HTML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이용하여 작성을 많이 함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좌측 치환 라벨로 리스트 정보로 치환이 가능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89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E545CD8-6295-4D35-8B4B-8C385EF1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234377"/>
            <a:ext cx="8648691" cy="46360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182F59"/>
                </a:solidFill>
              </a:rPr>
              <a:t>주요기능</a:t>
            </a:r>
            <a:endParaRPr lang="ko-KR" altLang="en-US" sz="1800" dirty="0">
              <a:solidFill>
                <a:srgbClr val="182F59"/>
              </a:solidFill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1F0AC79B-5075-4C21-B233-C3FD3005543A}"/>
              </a:ext>
            </a:extLst>
          </p:cNvPr>
          <p:cNvSpPr txBox="1">
            <a:spLocks/>
          </p:cNvSpPr>
          <p:nvPr/>
        </p:nvSpPr>
        <p:spPr>
          <a:xfrm>
            <a:off x="317534" y="697978"/>
            <a:ext cx="8592466" cy="3738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17170" indent="-217170" algn="l" defTabSz="82296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rgbClr val="FED700"/>
              </a:buClr>
              <a:buFont typeface="Arial" panose="020B0604020202020204" pitchFamily="34" charset="0"/>
              <a:buChar char="▌"/>
              <a:defRPr lang="ko-KR" altLang="en-US" sz="1440" b="1" kern="1200" cap="none" spc="-48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833" indent="-13905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32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+mn-ea"/>
              </a:rPr>
              <a:t>컨택화면</a:t>
            </a:r>
            <a:r>
              <a:rPr lang="ko-KR" altLang="en-US" sz="1400" dirty="0">
                <a:latin typeface="+mn-ea"/>
              </a:rPr>
              <a:t> 진입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0C11FB-1969-415E-B136-9517AAC19BE5}"/>
              </a:ext>
            </a:extLst>
          </p:cNvPr>
          <p:cNvSpPr/>
          <p:nvPr/>
        </p:nvSpPr>
        <p:spPr>
          <a:xfrm>
            <a:off x="6712572" y="1225671"/>
            <a:ext cx="2148063" cy="37999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1050" b="1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컨택화면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진입 </a:t>
            </a: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일반</a:t>
            </a:r>
            <a:endParaRPr lang="en-US" altLang="ko-KR" sz="90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선택 후 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9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전화걸기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화면으로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버튼을 누르면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미사용인 리스트가 선택됨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1050" b="1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컨택화면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진입 </a:t>
            </a: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</a:t>
            </a:r>
            <a:endParaRPr lang="en-US" altLang="ko-KR" sz="105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선택 후 분류를 선택하면 해당 분류별로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미사용인 리스트가 선택됨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lang="ko-KR" altLang="en-US" sz="1050" b="1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컨택화면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진입 </a:t>
            </a: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찾기</a:t>
            </a:r>
            <a:br>
              <a:rPr lang="en-US" altLang="ko-KR" sz="8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찾기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버튼을 누른 후 원하는 리스트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지정하여 검색하면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리스트의 결과코드가 미사용이 아니더라도 선택됨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C06188-5D35-45CD-9409-347100E0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4" y="1358400"/>
            <a:ext cx="4254466" cy="17027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8A6D50-13AE-49F4-AF63-5FC0AD33C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34" y="3384531"/>
            <a:ext cx="4269265" cy="119521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813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E545CD8-6295-4D35-8B4B-8C385EF1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234377"/>
            <a:ext cx="8648691" cy="46360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182F59"/>
                </a:solidFill>
              </a:rPr>
              <a:t>주요기능</a:t>
            </a:r>
            <a:endParaRPr lang="ko-KR" altLang="en-US" sz="1800" dirty="0">
              <a:solidFill>
                <a:srgbClr val="182F59"/>
              </a:solidFill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1F0AC79B-5075-4C21-B233-C3FD3005543A}"/>
              </a:ext>
            </a:extLst>
          </p:cNvPr>
          <p:cNvSpPr txBox="1">
            <a:spLocks/>
          </p:cNvSpPr>
          <p:nvPr/>
        </p:nvSpPr>
        <p:spPr>
          <a:xfrm>
            <a:off x="317534" y="697978"/>
            <a:ext cx="8592466" cy="3738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17170" indent="-217170" algn="l" defTabSz="82296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rgbClr val="FED700"/>
              </a:buClr>
              <a:buFont typeface="Arial" panose="020B0604020202020204" pitchFamily="34" charset="0"/>
              <a:buChar char="▌"/>
              <a:defRPr lang="ko-KR" altLang="en-US" sz="1440" b="1" kern="1200" cap="none" spc="-48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833" indent="-13905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32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+mn-ea"/>
              </a:rPr>
              <a:t>컨택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66E947-C0B7-4309-A0EA-C69CFB2A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4" y="1358400"/>
            <a:ext cx="4855778" cy="39494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F32C236-88A6-4977-80D0-083C762E7755}"/>
              </a:ext>
            </a:extLst>
          </p:cNvPr>
          <p:cNvSpPr/>
          <p:nvPr/>
        </p:nvSpPr>
        <p:spPr>
          <a:xfrm>
            <a:off x="6712572" y="1225671"/>
            <a:ext cx="2148063" cy="37999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이메일 보내기</a:t>
            </a:r>
          </a:p>
          <a:p>
            <a:pPr>
              <a:lnSpc>
                <a:spcPct val="150000"/>
              </a:lnSpc>
            </a:pP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메일보내기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기능으로 등록된 메일로 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사전에 등록해둔 메일을 보낼 수 있음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전화 걸기</a:t>
            </a:r>
          </a:p>
          <a:p>
            <a:pPr>
              <a:lnSpc>
                <a:spcPct val="150000"/>
              </a:lnSpc>
            </a:pP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IP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전화기와 연동이 되어있어 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전화 걸기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 등록된 전화번호로 통화가능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전화 결과</a:t>
            </a:r>
            <a:endParaRPr lang="en-US" altLang="ko-KR" sz="105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컨택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후 프로젝트 등록 시 설정 된 결과코드로 수정 가능 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50" b="1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기타</a:t>
            </a: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비고</a:t>
            </a: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spc="-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컨택원이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특이사항 기재가능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43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E545CD8-6295-4D35-8B4B-8C385EF1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0" y="234377"/>
            <a:ext cx="8648691" cy="463601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182F59"/>
                </a:solidFill>
              </a:rPr>
              <a:t>주요기능</a:t>
            </a:r>
            <a:endParaRPr lang="ko-KR" altLang="en-US" sz="1800" dirty="0">
              <a:solidFill>
                <a:srgbClr val="182F59"/>
              </a:solidFill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1F0AC79B-5075-4C21-B233-C3FD3005543A}"/>
              </a:ext>
            </a:extLst>
          </p:cNvPr>
          <p:cNvSpPr txBox="1">
            <a:spLocks/>
          </p:cNvSpPr>
          <p:nvPr/>
        </p:nvSpPr>
        <p:spPr>
          <a:xfrm>
            <a:off x="317534" y="697978"/>
            <a:ext cx="8592466" cy="3738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17170" indent="-217170" algn="l" defTabSz="82296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480"/>
              </a:spcAft>
              <a:buClr>
                <a:srgbClr val="FED700"/>
              </a:buClr>
              <a:buFont typeface="Arial" panose="020B0604020202020204" pitchFamily="34" charset="0"/>
              <a:buChar char="▌"/>
              <a:defRPr lang="ko-KR" altLang="en-US" sz="1440" b="1" kern="1200" cap="none" spc="-48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3833" indent="-13905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−"/>
              <a:defRPr sz="132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6239" indent="-20573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+mn-ea"/>
              </a:rPr>
              <a:t>컨택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32C236-88A6-4977-80D0-083C762E7755}"/>
              </a:ext>
            </a:extLst>
          </p:cNvPr>
          <p:cNvSpPr/>
          <p:nvPr/>
        </p:nvSpPr>
        <p:spPr>
          <a:xfrm>
            <a:off x="6712572" y="1225671"/>
            <a:ext cx="2148063" cy="37999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</a:t>
            </a:r>
          </a:p>
          <a:p>
            <a:pPr>
              <a:lnSpc>
                <a:spcPct val="150000"/>
              </a:lnSpc>
            </a:pP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간단한 리스트 정보는 </a:t>
            </a:r>
            <a: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[Search] </a:t>
            </a: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검색가능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Excel </a:t>
            </a:r>
            <a:r>
              <a:rPr lang="ko-KR" altLang="en-US" sz="105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다운로드</a:t>
            </a:r>
          </a:p>
          <a:p>
            <a:pPr>
              <a:lnSpc>
                <a:spcPct val="150000"/>
              </a:lnSpc>
            </a:pP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리스트에 결과 등이 반영 된 현황을 </a:t>
            </a:r>
            <a:br>
              <a:rPr lang="en-US" altLang="ko-KR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9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다운로드 받을 수 있음</a:t>
            </a:r>
            <a:endParaRPr lang="en-US" altLang="ko-KR" sz="900" spc="-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0EF16E-57FC-41E8-8C7A-7E01FA819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4" y="1358400"/>
            <a:ext cx="6088648" cy="33577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3815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7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FA7A035437174D95EDCF06089E2598" ma:contentTypeVersion="6" ma:contentTypeDescription="새 문서를 만듭니다." ma:contentTypeScope="" ma:versionID="4341c991aa5bd9ddfee63e2fb18b5208">
  <xsd:schema xmlns:xsd="http://www.w3.org/2001/XMLSchema" xmlns:xs="http://www.w3.org/2001/XMLSchema" xmlns:p="http://schemas.microsoft.com/office/2006/metadata/properties" xmlns:ns2="2220d394-d8b7-4985-bd05-6f6866f798e6" targetNamespace="http://schemas.microsoft.com/office/2006/metadata/properties" ma:root="true" ma:fieldsID="58cd18b46395ca45c574951b99c38f76" ns2:_="">
    <xsd:import namespace="2220d394-d8b7-4985-bd05-6f6866f798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d394-d8b7-4985-bd05-6f6866f79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12F483-6CB6-49BE-98C6-C2D9D8AD2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951281-9881-4BDB-8847-06EDD24F65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0d394-d8b7-4985-bd05-6f6866f79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ADBF0-590A-4F75-91BC-617B1818599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18415</TotalTime>
  <Words>354</Words>
  <Application>Microsoft Office PowerPoint</Application>
  <PresentationFormat>화면 슬라이드 쇼(16:10)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Wingdings</vt:lpstr>
      <vt:lpstr>Office 테마</vt:lpstr>
      <vt:lpstr>Contact</vt:lpstr>
      <vt:lpstr>프로젝트 설정</vt:lpstr>
      <vt:lpstr>주요기능</vt:lpstr>
      <vt:lpstr>주요기능</vt:lpstr>
      <vt:lpstr>주요기능</vt:lpstr>
      <vt:lpstr>주요기능</vt:lpstr>
      <vt:lpstr>주요기능</vt:lpstr>
      <vt:lpstr>주요기능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zug929</dc:creator>
  <cp:lastModifiedBy>정형기</cp:lastModifiedBy>
  <cp:revision>384</cp:revision>
  <cp:lastPrinted>2020-07-09T04:53:12Z</cp:lastPrinted>
  <dcterms:created xsi:type="dcterms:W3CDTF">2019-03-22T08:29:03Z</dcterms:created>
  <dcterms:modified xsi:type="dcterms:W3CDTF">2021-06-18T07:33:07Z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0x010100CCFA7A035437174D95EDCF06089E2598</vt:lpwstr>
  </property>
</Properties>
</file>