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4" d="100"/>
          <a:sy n="44" d="100"/>
        </p:scale>
        <p:origin x="4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functional requirements</a:t>
            </a:r>
          </a:p>
          <a:p>
            <a:r>
              <a:rPr lang="en-US" dirty="0"/>
              <a:t>The system will allow customers to browse available packages and purchase the package securely online. After purchase the customer should be able to schedule in-person lesson. The system administrator should be able to manage packages by being able to add, edit, and disable packages as needed.</a:t>
            </a:r>
          </a:p>
          <a:p>
            <a:endParaRPr lang="en-US" dirty="0"/>
          </a:p>
          <a:p>
            <a:r>
              <a:rPr lang="en-US" dirty="0"/>
              <a:t>For the nonfunctional requirements.</a:t>
            </a:r>
          </a:p>
          <a:p>
            <a:r>
              <a:rPr lang="en-US" dirty="0"/>
              <a:t>The system will be easy to navigate for users. The system will also adapt to different screen sizes and devices. The system will be able to run on multiple internet browsers (Firefox, Safari, Chrome)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case diagram provides a simple overview of how different user groups interact with the system. It highlights the main actions each group can perform without going into technical details. The diagram shows three distinct user groups: the "user" or customer, the admin, and the instructor. Each group has specific actions they can take within the system. For instance, customers can browse available packages, purchase a desired package, and schedule their in-person driving test.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activity diagram shows a customer's interaction when purchasing a package within the system. The connecting lines indicate the path that the actions take. It begins with the customer logging in and then browsing available packages. After adding a desired package to their cart, the customer proceeds to checkout and enters their billing information.. The diamond indicates a decision point or different path that the action can take . In this example if the payment is invalid the customer is asked to try again. They’re then redirected back to entering their billing information. Once the payment has been processed successfully the customer receives a confirmation email. The customers interaction with the system then ends.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major concern in the system design, especially when dealing with sensitive information like user data and credit card information. The system will have multiple layers of security features. Which include strong password policies, with optional two-factor authentication. The user’s stored data will be encrypted, will also have a secure encrypted connection to the server</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major system limitations. First one being that there are only 10 vehicles available. It might not handle a very large number of new users or appointments smoothly, potentially leading to slowdowns during peak times. Other </a:t>
            </a:r>
            <a:r>
              <a:rPr lang="en-US"/>
              <a:t>limitation is that the system might not be fully accessible to people with disabilities.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6/22/2024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6/22/2024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Manuel Moran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 :</a:t>
            </a:r>
          </a:p>
          <a:p>
            <a:r>
              <a:rPr lang="en-US" sz="2400" dirty="0">
                <a:solidFill>
                  <a:srgbClr val="000000"/>
                </a:solidFill>
              </a:rPr>
              <a:t>The system shall allow users to browse and purchase packages</a:t>
            </a:r>
          </a:p>
          <a:p>
            <a:r>
              <a:rPr lang="en-US" sz="2400" dirty="0">
                <a:solidFill>
                  <a:srgbClr val="000000"/>
                </a:solidFill>
              </a:rPr>
              <a:t>The system shall allow admins to disable packages if they’re full</a:t>
            </a:r>
          </a:p>
          <a:p>
            <a:endParaRPr lang="en-US" sz="2400" dirty="0">
              <a:solidFill>
                <a:srgbClr val="000000"/>
              </a:solidFill>
            </a:endParaRPr>
          </a:p>
          <a:p>
            <a:pPr marL="0" indent="0">
              <a:buNone/>
            </a:pPr>
            <a:r>
              <a:rPr lang="en-US" sz="2400" dirty="0">
                <a:solidFill>
                  <a:srgbClr val="000000"/>
                </a:solidFill>
              </a:rPr>
              <a:t>Nonfunctional Requirements:</a:t>
            </a:r>
          </a:p>
          <a:p>
            <a:r>
              <a:rPr lang="en-US" sz="2400" dirty="0">
                <a:solidFill>
                  <a:srgbClr val="000000"/>
                </a:solidFill>
              </a:rPr>
              <a:t>The system will be optimized for usability</a:t>
            </a:r>
          </a:p>
          <a:p>
            <a:r>
              <a:rPr lang="en-US" sz="2400" dirty="0">
                <a:solidFill>
                  <a:srgbClr val="000000"/>
                </a:solidFill>
              </a:rPr>
              <a:t>The system will have support for multiple browsers.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software&#10;&#10;Description automatically generated">
            <a:extLst>
              <a:ext uri="{FF2B5EF4-FFF2-40B4-BE49-F238E27FC236}">
                <a16:creationId xmlns:a16="http://schemas.microsoft.com/office/drawing/2014/main" id="{F551D932-913A-454C-671C-C66FC555CFCD}"/>
              </a:ext>
            </a:extLst>
          </p:cNvPr>
          <p:cNvPicPr>
            <a:picLocks noChangeAspect="1"/>
          </p:cNvPicPr>
          <p:nvPr/>
        </p:nvPicPr>
        <p:blipFill>
          <a:blip r:embed="rId5"/>
          <a:stretch>
            <a:fillRect/>
          </a:stretch>
        </p:blipFill>
        <p:spPr>
          <a:xfrm>
            <a:off x="6082110" y="808993"/>
            <a:ext cx="5864733" cy="4955833"/>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a:extLst>
              <a:ext uri="{FF2B5EF4-FFF2-40B4-BE49-F238E27FC236}">
                <a16:creationId xmlns:a16="http://schemas.microsoft.com/office/drawing/2014/main" id="{638F979F-C34F-F6F0-C15D-A6DC0DEADAA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469811" y="0"/>
            <a:ext cx="6357247" cy="6858000"/>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complex password consisting of a minimum of 12 characters (letters, numbers, and symbols) would be required to log in. As an added security measure multi-factor authentication (MFA) would be required for both customers and employees to confirm identity.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secure encrypted connection would be used. (HTTPS as opposed to HTTP) to connect the user to the server.</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users account would be locked out after 3 unsuccessful login attempts. Would use reCAPTCHA as an added measure to deter against brute force attacks.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will allow users to reset their passwords if they forget them. User would not be able to reuse the past two passwords.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Scheduling limitations. Only 10 vehicles available. Would need to be able to work around this issue. Limited number of packages due to limited cars. </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System not accessible to users with disabilities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2525</TotalTime>
  <Words>675</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Moran, Manuel</cp:lastModifiedBy>
  <cp:revision>27</cp:revision>
  <dcterms:created xsi:type="dcterms:W3CDTF">2019-10-14T02:36:52Z</dcterms:created>
  <dcterms:modified xsi:type="dcterms:W3CDTF">2024-06-23T03:37:19Z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