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221B56"/>
    <a:srgbClr val="553058"/>
    <a:srgbClr val="A02A7D"/>
    <a:srgbClr val="362A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8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7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7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7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5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6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4A4CFA3-DB98-45A2-AAE3-52D9BDB7DD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6874A263-F159-4676-87FC-72AFA819E214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"/>
          <p:cNvSpPr txBox="1"/>
          <p:nvPr/>
        </p:nvSpPr>
        <p:spPr>
          <a:xfrm rot="21600000">
            <a:off x="2265264" y="1605277"/>
            <a:ext cx="8288796" cy="36474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Structured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Query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uage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altLang="zh-CN" b="1" dirty="0" sz="4800" lang="en-US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altLang="zh-CN" b="1" dirty="0" sz="4800" lang="en-US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Topi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endParaRPr altLang="zh-CN" b="1" dirty="0" sz="4800" lang="en-US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altLang="zh-CN" b="1" dirty="0" sz="48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altLang="zh-CN" b="1" dirty="0" sz="4800" lang="en-US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591" name="矩形 3"/>
          <p:cNvSpPr/>
          <p:nvPr/>
        </p:nvSpPr>
        <p:spPr>
          <a:xfrm>
            <a:off x="4351406" y="631960"/>
            <a:ext cx="3489188" cy="707886"/>
          </a:xfrm>
          <a:prstGeom prst="rect"/>
        </p:spPr>
        <p:txBody>
          <a:bodyPr wrap="square">
            <a:spAutoFit/>
          </a:bodyPr>
          <a:p>
            <a:pPr algn="dist"/>
            <a:r>
              <a:rPr altLang="zh-CN" b="1" dirty="0" sz="40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  <a:endParaRPr altLang="en-US" b="1" dirty="0" sz="40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grpSp>
        <p:nvGrpSpPr>
          <p:cNvPr id="26" name="组合 4"/>
          <p:cNvGrpSpPr/>
          <p:nvPr/>
        </p:nvGrpSpPr>
        <p:grpSpPr>
          <a:xfrm>
            <a:off x="998032" y="3034324"/>
            <a:ext cx="2166501" cy="1912630"/>
            <a:chOff x="998032" y="3034324"/>
            <a:chExt cx="2166501" cy="1912630"/>
          </a:xfrm>
        </p:grpSpPr>
        <p:sp>
          <p:nvSpPr>
            <p:cNvPr id="1048592" name="矩形 6"/>
            <p:cNvSpPr/>
            <p:nvPr/>
          </p:nvSpPr>
          <p:spPr>
            <a:xfrm>
              <a:off x="1726792" y="3034324"/>
              <a:ext cx="589280" cy="510540"/>
            </a:xfrm>
            <a:prstGeom prst="rect"/>
            <a:noFill/>
          </p:spPr>
          <p:txBody>
            <a:bodyPr wrap="none">
              <a:spAutoFit/>
            </a:bodyPr>
            <a:p>
              <a:r>
                <a:rPr altLang="zh-CN" b="1" dirty="0" sz="28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</a:t>
              </a:r>
              <a:endParaRPr altLang="en-US" b="1" dirty="0" sz="28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48593" name="矩形 7"/>
            <p:cNvSpPr/>
            <p:nvPr/>
          </p:nvSpPr>
          <p:spPr>
            <a:xfrm>
              <a:off x="998032" y="4144314"/>
              <a:ext cx="2166501" cy="802640"/>
            </a:xfrm>
            <a:prstGeom prst="rect"/>
          </p:spPr>
          <p:txBody>
            <a:bodyPr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Enter title
</a:t>
              </a:r>
              <a:endParaRPr altLang="en-US" b="1" dirty="0" sz="24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27" name="组合 8"/>
          <p:cNvGrpSpPr/>
          <p:nvPr/>
        </p:nvGrpSpPr>
        <p:grpSpPr>
          <a:xfrm>
            <a:off x="3637317" y="3034324"/>
            <a:ext cx="2166501" cy="1912630"/>
            <a:chOff x="998032" y="3034324"/>
            <a:chExt cx="2166501" cy="1912630"/>
          </a:xfrm>
        </p:grpSpPr>
        <p:sp>
          <p:nvSpPr>
            <p:cNvPr id="1048594" name="矩形 10"/>
            <p:cNvSpPr/>
            <p:nvPr/>
          </p:nvSpPr>
          <p:spPr>
            <a:xfrm>
              <a:off x="1726792" y="3034324"/>
              <a:ext cx="589280" cy="510540"/>
            </a:xfrm>
            <a:prstGeom prst="rect"/>
            <a:noFill/>
          </p:spPr>
          <p:txBody>
            <a:bodyPr wrap="none">
              <a:spAutoFit/>
            </a:bodyPr>
            <a:p>
              <a:r>
                <a:rPr altLang="zh-CN" b="1" dirty="0" sz="28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</a:t>
              </a:r>
              <a:endParaRPr altLang="en-US" b="1" dirty="0" sz="28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48595" name="矩形 11"/>
            <p:cNvSpPr/>
            <p:nvPr/>
          </p:nvSpPr>
          <p:spPr>
            <a:xfrm>
              <a:off x="998032" y="4144314"/>
              <a:ext cx="2166501" cy="802640"/>
            </a:xfrm>
            <a:prstGeom prst="rect"/>
          </p:spPr>
          <p:txBody>
            <a:bodyPr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Enter title
</a:t>
              </a:r>
              <a:endParaRPr altLang="en-US" b="1" dirty="0" sz="24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28" name="组合 12"/>
          <p:cNvGrpSpPr/>
          <p:nvPr/>
        </p:nvGrpSpPr>
        <p:grpSpPr>
          <a:xfrm>
            <a:off x="6276602" y="3034324"/>
            <a:ext cx="2166501" cy="1912630"/>
            <a:chOff x="998032" y="3034324"/>
            <a:chExt cx="2166501" cy="1912630"/>
          </a:xfrm>
        </p:grpSpPr>
        <p:sp>
          <p:nvSpPr>
            <p:cNvPr id="1048596" name="矩形 14"/>
            <p:cNvSpPr/>
            <p:nvPr/>
          </p:nvSpPr>
          <p:spPr>
            <a:xfrm>
              <a:off x="1726792" y="3034324"/>
              <a:ext cx="589280" cy="510540"/>
            </a:xfrm>
            <a:prstGeom prst="rect"/>
            <a:noFill/>
          </p:spPr>
          <p:txBody>
            <a:bodyPr wrap="none">
              <a:spAutoFit/>
            </a:bodyPr>
            <a:p>
              <a:r>
                <a:rPr altLang="zh-CN" b="1" dirty="0" sz="28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</a:t>
              </a:r>
              <a:endParaRPr altLang="en-US" b="1" dirty="0" sz="28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48597" name="矩形 15"/>
            <p:cNvSpPr/>
            <p:nvPr/>
          </p:nvSpPr>
          <p:spPr>
            <a:xfrm>
              <a:off x="998032" y="4144314"/>
              <a:ext cx="2166501" cy="802640"/>
            </a:xfrm>
            <a:prstGeom prst="rect"/>
          </p:spPr>
          <p:txBody>
            <a:bodyPr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Enter title
</a:t>
              </a:r>
              <a:endParaRPr altLang="en-US" b="1" dirty="0" sz="24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29" name="组合 16"/>
          <p:cNvGrpSpPr/>
          <p:nvPr/>
        </p:nvGrpSpPr>
        <p:grpSpPr>
          <a:xfrm>
            <a:off x="8915886" y="3034324"/>
            <a:ext cx="2166501" cy="1912630"/>
            <a:chOff x="998032" y="3034324"/>
            <a:chExt cx="2166501" cy="1912630"/>
          </a:xfrm>
        </p:grpSpPr>
        <p:sp>
          <p:nvSpPr>
            <p:cNvPr id="1048598" name="矩形 18"/>
            <p:cNvSpPr/>
            <p:nvPr/>
          </p:nvSpPr>
          <p:spPr>
            <a:xfrm>
              <a:off x="1726792" y="3034324"/>
              <a:ext cx="589280" cy="510540"/>
            </a:xfrm>
            <a:prstGeom prst="rect"/>
            <a:noFill/>
          </p:spPr>
          <p:txBody>
            <a:bodyPr wrap="none">
              <a:spAutoFit/>
            </a:bodyPr>
            <a:p>
              <a:r>
                <a:rPr altLang="zh-CN" b="1" dirty="0" sz="28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04</a:t>
              </a:r>
              <a:endParaRPr altLang="en-US" b="1" dirty="0" sz="28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48599" name="矩形 19"/>
            <p:cNvSpPr/>
            <p:nvPr/>
          </p:nvSpPr>
          <p:spPr>
            <a:xfrm>
              <a:off x="998032" y="4144314"/>
              <a:ext cx="2166501" cy="802640"/>
            </a:xfrm>
            <a:prstGeom prst="rect"/>
          </p:spPr>
          <p:txBody>
            <a:bodyPr wrap="square">
              <a:spAutoFit/>
            </a:bodyPr>
            <a:p>
              <a:pPr algn="dist"/>
              <a:r>
                <a:rPr altLang="en-US" b="1" dirty="0" sz="2400" lang="zh-CN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Enter title
</a:t>
              </a:r>
              <a:endParaRPr altLang="en-US" b="1" dirty="0" sz="2400" lang="zh-CN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sp>
        <p:nvSpPr>
          <p:cNvPr id="1048600" name="椭圆 20"/>
          <p:cNvSpPr/>
          <p:nvPr/>
        </p:nvSpPr>
        <p:spPr>
          <a:xfrm>
            <a:off x="1392070" y="2702257"/>
            <a:ext cx="1241947" cy="1241947"/>
          </a:xfrm>
          <a:prstGeom prst="ellipse"/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1" name="椭圆 21"/>
          <p:cNvSpPr/>
          <p:nvPr/>
        </p:nvSpPr>
        <p:spPr>
          <a:xfrm>
            <a:off x="4058650" y="2702257"/>
            <a:ext cx="1241947" cy="1241947"/>
          </a:xfrm>
          <a:prstGeom prst="ellipse"/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2" name="椭圆 22"/>
          <p:cNvSpPr/>
          <p:nvPr/>
        </p:nvSpPr>
        <p:spPr>
          <a:xfrm>
            <a:off x="6712658" y="2674960"/>
            <a:ext cx="1241947" cy="1241947"/>
          </a:xfrm>
          <a:prstGeom prst="ellipse"/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3" name="椭圆 23"/>
          <p:cNvSpPr/>
          <p:nvPr/>
        </p:nvSpPr>
        <p:spPr>
          <a:xfrm>
            <a:off x="9346675" y="2702257"/>
            <a:ext cx="1241947" cy="1241947"/>
          </a:xfrm>
          <a:prstGeom prst="ellipse"/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49182" y="0"/>
            <a:ext cx="1029363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5" name="椭圆 2"/>
          <p:cNvSpPr/>
          <p:nvPr/>
        </p:nvSpPr>
        <p:spPr>
          <a:xfrm>
            <a:off x="3016156" y="1108882"/>
            <a:ext cx="4804011" cy="4804011"/>
          </a:xfrm>
          <a:prstGeom prst="ellipse"/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6" name="椭圆 3"/>
          <p:cNvSpPr/>
          <p:nvPr/>
        </p:nvSpPr>
        <p:spPr>
          <a:xfrm>
            <a:off x="982637" y="673856"/>
            <a:ext cx="3475063" cy="3475063"/>
          </a:xfrm>
          <a:prstGeom prst="ellipse"/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07" name="矩形 4"/>
          <p:cNvSpPr/>
          <p:nvPr/>
        </p:nvSpPr>
        <p:spPr>
          <a:xfrm>
            <a:off x="1792822" y="1696843"/>
            <a:ext cx="1046480" cy="993140"/>
          </a:xfrm>
          <a:prstGeom prst="rect"/>
          <a:noFill/>
        </p:spPr>
        <p:txBody>
          <a:bodyPr wrap="none">
            <a:spAutoFit/>
          </a:bodyPr>
          <a:p>
            <a:r>
              <a:rPr altLang="zh-CN" b="1" dirty="0" sz="60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altLang="en-US" b="1" dirty="0" sz="60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048608" name="矩形 5"/>
          <p:cNvSpPr/>
          <p:nvPr/>
        </p:nvSpPr>
        <p:spPr>
          <a:xfrm>
            <a:off x="8082968" y="3429000"/>
            <a:ext cx="3026309" cy="953135"/>
          </a:xfrm>
          <a:prstGeom prst="rect"/>
        </p:spPr>
        <p:txBody>
          <a:bodyPr wrap="square">
            <a:spAutoFit/>
          </a:bodyPr>
          <a:p>
            <a:pPr algn="dist"/>
            <a:r>
              <a:rPr altLang="en-US" b="1" dirty="0" sz="2800" lang="zh-CN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altLang="en-US" b="1" dirty="0" sz="28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25593"/>
            <a:ext cx="12192000" cy="580681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algn="dist"/>
            <a:r>
              <a:rPr altLang="en-US" b="1" dirty="0" sz="2800" lang="zh-CN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Enter title
</a:t>
            </a:r>
            <a:endParaRPr b="1" dirty="0" sz="2800" lang="en-US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sp>
        <p:nvSpPr>
          <p:cNvPr id="1048610" name="圆角矩形 6"/>
          <p:cNvSpPr/>
          <p:nvPr/>
        </p:nvSpPr>
        <p:spPr>
          <a:xfrm>
            <a:off x="4176603" y="3954890"/>
            <a:ext cx="4531057" cy="1856096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11" name="TextBox 15"/>
          <p:cNvSpPr txBox="1">
            <a:spLocks noChangeArrowheads="1"/>
          </p:cNvSpPr>
          <p:nvPr/>
        </p:nvSpPr>
        <p:spPr bwMode="auto">
          <a:xfrm>
            <a:off x="4691624" y="3954740"/>
            <a:ext cx="3656579" cy="120269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altLang="en-US" b="1" dirty="0" sz="2400" lang="zh-CN" smtClean="0">
                <a:solidFill>
                  <a:schemeClr val="bg1"/>
                </a:solidFill>
                <a:ea typeface="Calibri" panose="020F0502020204030204" pitchFamily="34" charset="0"/>
              </a:rPr>
              <a:t>Enter title</a:t>
            </a:r>
            <a:endParaRPr b="1" dirty="0" sz="2400" lang="en-US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altLang="en-US" dirty="0" sz="1200" lang="zh-CN">
                <a:solidFill>
                  <a:schemeClr val="bg1"/>
                </a:solidFill>
                <a:ea typeface="Calibri" panose="020F0502020204030204" pitchFamily="34" charset="0"/>
              </a:rPr>
              <a:t>Click here to add content of the text
Click here to add content of the text
Click here to add content of the tex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16637" y="0"/>
            <a:ext cx="8758725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13" name="椭圆 2"/>
          <p:cNvSpPr/>
          <p:nvPr/>
        </p:nvSpPr>
        <p:spPr>
          <a:xfrm>
            <a:off x="3016156" y="1108882"/>
            <a:ext cx="4804011" cy="4804011"/>
          </a:xfrm>
          <a:prstGeom prst="ellipse"/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14" name="椭圆 3"/>
          <p:cNvSpPr/>
          <p:nvPr/>
        </p:nvSpPr>
        <p:spPr>
          <a:xfrm>
            <a:off x="982637" y="673856"/>
            <a:ext cx="3475063" cy="3475063"/>
          </a:xfrm>
          <a:prstGeom prst="ellipse"/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15" name="矩形 4"/>
          <p:cNvSpPr/>
          <p:nvPr/>
        </p:nvSpPr>
        <p:spPr>
          <a:xfrm>
            <a:off x="1792822" y="1696843"/>
            <a:ext cx="1046480" cy="993140"/>
          </a:xfrm>
          <a:prstGeom prst="rect"/>
          <a:noFill/>
        </p:spPr>
        <p:txBody>
          <a:bodyPr wrap="none">
            <a:spAutoFit/>
          </a:bodyPr>
          <a:p>
            <a:r>
              <a:rPr altLang="zh-CN" b="1" dirty="0" sz="60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altLang="en-US" b="1" dirty="0" sz="60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048616" name="矩形 5"/>
          <p:cNvSpPr/>
          <p:nvPr/>
        </p:nvSpPr>
        <p:spPr>
          <a:xfrm>
            <a:off x="8082968" y="3429000"/>
            <a:ext cx="3026309" cy="953135"/>
          </a:xfrm>
          <a:prstGeom prst="rect"/>
        </p:spPr>
        <p:txBody>
          <a:bodyPr wrap="square">
            <a:spAutoFit/>
          </a:bodyPr>
          <a:p>
            <a:pPr algn="dist"/>
            <a:r>
              <a:rPr altLang="en-US" b="1" dirty="0" sz="2800" lang="zh-CN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altLang="en-US" b="1" dirty="0" sz="2800" lang="zh-CN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9647"/>
            <a:ext cx="12192000" cy="625870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algn="dist"/>
            <a:r>
              <a:rPr altLang="en-US" b="1" dirty="0" sz="2800" lang="zh-CN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Enter title
</a:t>
            </a:r>
            <a:endParaRPr b="1" dirty="0" sz="2800" lang="en-US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sp>
        <p:nvSpPr>
          <p:cNvPr id="1048618" name="椭圆 3"/>
          <p:cNvSpPr/>
          <p:nvPr/>
        </p:nvSpPr>
        <p:spPr>
          <a:xfrm>
            <a:off x="4430857" y="2006221"/>
            <a:ext cx="3261816" cy="3261816"/>
          </a:xfrm>
          <a:prstGeom prst="ellipse"/>
          <a:noFill/>
          <a:ln>
            <a:solidFill>
              <a:srgbClr val="553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Calibri" panose="020F0502020204030204" pitchFamily="34" charset="0"/>
            </a:endParaRPr>
          </a:p>
        </p:txBody>
      </p:sp>
      <p:sp>
        <p:nvSpPr>
          <p:cNvPr id="1048619" name="TextBox 15"/>
          <p:cNvSpPr txBox="1">
            <a:spLocks noChangeArrowheads="1"/>
          </p:cNvSpPr>
          <p:nvPr/>
        </p:nvSpPr>
        <p:spPr bwMode="auto">
          <a:xfrm>
            <a:off x="4850130" y="3499485"/>
            <a:ext cx="2423160" cy="1504314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altLang="en-US" b="1" dirty="0" sz="2000" lang="zh-CN" smtClean="0">
                <a:ea typeface="Calibri" panose="020F0502020204030204" pitchFamily="34" charset="0"/>
              </a:rPr>
              <a:t>Enter title</a:t>
            </a:r>
            <a:endParaRPr b="1" dirty="0" sz="2000" lang="en-US">
              <a:ea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altLang="en-US" dirty="0" sz="1100" lang="zh-CN">
                <a:ea typeface="Calibri" panose="020F0502020204030204" pitchFamily="34" charset="0"/>
              </a:rPr>
              <a:t>Click here to add content of the text
Click here to add content of the text
</a:t>
            </a:r>
            <a:endParaRPr altLang="en-US" dirty="0" sz="1100" lang="zh-CN">
              <a:ea typeface="Calibri" panose="020F0502020204030204" pitchFamily="34" charset="0"/>
            </a:endParaRPr>
          </a:p>
        </p:txBody>
      </p:sp>
      <p:cxnSp>
        <p:nvCxnSpPr>
          <p:cNvPr id="3145728" name="直接连接符 7"/>
          <p:cNvCxnSpPr>
            <a:cxnSpLocks/>
          </p:cNvCxnSpPr>
          <p:nvPr/>
        </p:nvCxnSpPr>
        <p:spPr>
          <a:xfrm>
            <a:off x="4926842" y="3316406"/>
            <a:ext cx="2279176" cy="0"/>
          </a:xfrm>
          <a:prstGeom prst="line"/>
          <a:ln>
            <a:solidFill>
              <a:srgbClr val="A02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72600" y="2396402"/>
            <a:ext cx="778329" cy="778329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788012" y="0"/>
            <a:ext cx="8615976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 txBox="1"/>
          <p:nvPr/>
        </p:nvSpPr>
        <p:spPr>
          <a:xfrm>
            <a:off x="4738804" y="3219450"/>
            <a:ext cx="4000000" cy="993139"/>
          </a:xfrm>
          <a:prstGeom prst="rect"/>
        </p:spPr>
        <p:txBody>
          <a:bodyPr rtlCol="0" wrap="square">
            <a:spAutoFit/>
          </a:bodyPr>
          <a:p>
            <a:r>
              <a:rPr sz="6000" lang="en-US">
                <a:solidFill>
                  <a:srgbClr val="000000"/>
                </a:solidFill>
              </a:rPr>
              <a:t>E</a:t>
            </a:r>
            <a:r>
              <a:rPr sz="6000" lang="en-US">
                <a:solidFill>
                  <a:srgbClr val="000000"/>
                </a:solidFill>
              </a:rPr>
              <a:t>n</a:t>
            </a:r>
            <a:r>
              <a:rPr sz="60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lenovo</dc:creator>
  <cp:lastModifiedBy>wps</cp:lastModifiedBy>
  <dcterms:created xsi:type="dcterms:W3CDTF">2018-08-12T03:27:00Z</dcterms:created>
  <dcterms:modified xsi:type="dcterms:W3CDTF">2024-04-09T13:41:15Z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95d0a31537f84118b3d97fe81d894606</vt:lpwstr>
  </property>
</Properties>
</file>