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handoutMasterIdLst>
    <p:handoutMasterId r:id="rId14"/>
  </p:handoutMasterIdLst>
  <p:sldIdLst>
    <p:sldId id="256" r:id="rId5"/>
    <p:sldId id="258" r:id="rId6"/>
    <p:sldId id="259" r:id="rId7"/>
    <p:sldId id="263" r:id="rId8"/>
    <p:sldId id="260" r:id="rId9"/>
    <p:sldId id="261" r:id="rId10"/>
    <p:sldId id="262" r:id="rId11"/>
    <p:sldId id="264"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18">
          <p15:clr>
            <a:srgbClr val="A4A3A4"/>
          </p15:clr>
        </p15:guide>
        <p15:guide id="2" orient="horz" pos="1842">
          <p15:clr>
            <a:srgbClr val="A4A3A4"/>
          </p15:clr>
        </p15:guide>
        <p15:guide id="3" orient="horz" pos="3702">
          <p15:clr>
            <a:srgbClr val="A4A3A4"/>
          </p15:clr>
        </p15:guide>
        <p15:guide id="4" orient="horz" pos="1026">
          <p15:clr>
            <a:srgbClr val="A4A3A4"/>
          </p15:clr>
        </p15:guide>
        <p15:guide id="5" orient="horz" pos="210">
          <p15:clr>
            <a:srgbClr val="A4A3A4"/>
          </p15:clr>
        </p15:guide>
        <p15:guide id="6" orient="horz" pos="754">
          <p15:clr>
            <a:srgbClr val="A4A3A4"/>
          </p15:clr>
        </p15:guide>
        <p15:guide id="7" orient="horz" pos="3748">
          <p15:clr>
            <a:srgbClr val="A4A3A4"/>
          </p15:clr>
        </p15:guide>
        <p15:guide id="8" pos="431">
          <p15:clr>
            <a:srgbClr val="A4A3A4"/>
          </p15:clr>
        </p15:guide>
        <p15:guide id="9" pos="5329">
          <p15:clr>
            <a:srgbClr val="A4A3A4"/>
          </p15:clr>
        </p15:guide>
        <p15:guide id="10" pos="2925">
          <p15:clr>
            <a:srgbClr val="A4A3A4"/>
          </p15:clr>
        </p15:guide>
        <p15:guide id="11" pos="283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SON, Colette" initials="MC" lastIdx="1" clrIdx="0"/>
  <p:cmAuthor id="1" name="O'SULLIVAN, Sinead" initials="OS" lastIdx="4" clrIdx="1">
    <p:extLst>
      <p:ext uri="{19B8F6BF-5375-455C-9EA6-DF929625EA0E}">
        <p15:presenceInfo xmlns:p15="http://schemas.microsoft.com/office/powerpoint/2012/main" userId="S-1-5-21-1993962763-1659004503-1801674531-17646" providerId="AD"/>
      </p:ext>
    </p:extLst>
  </p:cmAuthor>
  <p:cmAuthor id="2" name="Lucy TOWNLEY" initials="LT" lastIdx="1" clrIdx="2">
    <p:extLst>
      <p:ext uri="{19B8F6BF-5375-455C-9EA6-DF929625EA0E}">
        <p15:presenceInfo xmlns:p15="http://schemas.microsoft.com/office/powerpoint/2012/main" userId="S-1-5-21-1993962763-1659004503-1801674531-16270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6E0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95ACE9-B300-4DA1-8CBC-1DFADBF6FA08}" v="17" dt="2019-11-11T10:11:27.0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125" d="100"/>
          <a:sy n="125" d="100"/>
        </p:scale>
        <p:origin x="1522" y="77"/>
      </p:cViewPr>
      <p:guideLst>
        <p:guide orient="horz" pos="618"/>
        <p:guide orient="horz" pos="1842"/>
        <p:guide orient="horz" pos="3702"/>
        <p:guide orient="horz" pos="1026"/>
        <p:guide orient="horz" pos="210"/>
        <p:guide orient="horz" pos="754"/>
        <p:guide orient="horz" pos="3748"/>
        <p:guide pos="431"/>
        <p:guide pos="5329"/>
        <p:guide pos="2925"/>
        <p:guide pos="2835"/>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REEKMORE, Catherine" userId="823bcc67-5223-425b-8bff-b27758b86c98" providerId="ADAL" clId="{89713A89-1E41-47C8-A7C9-AE3BED626B26}"/>
    <pc:docChg chg="undo redo custSel modSld">
      <pc:chgData name="CREEKMORE, Catherine" userId="823bcc67-5223-425b-8bff-b27758b86c98" providerId="ADAL" clId="{89713A89-1E41-47C8-A7C9-AE3BED626B26}" dt="2019-10-28T10:02:42.963" v="475" actId="113"/>
      <pc:docMkLst>
        <pc:docMk/>
      </pc:docMkLst>
      <pc:sldChg chg="addSp modSp">
        <pc:chgData name="CREEKMORE, Catherine" userId="823bcc67-5223-425b-8bff-b27758b86c98" providerId="ADAL" clId="{89713A89-1E41-47C8-A7C9-AE3BED626B26}" dt="2019-10-28T09:58:49.472" v="320" actId="20577"/>
        <pc:sldMkLst>
          <pc:docMk/>
          <pc:sldMk cId="3078137735" sldId="256"/>
        </pc:sldMkLst>
        <pc:spChg chg="add mod">
          <ac:chgData name="CREEKMORE, Catherine" userId="823bcc67-5223-425b-8bff-b27758b86c98" providerId="ADAL" clId="{89713A89-1E41-47C8-A7C9-AE3BED626B26}" dt="2019-10-28T09:58:49.472" v="320" actId="20577"/>
          <ac:spMkLst>
            <pc:docMk/>
            <pc:sldMk cId="3078137735" sldId="256"/>
            <ac:spMk id="2" creationId="{51731753-410D-45D7-8FEF-4F6DCEC0A5FE}"/>
          </ac:spMkLst>
        </pc:spChg>
        <pc:spChg chg="mod">
          <ac:chgData name="CREEKMORE, Catherine" userId="823bcc67-5223-425b-8bff-b27758b86c98" providerId="ADAL" clId="{89713A89-1E41-47C8-A7C9-AE3BED626B26}" dt="2019-10-28T09:58:46.883" v="309" actId="6549"/>
          <ac:spMkLst>
            <pc:docMk/>
            <pc:sldMk cId="3078137735" sldId="256"/>
            <ac:spMk id="5" creationId="{00000000-0000-0000-0000-000000000000}"/>
          </ac:spMkLst>
        </pc:spChg>
      </pc:sldChg>
      <pc:sldChg chg="modSp">
        <pc:chgData name="CREEKMORE, Catherine" userId="823bcc67-5223-425b-8bff-b27758b86c98" providerId="ADAL" clId="{89713A89-1E41-47C8-A7C9-AE3BED626B26}" dt="2019-10-28T10:02:42.963" v="475" actId="113"/>
        <pc:sldMkLst>
          <pc:docMk/>
          <pc:sldMk cId="1477864053" sldId="258"/>
        </pc:sldMkLst>
        <pc:spChg chg="mod">
          <ac:chgData name="CREEKMORE, Catherine" userId="823bcc67-5223-425b-8bff-b27758b86c98" providerId="ADAL" clId="{89713A89-1E41-47C8-A7C9-AE3BED626B26}" dt="2019-10-28T10:02:42.963" v="475" actId="113"/>
          <ac:spMkLst>
            <pc:docMk/>
            <pc:sldMk cId="1477864053" sldId="258"/>
            <ac:spMk id="11" creationId="{00000000-0000-0000-0000-000000000000}"/>
          </ac:spMkLst>
        </pc:spChg>
      </pc:sldChg>
      <pc:sldChg chg="modSp">
        <pc:chgData name="CREEKMORE, Catherine" userId="823bcc67-5223-425b-8bff-b27758b86c98" providerId="ADAL" clId="{89713A89-1E41-47C8-A7C9-AE3BED626B26}" dt="2019-10-28T10:00:28.563" v="473" actId="20577"/>
        <pc:sldMkLst>
          <pc:docMk/>
          <pc:sldMk cId="2558736640" sldId="259"/>
        </pc:sldMkLst>
        <pc:spChg chg="mod">
          <ac:chgData name="CREEKMORE, Catherine" userId="823bcc67-5223-425b-8bff-b27758b86c98" providerId="ADAL" clId="{89713A89-1E41-47C8-A7C9-AE3BED626B26}" dt="2019-10-28T10:00:28.563" v="473" actId="20577"/>
          <ac:spMkLst>
            <pc:docMk/>
            <pc:sldMk cId="2558736640" sldId="259"/>
            <ac:spMk id="16" creationId="{00000000-0000-0000-0000-000000000000}"/>
          </ac:spMkLst>
        </pc:spChg>
      </pc:sldChg>
    </pc:docChg>
  </pc:docChgLst>
  <pc:docChgLst>
    <pc:chgData name="CREEKMORE, Catherine" userId="823bcc67-5223-425b-8bff-b27758b86c98" providerId="ADAL" clId="{3C95ACE9-B300-4DA1-8CBC-1DFADBF6FA08}"/>
    <pc:docChg chg="undo custSel modSld">
      <pc:chgData name="CREEKMORE, Catherine" userId="823bcc67-5223-425b-8bff-b27758b86c98" providerId="ADAL" clId="{3C95ACE9-B300-4DA1-8CBC-1DFADBF6FA08}" dt="2019-11-11T10:13:30.603" v="959" actId="20577"/>
      <pc:docMkLst>
        <pc:docMk/>
      </pc:docMkLst>
      <pc:sldChg chg="modSp">
        <pc:chgData name="CREEKMORE, Catherine" userId="823bcc67-5223-425b-8bff-b27758b86c98" providerId="ADAL" clId="{3C95ACE9-B300-4DA1-8CBC-1DFADBF6FA08}" dt="2019-11-11T10:13:30.603" v="959" actId="20577"/>
        <pc:sldMkLst>
          <pc:docMk/>
          <pc:sldMk cId="3078137735" sldId="256"/>
        </pc:sldMkLst>
        <pc:spChg chg="mod">
          <ac:chgData name="CREEKMORE, Catherine" userId="823bcc67-5223-425b-8bff-b27758b86c98" providerId="ADAL" clId="{3C95ACE9-B300-4DA1-8CBC-1DFADBF6FA08}" dt="2019-11-11T10:09:55.124" v="917" actId="20577"/>
          <ac:spMkLst>
            <pc:docMk/>
            <pc:sldMk cId="3078137735" sldId="256"/>
            <ac:spMk id="2" creationId="{51731753-410D-45D7-8FEF-4F6DCEC0A5FE}"/>
          </ac:spMkLst>
        </pc:spChg>
        <pc:spChg chg="mod">
          <ac:chgData name="CREEKMORE, Catherine" userId="823bcc67-5223-425b-8bff-b27758b86c98" providerId="ADAL" clId="{3C95ACE9-B300-4DA1-8CBC-1DFADBF6FA08}" dt="2019-11-11T10:13:30.603" v="959" actId="20577"/>
          <ac:spMkLst>
            <pc:docMk/>
            <pc:sldMk cId="3078137735" sldId="256"/>
            <ac:spMk id="4" creationId="{00000000-0000-0000-0000-000000000000}"/>
          </ac:spMkLst>
        </pc:spChg>
        <pc:spChg chg="mod">
          <ac:chgData name="CREEKMORE, Catherine" userId="823bcc67-5223-425b-8bff-b27758b86c98" providerId="ADAL" clId="{3C95ACE9-B300-4DA1-8CBC-1DFADBF6FA08}" dt="2019-11-04T09:23:39.145" v="7" actId="20577"/>
          <ac:spMkLst>
            <pc:docMk/>
            <pc:sldMk cId="3078137735" sldId="256"/>
            <ac:spMk id="5" creationId="{00000000-0000-0000-0000-000000000000}"/>
          </ac:spMkLst>
        </pc:spChg>
      </pc:sldChg>
      <pc:sldChg chg="modSp">
        <pc:chgData name="CREEKMORE, Catherine" userId="823bcc67-5223-425b-8bff-b27758b86c98" providerId="ADAL" clId="{3C95ACE9-B300-4DA1-8CBC-1DFADBF6FA08}" dt="2019-11-11T10:06:55.393" v="728" actId="20577"/>
        <pc:sldMkLst>
          <pc:docMk/>
          <pc:sldMk cId="2558736640" sldId="259"/>
        </pc:sldMkLst>
        <pc:spChg chg="mod">
          <ac:chgData name="CREEKMORE, Catherine" userId="823bcc67-5223-425b-8bff-b27758b86c98" providerId="ADAL" clId="{3C95ACE9-B300-4DA1-8CBC-1DFADBF6FA08}" dt="2019-11-11T10:06:55.393" v="728" actId="20577"/>
          <ac:spMkLst>
            <pc:docMk/>
            <pc:sldMk cId="2558736640" sldId="259"/>
            <ac:spMk id="17" creationId="{00000000-0000-0000-0000-000000000000}"/>
          </ac:spMkLst>
        </pc:spChg>
      </pc:sldChg>
      <pc:sldChg chg="addSp delSp modSp">
        <pc:chgData name="CREEKMORE, Catherine" userId="823bcc67-5223-425b-8bff-b27758b86c98" providerId="ADAL" clId="{3C95ACE9-B300-4DA1-8CBC-1DFADBF6FA08}" dt="2019-11-11T10:12:16.651" v="933" actId="1076"/>
        <pc:sldMkLst>
          <pc:docMk/>
          <pc:sldMk cId="2692096566" sldId="261"/>
        </pc:sldMkLst>
        <pc:spChg chg="add del mod">
          <ac:chgData name="CREEKMORE, Catherine" userId="823bcc67-5223-425b-8bff-b27758b86c98" providerId="ADAL" clId="{3C95ACE9-B300-4DA1-8CBC-1DFADBF6FA08}" dt="2019-11-11T10:00:13.779" v="300" actId="478"/>
          <ac:spMkLst>
            <pc:docMk/>
            <pc:sldMk cId="2692096566" sldId="261"/>
            <ac:spMk id="4" creationId="{02C79FC0-E7D7-437E-AF9C-1D4F25F34BC7}"/>
          </ac:spMkLst>
        </pc:spChg>
        <pc:spChg chg="mod">
          <ac:chgData name="CREEKMORE, Catherine" userId="823bcc67-5223-425b-8bff-b27758b86c98" providerId="ADAL" clId="{3C95ACE9-B300-4DA1-8CBC-1DFADBF6FA08}" dt="2019-11-11T10:07:23.106" v="786" actId="20577"/>
          <ac:spMkLst>
            <pc:docMk/>
            <pc:sldMk cId="2692096566" sldId="261"/>
            <ac:spMk id="5" creationId="{00000000-0000-0000-0000-000000000000}"/>
          </ac:spMkLst>
        </pc:spChg>
        <pc:spChg chg="add mod">
          <ac:chgData name="CREEKMORE, Catherine" userId="823bcc67-5223-425b-8bff-b27758b86c98" providerId="ADAL" clId="{3C95ACE9-B300-4DA1-8CBC-1DFADBF6FA08}" dt="2019-11-11T10:06:30.029" v="718" actId="1076"/>
          <ac:spMkLst>
            <pc:docMk/>
            <pc:sldMk cId="2692096566" sldId="261"/>
            <ac:spMk id="7" creationId="{62393229-2847-4773-A383-45B93237C8BC}"/>
          </ac:spMkLst>
        </pc:spChg>
        <pc:graphicFrameChg chg="add del mod modGraphic">
          <ac:chgData name="CREEKMORE, Catherine" userId="823bcc67-5223-425b-8bff-b27758b86c98" providerId="ADAL" clId="{3C95ACE9-B300-4DA1-8CBC-1DFADBF6FA08}" dt="2019-11-11T10:12:16.651" v="933" actId="1076"/>
          <ac:graphicFrameMkLst>
            <pc:docMk/>
            <pc:sldMk cId="2692096566" sldId="261"/>
            <ac:graphicFrameMk id="6" creationId="{00000000-0000-0000-0000-000000000000}"/>
          </ac:graphicFrameMkLst>
        </pc:graphicFrameChg>
      </pc:sldChg>
      <pc:sldChg chg="modSp">
        <pc:chgData name="CREEKMORE, Catherine" userId="823bcc67-5223-425b-8bff-b27758b86c98" providerId="ADAL" clId="{3C95ACE9-B300-4DA1-8CBC-1DFADBF6FA08}" dt="2019-11-11T10:11:32.358" v="932" actId="20577"/>
        <pc:sldMkLst>
          <pc:docMk/>
          <pc:sldMk cId="1326253044" sldId="262"/>
        </pc:sldMkLst>
        <pc:spChg chg="mod">
          <ac:chgData name="CREEKMORE, Catherine" userId="823bcc67-5223-425b-8bff-b27758b86c98" providerId="ADAL" clId="{3C95ACE9-B300-4DA1-8CBC-1DFADBF6FA08}" dt="2019-11-11T10:11:32.358" v="932" actId="20577"/>
          <ac:spMkLst>
            <pc:docMk/>
            <pc:sldMk cId="1326253044" sldId="262"/>
            <ac:spMk id="6" creationId="{00000000-0000-0000-0000-000000000000}"/>
          </ac:spMkLst>
        </pc:spChg>
      </pc:sldChg>
      <pc:sldChg chg="modSp">
        <pc:chgData name="CREEKMORE, Catherine" userId="823bcc67-5223-425b-8bff-b27758b86c98" providerId="ADAL" clId="{3C95ACE9-B300-4DA1-8CBC-1DFADBF6FA08}" dt="2019-11-11T10:13:07.360" v="951" actId="20577"/>
        <pc:sldMkLst>
          <pc:docMk/>
          <pc:sldMk cId="3736595414" sldId="263"/>
        </pc:sldMkLst>
        <pc:spChg chg="mod">
          <ac:chgData name="CREEKMORE, Catherine" userId="823bcc67-5223-425b-8bff-b27758b86c98" providerId="ADAL" clId="{3C95ACE9-B300-4DA1-8CBC-1DFADBF6FA08}" dt="2019-11-11T10:13:07.360" v="951" actId="20577"/>
          <ac:spMkLst>
            <pc:docMk/>
            <pc:sldMk cId="3736595414" sldId="263"/>
            <ac:spMk id="6" creationId="{00000000-0000-0000-0000-000000000000}"/>
          </ac:spMkLst>
        </pc:spChg>
      </pc:sldChg>
      <pc:sldChg chg="modSp">
        <pc:chgData name="CREEKMORE, Catherine" userId="823bcc67-5223-425b-8bff-b27758b86c98" providerId="ADAL" clId="{3C95ACE9-B300-4DA1-8CBC-1DFADBF6FA08}" dt="2019-11-11T10:10:58.019" v="927" actId="20577"/>
        <pc:sldMkLst>
          <pc:docMk/>
          <pc:sldMk cId="1569636193" sldId="264"/>
        </pc:sldMkLst>
        <pc:spChg chg="mod">
          <ac:chgData name="CREEKMORE, Catherine" userId="823bcc67-5223-425b-8bff-b27758b86c98" providerId="ADAL" clId="{3C95ACE9-B300-4DA1-8CBC-1DFADBF6FA08}" dt="2019-11-11T10:10:58.019" v="927" actId="20577"/>
          <ac:spMkLst>
            <pc:docMk/>
            <pc:sldMk cId="1569636193" sldId="264"/>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20599" y="8686800"/>
            <a:ext cx="1123157" cy="457200"/>
          </a:xfrm>
          <a:prstGeom prst="rect">
            <a:avLst/>
          </a:prstGeom>
        </p:spPr>
        <p:txBody>
          <a:bodyPr vert="horz" lIns="91440" tIns="45720" rIns="91440" bIns="45720" rtlCol="0"/>
          <a:lstStyle>
            <a:lvl1pPr algn="r">
              <a:defRPr sz="1200"/>
            </a:lvl1pPr>
          </a:lstStyle>
          <a:p>
            <a:pPr algn="l"/>
            <a:fld id="{63D1F4A6-7DD5-42E4-9750-A8709F395147}" type="datetimeFigureOut">
              <a:rPr lang="en-GB" smtClean="0"/>
              <a:pPr algn="l"/>
              <a:t>26/12/2020</a:t>
            </a:fld>
            <a:endParaRPr lang="en-GB"/>
          </a:p>
        </p:txBody>
      </p:sp>
      <p:sp>
        <p:nvSpPr>
          <p:cNvPr id="4" name="Footer Placeholder 3"/>
          <p:cNvSpPr>
            <a:spLocks noGrp="1"/>
          </p:cNvSpPr>
          <p:nvPr>
            <p:ph type="ftr" sz="quarter" idx="2"/>
          </p:nvPr>
        </p:nvSpPr>
        <p:spPr>
          <a:xfrm>
            <a:off x="1268578" y="8686800"/>
            <a:ext cx="4896725" cy="457200"/>
          </a:xfrm>
          <a:prstGeom prst="rect">
            <a:avLst/>
          </a:prstGeom>
        </p:spPr>
        <p:txBody>
          <a:bodyPr vert="horz" lIns="91440" tIns="45720" rIns="91440" bIns="45720" rtlCol="0" anchor="t" anchorCtr="0"/>
          <a:lstStyle>
            <a:lvl1pPr algn="l">
              <a:defRPr sz="1200"/>
            </a:lvl1pPr>
          </a:lstStyle>
          <a:p>
            <a:endParaRPr lang="en-GB"/>
          </a:p>
        </p:txBody>
      </p:sp>
      <p:sp>
        <p:nvSpPr>
          <p:cNvPr id="5" name="Slide Number Placeholder 4"/>
          <p:cNvSpPr>
            <a:spLocks noGrp="1"/>
          </p:cNvSpPr>
          <p:nvPr>
            <p:ph type="sldNum" sz="quarter" idx="3"/>
          </p:nvPr>
        </p:nvSpPr>
        <p:spPr>
          <a:xfrm>
            <a:off x="6309319" y="8685213"/>
            <a:ext cx="547093" cy="457200"/>
          </a:xfrm>
          <a:prstGeom prst="rect">
            <a:avLst/>
          </a:prstGeom>
        </p:spPr>
        <p:txBody>
          <a:bodyPr vert="horz" lIns="91440" tIns="45720" rIns="91440" bIns="45720" rtlCol="0" anchor="t" anchorCtr="0"/>
          <a:lstStyle>
            <a:lvl1pPr algn="r">
              <a:defRPr sz="1200"/>
            </a:lvl1pPr>
          </a:lstStyle>
          <a:p>
            <a:fld id="{C5ABB7FA-2627-47C9-9258-FDF90D155C04}" type="slidenum">
              <a:rPr lang="en-GB" smtClean="0"/>
              <a:t>‹#›</a:t>
            </a:fld>
            <a:endParaRPr lang="en-GB"/>
          </a:p>
        </p:txBody>
      </p:sp>
      <p:sp>
        <p:nvSpPr>
          <p:cNvPr id="7" name="Header Placeholder 6"/>
          <p:cNvSpPr>
            <a:spLocks noGrp="1"/>
          </p:cNvSpPr>
          <p:nvPr>
            <p:ph type="hdr" sz="quarter"/>
          </p:nvPr>
        </p:nvSpPr>
        <p:spPr>
          <a:xfrm>
            <a:off x="1556792" y="179512"/>
            <a:ext cx="4752528" cy="504056"/>
          </a:xfrm>
          <a:prstGeom prst="rect">
            <a:avLst/>
          </a:prstGeom>
        </p:spPr>
        <p:txBody>
          <a:bodyPr vert="horz" lIns="91440" tIns="45720" rIns="91440" bIns="45720" rtlCol="0"/>
          <a:lstStyle>
            <a:lvl1pPr algn="l">
              <a:defRPr sz="1200"/>
            </a:lvl1pPr>
          </a:lstStyle>
          <a:p>
            <a:endParaRPr lang="en-GB"/>
          </a:p>
        </p:txBody>
      </p:sp>
      <p:pic>
        <p:nvPicPr>
          <p:cNvPr id="8" name="Picture 7" descr="Department for Education" title="Logo"/>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640" y="179512"/>
            <a:ext cx="864096" cy="507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95452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92696" y="251520"/>
            <a:ext cx="5400600" cy="40504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92696" y="4343400"/>
            <a:ext cx="54006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Date Placeholder 2"/>
          <p:cNvSpPr>
            <a:spLocks noGrp="1"/>
          </p:cNvSpPr>
          <p:nvPr>
            <p:ph type="dt" sz="quarter" idx="1"/>
          </p:nvPr>
        </p:nvSpPr>
        <p:spPr>
          <a:xfrm>
            <a:off x="-20599" y="8686800"/>
            <a:ext cx="1123157" cy="457200"/>
          </a:xfrm>
          <a:prstGeom prst="rect">
            <a:avLst/>
          </a:prstGeom>
        </p:spPr>
        <p:txBody>
          <a:bodyPr vert="horz" lIns="91440" tIns="45720" rIns="91440" bIns="45720" rtlCol="0"/>
          <a:lstStyle>
            <a:lvl1pPr algn="r">
              <a:defRPr sz="1200"/>
            </a:lvl1pPr>
          </a:lstStyle>
          <a:p>
            <a:pPr algn="l"/>
            <a:fld id="{63D1F4A6-7DD5-42E4-9750-A8709F395147}" type="datetimeFigureOut">
              <a:rPr lang="en-GB" smtClean="0"/>
              <a:pPr algn="l"/>
              <a:t>26/12/2020</a:t>
            </a:fld>
            <a:endParaRPr lang="en-GB"/>
          </a:p>
        </p:txBody>
      </p:sp>
      <p:sp>
        <p:nvSpPr>
          <p:cNvPr id="9" name="Footer Placeholder 3"/>
          <p:cNvSpPr>
            <a:spLocks noGrp="1"/>
          </p:cNvSpPr>
          <p:nvPr>
            <p:ph type="ftr" sz="quarter" idx="4"/>
          </p:nvPr>
        </p:nvSpPr>
        <p:spPr>
          <a:xfrm>
            <a:off x="1268578" y="8686800"/>
            <a:ext cx="4896725" cy="457200"/>
          </a:xfrm>
          <a:prstGeom prst="rect">
            <a:avLst/>
          </a:prstGeom>
        </p:spPr>
        <p:txBody>
          <a:bodyPr vert="horz" lIns="91440" tIns="45720" rIns="91440" bIns="45720" rtlCol="0" anchor="t" anchorCtr="0"/>
          <a:lstStyle>
            <a:lvl1pPr algn="l">
              <a:defRPr sz="1200"/>
            </a:lvl1pPr>
          </a:lstStyle>
          <a:p>
            <a:endParaRPr lang="en-GB"/>
          </a:p>
        </p:txBody>
      </p:sp>
      <p:sp>
        <p:nvSpPr>
          <p:cNvPr id="10" name="Slide Number Placeholder 4"/>
          <p:cNvSpPr>
            <a:spLocks noGrp="1"/>
          </p:cNvSpPr>
          <p:nvPr>
            <p:ph type="sldNum" sz="quarter" idx="5"/>
          </p:nvPr>
        </p:nvSpPr>
        <p:spPr>
          <a:xfrm>
            <a:off x="6309319" y="8685213"/>
            <a:ext cx="547093" cy="457200"/>
          </a:xfrm>
          <a:prstGeom prst="rect">
            <a:avLst/>
          </a:prstGeom>
        </p:spPr>
        <p:txBody>
          <a:bodyPr vert="horz" lIns="91440" tIns="45720" rIns="91440" bIns="45720" rtlCol="0" anchor="t" anchorCtr="0"/>
          <a:lstStyle>
            <a:lvl1pPr algn="r">
              <a:defRPr sz="1200"/>
            </a:lvl1pPr>
          </a:lstStyle>
          <a:p>
            <a:fld id="{C5ABB7FA-2627-47C9-9258-FDF90D155C04}" type="slidenum">
              <a:rPr lang="en-GB" smtClean="0"/>
              <a:t>‹#›</a:t>
            </a:fld>
            <a:endParaRPr lang="en-GB"/>
          </a:p>
        </p:txBody>
      </p:sp>
    </p:spTree>
    <p:extLst>
      <p:ext uri="{BB962C8B-B14F-4D97-AF65-F5344CB8AC3E}">
        <p14:creationId xmlns:p14="http://schemas.microsoft.com/office/powerpoint/2010/main" val="675420162"/>
      </p:ext>
    </p:extLst>
  </p:cSld>
  <p:clrMap bg1="lt1" tx1="dk1" bg2="lt2" tx2="dk2" accent1="accent1" accent2="accent2" accent3="accent3" accent4="accent4" accent5="accent5" accent6="accent6" hlink="hlink" folHlink="folHlink"/>
  <p:notesStyle>
    <a:lvl1pPr marL="171450" indent="-171450" algn="l" defTabSz="914400" rtl="0" eaLnBrk="1" latinLnBrk="0" hangingPunct="1">
      <a:buFont typeface="Arial" pitchFamily="34" charset="0"/>
      <a:buChar char="•"/>
      <a:defRPr sz="1200" b="1" kern="1200">
        <a:solidFill>
          <a:schemeClr val="tx1"/>
        </a:solidFill>
        <a:latin typeface="+mn-lt"/>
        <a:ea typeface="+mn-ea"/>
        <a:cs typeface="+mn-cs"/>
      </a:defRPr>
    </a:lvl1pPr>
    <a:lvl2pPr marL="368300" indent="-171450" algn="l" defTabSz="914400" rtl="0" eaLnBrk="1" latinLnBrk="0" hangingPunct="1">
      <a:buFont typeface="Arial" pitchFamily="34" charset="0"/>
      <a:buChar char="•"/>
      <a:defRPr sz="1200" kern="1200">
        <a:solidFill>
          <a:schemeClr val="tx1"/>
        </a:solidFill>
        <a:latin typeface="+mn-lt"/>
        <a:ea typeface="+mn-ea"/>
        <a:cs typeface="+mn-cs"/>
      </a:defRPr>
    </a:lvl2pPr>
    <a:lvl3pPr marL="533400" indent="-171450" algn="l" defTabSz="914400" rtl="0" eaLnBrk="1" latinLnBrk="0" hangingPunct="1">
      <a:buFont typeface="Arial" pitchFamily="34" charset="0"/>
      <a:buChar char="•"/>
      <a:defRPr sz="1200" kern="1200">
        <a:solidFill>
          <a:schemeClr val="tx1"/>
        </a:solidFill>
        <a:latin typeface="+mn-lt"/>
        <a:ea typeface="+mn-ea"/>
        <a:cs typeface="+mn-cs"/>
      </a:defRPr>
    </a:lvl3pPr>
    <a:lvl4pPr marL="715963" indent="-171450" algn="l" defTabSz="914400" rtl="0" eaLnBrk="1" latinLnBrk="0" hangingPunct="1">
      <a:buFont typeface="Arial" pitchFamily="34" charset="0"/>
      <a:buChar char="•"/>
      <a:defRPr sz="1200" kern="1200">
        <a:solidFill>
          <a:schemeClr val="tx1"/>
        </a:solidFill>
        <a:latin typeface="+mn-lt"/>
        <a:ea typeface="+mn-ea"/>
        <a:cs typeface="+mn-cs"/>
      </a:defRPr>
    </a:lvl4pPr>
    <a:lvl5pPr marL="987425" indent="-174625" algn="l" defTabSz="987425" rtl="0" eaLnBrk="1" latinLnBrk="0" hangingPunct="1">
      <a:buFont typeface="Arial"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92150" y="250825"/>
            <a:ext cx="5400675" cy="40513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5ABB7FA-2627-47C9-9258-FDF90D155C04}" type="slidenum">
              <a:rPr lang="en-GB" smtClean="0"/>
              <a:t>1</a:t>
            </a:fld>
            <a:endParaRPr lang="en-GB"/>
          </a:p>
        </p:txBody>
      </p:sp>
    </p:spTree>
    <p:extLst>
      <p:ext uri="{BB962C8B-B14F-4D97-AF65-F5344CB8AC3E}">
        <p14:creationId xmlns:p14="http://schemas.microsoft.com/office/powerpoint/2010/main" val="663206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92150" y="250825"/>
            <a:ext cx="5400675" cy="40513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5ABB7FA-2627-47C9-9258-FDF90D155C04}" type="slidenum">
              <a:rPr lang="en-GB" smtClean="0"/>
              <a:t>2</a:t>
            </a:fld>
            <a:endParaRPr lang="en-GB"/>
          </a:p>
        </p:txBody>
      </p:sp>
    </p:spTree>
    <p:extLst>
      <p:ext uri="{BB962C8B-B14F-4D97-AF65-F5344CB8AC3E}">
        <p14:creationId xmlns:p14="http://schemas.microsoft.com/office/powerpoint/2010/main" val="478927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92150" y="250825"/>
            <a:ext cx="5400675" cy="40513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5ABB7FA-2627-47C9-9258-FDF90D155C04}" type="slidenum">
              <a:rPr lang="en-GB" smtClean="0"/>
              <a:t>3</a:t>
            </a:fld>
            <a:endParaRPr lang="en-GB"/>
          </a:p>
        </p:txBody>
      </p:sp>
    </p:spTree>
    <p:extLst>
      <p:ext uri="{BB962C8B-B14F-4D97-AF65-F5344CB8AC3E}">
        <p14:creationId xmlns:p14="http://schemas.microsoft.com/office/powerpoint/2010/main" val="2276629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81075"/>
            <a:ext cx="7772400" cy="1470025"/>
          </a:xfrm>
        </p:spPr>
        <p:txBody>
          <a:bodyPr>
            <a:noAutofit/>
          </a:bodyPr>
          <a:lstStyle>
            <a:lvl1pPr algn="l">
              <a:defRPr lang="en-GB" sz="5400" b="1" kern="1200" noProof="0" dirty="0" smtClean="0">
                <a:solidFill>
                  <a:srgbClr val="104F75"/>
                </a:solidFill>
                <a:latin typeface="+mj-lt"/>
                <a:ea typeface="+mn-ea"/>
                <a:cs typeface="+mn-cs"/>
              </a:defRPr>
            </a:lvl1pPr>
          </a:lstStyle>
          <a:p>
            <a:r>
              <a:rPr lang="en-US"/>
              <a:t>Click to edit Master title style</a:t>
            </a:r>
            <a:endParaRPr lang="en-GB"/>
          </a:p>
        </p:txBody>
      </p:sp>
      <p:sp>
        <p:nvSpPr>
          <p:cNvPr id="3" name="Subtitle 2"/>
          <p:cNvSpPr>
            <a:spLocks noGrp="1"/>
          </p:cNvSpPr>
          <p:nvPr>
            <p:ph type="subTitle" idx="1"/>
          </p:nvPr>
        </p:nvSpPr>
        <p:spPr>
          <a:xfrm>
            <a:off x="683568" y="2924944"/>
            <a:ext cx="6400800" cy="1752600"/>
          </a:xfrm>
        </p:spPr>
        <p:txBody>
          <a:bodyPr>
            <a:noAutofit/>
          </a:bodyPr>
          <a:lstStyle>
            <a:lvl1pPr marL="0" indent="0" algn="l">
              <a:buNone/>
              <a:defRPr sz="2000" b="1">
                <a:solidFill>
                  <a:schemeClr val="tx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GB" dirty="0"/>
          </a:p>
        </p:txBody>
      </p:sp>
      <p:sp>
        <p:nvSpPr>
          <p:cNvPr id="12" name="Date Placeholder 3"/>
          <p:cNvSpPr>
            <a:spLocks noGrp="1"/>
          </p:cNvSpPr>
          <p:nvPr>
            <p:ph type="dt" sz="half" idx="2"/>
          </p:nvPr>
        </p:nvSpPr>
        <p:spPr>
          <a:xfrm>
            <a:off x="2123728" y="6334125"/>
            <a:ext cx="1224136" cy="365125"/>
          </a:xfrm>
          <a:prstGeom prst="rect">
            <a:avLst/>
          </a:prstGeom>
        </p:spPr>
        <p:txBody>
          <a:bodyPr/>
          <a:lstStyle>
            <a:lvl1pPr>
              <a:defRPr sz="1200">
                <a:solidFill>
                  <a:schemeClr val="tx1">
                    <a:lumMod val="50000"/>
                    <a:lumOff val="50000"/>
                  </a:schemeClr>
                </a:solidFill>
              </a:defRPr>
            </a:lvl1pPr>
          </a:lstStyle>
          <a:p>
            <a:fld id="{B5E69749-5551-4F5F-A3EA-C88943F21456}" type="datetimeFigureOut">
              <a:rPr lang="en-GB" smtClean="0"/>
              <a:pPr/>
              <a:t>26/12/2020</a:t>
            </a:fld>
            <a:endParaRPr lang="en-GB"/>
          </a:p>
        </p:txBody>
      </p:sp>
      <p:sp>
        <p:nvSpPr>
          <p:cNvPr id="13" name="Footer Placeholder 4"/>
          <p:cNvSpPr>
            <a:spLocks noGrp="1"/>
          </p:cNvSpPr>
          <p:nvPr>
            <p:ph type="ftr" sz="quarter" idx="3"/>
          </p:nvPr>
        </p:nvSpPr>
        <p:spPr>
          <a:xfrm>
            <a:off x="3419872" y="6334125"/>
            <a:ext cx="4464496" cy="365125"/>
          </a:xfrm>
          <a:prstGeom prst="rect">
            <a:avLst/>
          </a:prstGeom>
        </p:spPr>
        <p:txBody>
          <a:bodyPr/>
          <a:lstStyle>
            <a:lvl1pPr>
              <a:defRPr lang="en-GB" sz="1200" kern="1200" dirty="0">
                <a:solidFill>
                  <a:schemeClr val="tx1">
                    <a:lumMod val="50000"/>
                    <a:lumOff val="50000"/>
                  </a:schemeClr>
                </a:solidFill>
                <a:latin typeface="+mn-lt"/>
                <a:ea typeface="+mn-ea"/>
                <a:cs typeface="+mn-cs"/>
              </a:defRPr>
            </a:lvl1pPr>
          </a:lstStyle>
          <a:p>
            <a:endParaRPr lang="en-GB"/>
          </a:p>
        </p:txBody>
      </p:sp>
      <p:sp>
        <p:nvSpPr>
          <p:cNvPr id="14" name="Slide Number Placeholder 5"/>
          <p:cNvSpPr>
            <a:spLocks noGrp="1"/>
          </p:cNvSpPr>
          <p:nvPr>
            <p:ph type="sldNum" sz="quarter" idx="4"/>
          </p:nvPr>
        </p:nvSpPr>
        <p:spPr>
          <a:xfrm>
            <a:off x="7945388" y="6334125"/>
            <a:ext cx="514400" cy="365125"/>
          </a:xfrm>
          <a:prstGeom prst="rect">
            <a:avLst/>
          </a:prstGeom>
        </p:spPr>
        <p:txBody>
          <a:bodyPr/>
          <a:lstStyle>
            <a:lvl1pPr>
              <a:defRPr sz="1200">
                <a:solidFill>
                  <a:schemeClr val="tx1">
                    <a:lumMod val="50000"/>
                    <a:lumOff val="50000"/>
                  </a:schemeClr>
                </a:solidFill>
              </a:defRPr>
            </a:lvl1pPr>
          </a:lstStyle>
          <a:p>
            <a:fld id="{5DB98E5A-76C0-453E-B1E0-BC4AB04722D5}" type="slidenum">
              <a:rPr lang="en-GB" smtClean="0"/>
              <a:pPr/>
              <a:t>‹#›</a:t>
            </a:fld>
            <a:endParaRPr lang="en-GB"/>
          </a:p>
        </p:txBody>
      </p:sp>
    </p:spTree>
    <p:extLst>
      <p:ext uri="{BB962C8B-B14F-4D97-AF65-F5344CB8AC3E}">
        <p14:creationId xmlns:p14="http://schemas.microsoft.com/office/powerpoint/2010/main" val="2872273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2123728" y="6334125"/>
            <a:ext cx="1224136" cy="365125"/>
          </a:xfrm>
          <a:prstGeom prst="rect">
            <a:avLst/>
          </a:prstGeom>
        </p:spPr>
        <p:txBody>
          <a:bodyPr/>
          <a:lstStyle>
            <a:lvl1pPr>
              <a:defRPr sz="1200">
                <a:solidFill>
                  <a:schemeClr val="tx1">
                    <a:lumMod val="50000"/>
                    <a:lumOff val="50000"/>
                  </a:schemeClr>
                </a:solidFill>
              </a:defRPr>
            </a:lvl1pPr>
          </a:lstStyle>
          <a:p>
            <a:fld id="{B5E69749-5551-4F5F-A3EA-C88943F21456}" type="datetimeFigureOut">
              <a:rPr lang="en-GB" smtClean="0"/>
              <a:pPr/>
              <a:t>26/12/2020</a:t>
            </a:fld>
            <a:endParaRPr lang="en-GB"/>
          </a:p>
        </p:txBody>
      </p:sp>
      <p:sp>
        <p:nvSpPr>
          <p:cNvPr id="6" name="Footer Placeholder 4"/>
          <p:cNvSpPr>
            <a:spLocks noGrp="1"/>
          </p:cNvSpPr>
          <p:nvPr>
            <p:ph type="ftr" sz="quarter" idx="3"/>
          </p:nvPr>
        </p:nvSpPr>
        <p:spPr>
          <a:xfrm>
            <a:off x="3419872" y="6334125"/>
            <a:ext cx="4464496" cy="365125"/>
          </a:xfrm>
          <a:prstGeom prst="rect">
            <a:avLst/>
          </a:prstGeom>
        </p:spPr>
        <p:txBody>
          <a:bodyPr/>
          <a:lstStyle>
            <a:lvl1pPr>
              <a:defRPr lang="en-GB" sz="1200" kern="1200" dirty="0">
                <a:solidFill>
                  <a:schemeClr val="tx1">
                    <a:lumMod val="50000"/>
                    <a:lumOff val="50000"/>
                  </a:schemeClr>
                </a:solidFill>
                <a:latin typeface="+mn-lt"/>
                <a:ea typeface="+mn-ea"/>
                <a:cs typeface="+mn-cs"/>
              </a:defRPr>
            </a:lvl1pPr>
          </a:lstStyle>
          <a:p>
            <a:endParaRPr lang="en-GB"/>
          </a:p>
        </p:txBody>
      </p:sp>
      <p:sp>
        <p:nvSpPr>
          <p:cNvPr id="7" name="Slide Number Placeholder 5"/>
          <p:cNvSpPr>
            <a:spLocks noGrp="1"/>
          </p:cNvSpPr>
          <p:nvPr>
            <p:ph type="sldNum" sz="quarter" idx="4"/>
          </p:nvPr>
        </p:nvSpPr>
        <p:spPr>
          <a:xfrm>
            <a:off x="7945388" y="6334125"/>
            <a:ext cx="514400" cy="365125"/>
          </a:xfrm>
          <a:prstGeom prst="rect">
            <a:avLst/>
          </a:prstGeom>
        </p:spPr>
        <p:txBody>
          <a:bodyPr/>
          <a:lstStyle>
            <a:lvl1pPr>
              <a:defRPr sz="1200">
                <a:solidFill>
                  <a:schemeClr val="tx1">
                    <a:lumMod val="50000"/>
                    <a:lumOff val="50000"/>
                  </a:schemeClr>
                </a:solidFill>
              </a:defRPr>
            </a:lvl1pPr>
          </a:lstStyle>
          <a:p>
            <a:fld id="{5DB98E5A-76C0-453E-B1E0-BC4AB04722D5}" type="slidenum">
              <a:rPr lang="en-GB" smtClean="0"/>
              <a:pPr/>
              <a:t>‹#›</a:t>
            </a:fld>
            <a:endParaRPr lang="en-GB"/>
          </a:p>
        </p:txBody>
      </p:sp>
    </p:spTree>
    <p:extLst>
      <p:ext uri="{BB962C8B-B14F-4D97-AF65-F5344CB8AC3E}">
        <p14:creationId xmlns:p14="http://schemas.microsoft.com/office/powerpoint/2010/main" val="153667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2" y="335919"/>
            <a:ext cx="7775575" cy="645155"/>
          </a:xfrm>
        </p:spPr>
        <p:txBody>
          <a:bodyPr vert="horz" lIns="91440" tIns="45720" rIns="91440" bIns="45720" rtlCol="0" anchor="ctr">
            <a:noAutofit/>
          </a:bodyPr>
          <a:lstStyle>
            <a:lvl1pPr>
              <a:defRPr lang="en-GB" dirty="0"/>
            </a:lvl1pPr>
          </a:lstStyle>
          <a:p>
            <a:pPr lvl="0"/>
            <a:r>
              <a:rPr lang="en-US"/>
              <a:t>Click to edit Master title style</a:t>
            </a:r>
            <a:endParaRPr lang="en-GB"/>
          </a:p>
        </p:txBody>
      </p:sp>
      <p:sp>
        <p:nvSpPr>
          <p:cNvPr id="3" name="Picture Placeholder 2"/>
          <p:cNvSpPr>
            <a:spLocks noGrp="1"/>
          </p:cNvSpPr>
          <p:nvPr>
            <p:ph type="pic" idx="1"/>
          </p:nvPr>
        </p:nvSpPr>
        <p:spPr>
          <a:xfrm>
            <a:off x="1872271" y="1187202"/>
            <a:ext cx="5256584" cy="4112369"/>
          </a:xfrm>
          <a:ln>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63688" y="5445571"/>
            <a:ext cx="5486400" cy="35969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3"/>
          <p:cNvSpPr>
            <a:spLocks noGrp="1"/>
          </p:cNvSpPr>
          <p:nvPr>
            <p:ph type="dt" sz="half" idx="10"/>
          </p:nvPr>
        </p:nvSpPr>
        <p:spPr>
          <a:xfrm>
            <a:off x="2123728" y="6334125"/>
            <a:ext cx="1224136" cy="365125"/>
          </a:xfrm>
          <a:prstGeom prst="rect">
            <a:avLst/>
          </a:prstGeom>
        </p:spPr>
        <p:txBody>
          <a:bodyPr/>
          <a:lstStyle>
            <a:lvl1pPr>
              <a:defRPr sz="1200">
                <a:solidFill>
                  <a:schemeClr val="tx1">
                    <a:lumMod val="50000"/>
                    <a:lumOff val="50000"/>
                  </a:schemeClr>
                </a:solidFill>
              </a:defRPr>
            </a:lvl1pPr>
          </a:lstStyle>
          <a:p>
            <a:fld id="{B5E69749-5551-4F5F-A3EA-C88943F21456}" type="datetimeFigureOut">
              <a:rPr lang="en-GB" smtClean="0"/>
              <a:pPr/>
              <a:t>26/12/2020</a:t>
            </a:fld>
            <a:endParaRPr lang="en-GB"/>
          </a:p>
        </p:txBody>
      </p:sp>
      <p:sp>
        <p:nvSpPr>
          <p:cNvPr id="9" name="Footer Placeholder 4"/>
          <p:cNvSpPr>
            <a:spLocks noGrp="1"/>
          </p:cNvSpPr>
          <p:nvPr>
            <p:ph type="ftr" sz="quarter" idx="3"/>
          </p:nvPr>
        </p:nvSpPr>
        <p:spPr>
          <a:xfrm>
            <a:off x="3419872" y="6334125"/>
            <a:ext cx="4464496" cy="365125"/>
          </a:xfrm>
          <a:prstGeom prst="rect">
            <a:avLst/>
          </a:prstGeom>
        </p:spPr>
        <p:txBody>
          <a:bodyPr/>
          <a:lstStyle>
            <a:lvl1pPr>
              <a:defRPr lang="en-GB" sz="1200" kern="1200" dirty="0">
                <a:solidFill>
                  <a:schemeClr val="tx1">
                    <a:lumMod val="50000"/>
                    <a:lumOff val="50000"/>
                  </a:schemeClr>
                </a:solidFill>
                <a:latin typeface="+mn-lt"/>
                <a:ea typeface="+mn-ea"/>
                <a:cs typeface="+mn-cs"/>
              </a:defRPr>
            </a:lvl1pPr>
          </a:lstStyle>
          <a:p>
            <a:endParaRPr lang="en-GB"/>
          </a:p>
        </p:txBody>
      </p:sp>
      <p:sp>
        <p:nvSpPr>
          <p:cNvPr id="10" name="Slide Number Placeholder 5"/>
          <p:cNvSpPr>
            <a:spLocks noGrp="1"/>
          </p:cNvSpPr>
          <p:nvPr>
            <p:ph type="sldNum" sz="quarter" idx="4"/>
          </p:nvPr>
        </p:nvSpPr>
        <p:spPr>
          <a:xfrm>
            <a:off x="7945388" y="6334125"/>
            <a:ext cx="514400" cy="365125"/>
          </a:xfrm>
          <a:prstGeom prst="rect">
            <a:avLst/>
          </a:prstGeom>
        </p:spPr>
        <p:txBody>
          <a:bodyPr/>
          <a:lstStyle>
            <a:lvl1pPr>
              <a:defRPr sz="1200">
                <a:solidFill>
                  <a:schemeClr val="tx1">
                    <a:lumMod val="50000"/>
                    <a:lumOff val="50000"/>
                  </a:schemeClr>
                </a:solidFill>
              </a:defRPr>
            </a:lvl1pPr>
          </a:lstStyle>
          <a:p>
            <a:fld id="{5DB98E5A-76C0-453E-B1E0-BC4AB04722D5}" type="slidenum">
              <a:rPr lang="en-GB" smtClean="0"/>
              <a:pPr/>
              <a:t>‹#›</a:t>
            </a:fld>
            <a:endParaRPr lang="en-GB"/>
          </a:p>
        </p:txBody>
      </p:sp>
    </p:spTree>
    <p:extLst>
      <p:ext uri="{BB962C8B-B14F-4D97-AF65-F5344CB8AC3E}">
        <p14:creationId xmlns:p14="http://schemas.microsoft.com/office/powerpoint/2010/main" val="3487876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B5E69749-5551-4F5F-A3EA-C88943F21456}" type="datetimeFigureOut">
              <a:rPr lang="en-GB" smtClean="0"/>
              <a:pPr/>
              <a:t>26/12/2020</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5DB98E5A-76C0-453E-B1E0-BC4AB04722D5}" type="slidenum">
              <a:rPr lang="en-GB" smtClean="0"/>
              <a:pPr/>
              <a:t>‹#›</a:t>
            </a:fld>
            <a:endParaRPr lang="en-GB"/>
          </a:p>
        </p:txBody>
      </p:sp>
    </p:spTree>
    <p:extLst>
      <p:ext uri="{BB962C8B-B14F-4D97-AF65-F5344CB8AC3E}">
        <p14:creationId xmlns:p14="http://schemas.microsoft.com/office/powerpoint/2010/main" val="171037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4213" y="333374"/>
            <a:ext cx="7775575" cy="647701"/>
          </a:xfrm>
        </p:spPr>
        <p:txBody>
          <a:bodyPr/>
          <a:lstStyle/>
          <a:p>
            <a:r>
              <a:rPr lang="en-US"/>
              <a:t>Click to edit Master title style</a:t>
            </a:r>
            <a:endParaRPr lang="en-GB"/>
          </a:p>
        </p:txBody>
      </p:sp>
      <p:sp>
        <p:nvSpPr>
          <p:cNvPr id="3" name="Content Placeholder 2"/>
          <p:cNvSpPr>
            <a:spLocks noGrp="1"/>
          </p:cNvSpPr>
          <p:nvPr>
            <p:ph idx="1"/>
          </p:nvPr>
        </p:nvSpPr>
        <p:spPr>
          <a:xfrm>
            <a:off x="684212" y="1196976"/>
            <a:ext cx="7775575" cy="4679949"/>
          </a:xfrm>
        </p:spPr>
        <p:txBody>
          <a:bodyPr/>
          <a:lstStyle>
            <a:lvl1pPr marL="342900" marR="0" indent="-3429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lvl1pPr>
            <a:lvl2pPr marL="742950" marR="0" indent="-28575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lvl2pPr>
            <a:lvl3pPr marL="11430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lvl3pPr>
            <a:lvl4pPr marL="16002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lvl4pPr>
            <a:lvl5pPr marL="20574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lvl5pPr>
          </a:lstStyle>
          <a:p>
            <a:pPr marL="342900" marR="0" lvl="0" indent="-3429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1" i="0" u="none" strike="noStrike" kern="1200" cap="none" spc="0" normalizeH="0" baseline="0" noProof="0">
                <a:ln>
                  <a:noFill/>
                </a:ln>
                <a:solidFill>
                  <a:prstClr val="black"/>
                </a:solidFill>
                <a:effectLst/>
                <a:uLnTx/>
                <a:uFillTx/>
                <a:latin typeface="+mn-lt"/>
                <a:ea typeface="+mn-ea"/>
                <a:cs typeface="+mn-cs"/>
              </a:rPr>
              <a:t>Click to edit Master text styles</a:t>
            </a:r>
          </a:p>
          <a:p>
            <a:pPr marL="742950" marR="0" lvl="1" indent="-28575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0" i="0" u="none" strike="noStrike" kern="1200" cap="none" spc="0" normalizeH="0" baseline="0" noProof="0">
                <a:ln>
                  <a:noFill/>
                </a:ln>
                <a:solidFill>
                  <a:prstClr val="black"/>
                </a:solidFill>
                <a:effectLst/>
                <a:uLnTx/>
                <a:uFillTx/>
                <a:latin typeface="+mn-lt"/>
                <a:ea typeface="+mn-ea"/>
                <a:cs typeface="+mn-cs"/>
              </a:rPr>
              <a:t>Second level</a:t>
            </a:r>
          </a:p>
          <a:p>
            <a:pPr marL="1143000" marR="0" lvl="2"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0" i="0" u="none" strike="noStrike" kern="1200" cap="none" spc="0" normalizeH="0" baseline="0" noProof="0">
                <a:ln>
                  <a:noFill/>
                </a:ln>
                <a:solidFill>
                  <a:prstClr val="black"/>
                </a:solidFill>
                <a:effectLst/>
                <a:uLnTx/>
                <a:uFillTx/>
                <a:latin typeface="+mn-lt"/>
                <a:ea typeface="+mn-ea"/>
                <a:cs typeface="+mn-cs"/>
              </a:rPr>
              <a:t>Third level</a:t>
            </a:r>
          </a:p>
          <a:p>
            <a:pPr marL="1600200" marR="0" lvl="3"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1600" b="0" i="0" u="none" strike="noStrike" kern="1200" cap="none" spc="0" normalizeH="0" baseline="0" noProof="0">
                <a:ln>
                  <a:noFill/>
                </a:ln>
                <a:solidFill>
                  <a:prstClr val="black"/>
                </a:solidFill>
                <a:effectLst/>
                <a:uLnTx/>
                <a:uFillTx/>
                <a:latin typeface="+mn-lt"/>
                <a:ea typeface="+mn-ea"/>
                <a:cs typeface="+mn-cs"/>
              </a:rPr>
              <a:t>Fourth level</a:t>
            </a:r>
          </a:p>
          <a:p>
            <a:pPr marL="2057400" marR="0" lvl="4"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1600" b="0" i="0" u="none" strike="noStrike" kern="1200" cap="none" spc="0" normalizeH="0" baseline="0" noProof="0">
                <a:ln>
                  <a:noFill/>
                </a:ln>
                <a:solidFill>
                  <a:prstClr val="black"/>
                </a:solidFill>
                <a:effectLst/>
                <a:uLnTx/>
                <a:uFillTx/>
                <a:latin typeface="+mn-lt"/>
                <a:ea typeface="+mn-ea"/>
                <a:cs typeface="+mn-cs"/>
              </a:rPr>
              <a:t>Fifth level</a:t>
            </a:r>
            <a:endParaRPr kumimoji="0" lang="en-GB" sz="1600" b="0" i="0" u="none" strike="noStrike" kern="1200" cap="none" spc="0" normalizeH="0" baseline="0" noProof="0">
              <a:ln>
                <a:noFill/>
              </a:ln>
              <a:solidFill>
                <a:prstClr val="black"/>
              </a:solidFill>
              <a:effectLst/>
              <a:uLnTx/>
              <a:uFillTx/>
              <a:latin typeface="+mn-lt"/>
              <a:ea typeface="+mn-ea"/>
              <a:cs typeface="+mn-cs"/>
            </a:endParaRPr>
          </a:p>
        </p:txBody>
      </p:sp>
      <p:sp>
        <p:nvSpPr>
          <p:cNvPr id="7" name="Date Placeholder 3"/>
          <p:cNvSpPr>
            <a:spLocks noGrp="1"/>
          </p:cNvSpPr>
          <p:nvPr>
            <p:ph type="dt" sz="half" idx="2"/>
          </p:nvPr>
        </p:nvSpPr>
        <p:spPr>
          <a:xfrm>
            <a:off x="2123728" y="6334125"/>
            <a:ext cx="1224136" cy="365125"/>
          </a:xfrm>
          <a:prstGeom prst="rect">
            <a:avLst/>
          </a:prstGeom>
        </p:spPr>
        <p:txBody>
          <a:bodyPr/>
          <a:lstStyle>
            <a:lvl1pPr>
              <a:defRPr sz="1200">
                <a:solidFill>
                  <a:schemeClr val="tx1">
                    <a:lumMod val="50000"/>
                    <a:lumOff val="50000"/>
                  </a:schemeClr>
                </a:solidFill>
              </a:defRPr>
            </a:lvl1pPr>
          </a:lstStyle>
          <a:p>
            <a:fld id="{B5E69749-5551-4F5F-A3EA-C88943F21456}" type="datetimeFigureOut">
              <a:rPr lang="en-GB" smtClean="0"/>
              <a:pPr/>
              <a:t>26/12/2020</a:t>
            </a:fld>
            <a:endParaRPr lang="en-GB"/>
          </a:p>
        </p:txBody>
      </p:sp>
      <p:sp>
        <p:nvSpPr>
          <p:cNvPr id="8" name="Footer Placeholder 4"/>
          <p:cNvSpPr>
            <a:spLocks noGrp="1"/>
          </p:cNvSpPr>
          <p:nvPr>
            <p:ph type="ftr" sz="quarter" idx="3"/>
          </p:nvPr>
        </p:nvSpPr>
        <p:spPr>
          <a:xfrm>
            <a:off x="3419872" y="6334125"/>
            <a:ext cx="4464496" cy="365125"/>
          </a:xfrm>
          <a:prstGeom prst="rect">
            <a:avLst/>
          </a:prstGeom>
        </p:spPr>
        <p:txBody>
          <a:bodyPr/>
          <a:lstStyle>
            <a:lvl1pPr>
              <a:defRPr lang="en-GB" sz="1200" kern="1200" dirty="0">
                <a:solidFill>
                  <a:schemeClr val="tx1">
                    <a:lumMod val="50000"/>
                    <a:lumOff val="50000"/>
                  </a:schemeClr>
                </a:solidFill>
                <a:latin typeface="+mn-lt"/>
                <a:ea typeface="+mn-ea"/>
                <a:cs typeface="+mn-cs"/>
              </a:defRPr>
            </a:lvl1pPr>
          </a:lstStyle>
          <a:p>
            <a:endParaRPr lang="en-GB"/>
          </a:p>
        </p:txBody>
      </p:sp>
      <p:sp>
        <p:nvSpPr>
          <p:cNvPr id="9" name="Slide Number Placeholder 5"/>
          <p:cNvSpPr>
            <a:spLocks noGrp="1"/>
          </p:cNvSpPr>
          <p:nvPr>
            <p:ph type="sldNum" sz="quarter" idx="4"/>
          </p:nvPr>
        </p:nvSpPr>
        <p:spPr>
          <a:xfrm>
            <a:off x="7945388" y="6334125"/>
            <a:ext cx="514400" cy="365125"/>
          </a:xfrm>
          <a:prstGeom prst="rect">
            <a:avLst/>
          </a:prstGeom>
        </p:spPr>
        <p:txBody>
          <a:bodyPr/>
          <a:lstStyle>
            <a:lvl1pPr>
              <a:defRPr sz="1200">
                <a:solidFill>
                  <a:schemeClr val="tx1">
                    <a:lumMod val="50000"/>
                    <a:lumOff val="50000"/>
                  </a:schemeClr>
                </a:solidFill>
              </a:defRPr>
            </a:lvl1pPr>
          </a:lstStyle>
          <a:p>
            <a:fld id="{5DB98E5A-76C0-453E-B1E0-BC4AB04722D5}" type="slidenum">
              <a:rPr lang="en-GB" smtClean="0"/>
              <a:pPr/>
              <a:t>‹#›</a:t>
            </a:fld>
            <a:endParaRPr lang="en-GB"/>
          </a:p>
        </p:txBody>
      </p:sp>
    </p:spTree>
    <p:extLst>
      <p:ext uri="{BB962C8B-B14F-4D97-AF65-F5344CB8AC3E}">
        <p14:creationId xmlns:p14="http://schemas.microsoft.com/office/powerpoint/2010/main" val="2017596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8921" y="981075"/>
            <a:ext cx="7775575" cy="1253337"/>
          </a:xfrm>
        </p:spPr>
        <p:txBody>
          <a:bodyPr anchor="t"/>
          <a:lstStyle>
            <a:lvl1pPr algn="l">
              <a:defRPr sz="4000" b="1" cap="none" baseline="0"/>
            </a:lvl1pPr>
          </a:lstStyle>
          <a:p>
            <a:r>
              <a:rPr lang="en-US"/>
              <a:t>Click to edit Master title style</a:t>
            </a:r>
            <a:endParaRPr lang="en-GB"/>
          </a:p>
        </p:txBody>
      </p:sp>
      <p:sp>
        <p:nvSpPr>
          <p:cNvPr id="3" name="Text Placeholder 2"/>
          <p:cNvSpPr>
            <a:spLocks noGrp="1"/>
          </p:cNvSpPr>
          <p:nvPr>
            <p:ph type="body" idx="1"/>
          </p:nvPr>
        </p:nvSpPr>
        <p:spPr>
          <a:xfrm>
            <a:off x="691109" y="2420888"/>
            <a:ext cx="7775575" cy="1500187"/>
          </a:xfrm>
        </p:spPr>
        <p:txBody>
          <a:bodyPr anchor="t" anchorCtr="0"/>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3"/>
          <p:cNvSpPr>
            <a:spLocks noGrp="1"/>
          </p:cNvSpPr>
          <p:nvPr>
            <p:ph type="dt" sz="half" idx="2"/>
          </p:nvPr>
        </p:nvSpPr>
        <p:spPr>
          <a:xfrm>
            <a:off x="2123728" y="6334125"/>
            <a:ext cx="1224136" cy="365125"/>
          </a:xfrm>
          <a:prstGeom prst="rect">
            <a:avLst/>
          </a:prstGeom>
        </p:spPr>
        <p:txBody>
          <a:bodyPr/>
          <a:lstStyle>
            <a:lvl1pPr>
              <a:defRPr sz="1200">
                <a:solidFill>
                  <a:schemeClr val="tx1">
                    <a:lumMod val="50000"/>
                    <a:lumOff val="50000"/>
                  </a:schemeClr>
                </a:solidFill>
              </a:defRPr>
            </a:lvl1pPr>
          </a:lstStyle>
          <a:p>
            <a:fld id="{B5E69749-5551-4F5F-A3EA-C88943F21456}" type="datetimeFigureOut">
              <a:rPr lang="en-GB" smtClean="0"/>
              <a:pPr/>
              <a:t>26/12/2020</a:t>
            </a:fld>
            <a:endParaRPr lang="en-GB"/>
          </a:p>
        </p:txBody>
      </p:sp>
      <p:sp>
        <p:nvSpPr>
          <p:cNvPr id="8" name="Footer Placeholder 4"/>
          <p:cNvSpPr>
            <a:spLocks noGrp="1"/>
          </p:cNvSpPr>
          <p:nvPr>
            <p:ph type="ftr" sz="quarter" idx="3"/>
          </p:nvPr>
        </p:nvSpPr>
        <p:spPr>
          <a:xfrm>
            <a:off x="3419872" y="6334125"/>
            <a:ext cx="4464496" cy="365125"/>
          </a:xfrm>
          <a:prstGeom prst="rect">
            <a:avLst/>
          </a:prstGeom>
        </p:spPr>
        <p:txBody>
          <a:bodyPr/>
          <a:lstStyle>
            <a:lvl1pPr>
              <a:defRPr lang="en-GB" sz="1200" kern="1200" dirty="0">
                <a:solidFill>
                  <a:schemeClr val="tx1">
                    <a:lumMod val="50000"/>
                    <a:lumOff val="50000"/>
                  </a:schemeClr>
                </a:solidFill>
                <a:latin typeface="+mn-lt"/>
                <a:ea typeface="+mn-ea"/>
                <a:cs typeface="+mn-cs"/>
              </a:defRPr>
            </a:lvl1pPr>
          </a:lstStyle>
          <a:p>
            <a:endParaRPr lang="en-GB"/>
          </a:p>
        </p:txBody>
      </p:sp>
      <p:sp>
        <p:nvSpPr>
          <p:cNvPr id="9" name="Slide Number Placeholder 5"/>
          <p:cNvSpPr>
            <a:spLocks noGrp="1"/>
          </p:cNvSpPr>
          <p:nvPr>
            <p:ph type="sldNum" sz="quarter" idx="4"/>
          </p:nvPr>
        </p:nvSpPr>
        <p:spPr>
          <a:xfrm>
            <a:off x="7945388" y="6334125"/>
            <a:ext cx="514400" cy="365125"/>
          </a:xfrm>
          <a:prstGeom prst="rect">
            <a:avLst/>
          </a:prstGeom>
        </p:spPr>
        <p:txBody>
          <a:bodyPr/>
          <a:lstStyle>
            <a:lvl1pPr>
              <a:defRPr sz="1200">
                <a:solidFill>
                  <a:schemeClr val="tx1">
                    <a:lumMod val="50000"/>
                    <a:lumOff val="50000"/>
                  </a:schemeClr>
                </a:solidFill>
              </a:defRPr>
            </a:lvl1pPr>
          </a:lstStyle>
          <a:p>
            <a:fld id="{5DB98E5A-76C0-453E-B1E0-BC4AB04722D5}" type="slidenum">
              <a:rPr lang="en-GB" smtClean="0"/>
              <a:pPr/>
              <a:t>‹#›</a:t>
            </a:fld>
            <a:endParaRPr lang="en-GB"/>
          </a:p>
        </p:txBody>
      </p:sp>
    </p:spTree>
    <p:extLst>
      <p:ext uri="{BB962C8B-B14F-4D97-AF65-F5344CB8AC3E}">
        <p14:creationId xmlns:p14="http://schemas.microsoft.com/office/powerpoint/2010/main" val="2003298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84212" y="1196975"/>
            <a:ext cx="3811587" cy="4679950"/>
          </a:xfrm>
        </p:spPr>
        <p:txBody>
          <a:bodyPr/>
          <a:lstStyle>
            <a:lvl1pPr marL="342900" marR="0" indent="-3429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2000"/>
            </a:lvl1pPr>
            <a:lvl2pPr marL="742950" marR="0" indent="-28575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2000"/>
            </a:lvl2pPr>
            <a:lvl3pPr marL="11430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2000"/>
            </a:lvl3pPr>
            <a:lvl4pPr marL="16002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1600"/>
            </a:lvl4pPr>
            <a:lvl5pPr marL="20574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16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1" i="0" u="none" strike="noStrike" kern="1200" cap="none" spc="0" normalizeH="0" baseline="0" noProof="0">
                <a:ln>
                  <a:noFill/>
                </a:ln>
                <a:solidFill>
                  <a:prstClr val="black"/>
                </a:solidFill>
                <a:effectLst/>
                <a:uLnTx/>
                <a:uFillTx/>
                <a:latin typeface="+mn-lt"/>
                <a:ea typeface="+mn-ea"/>
                <a:cs typeface="+mn-cs"/>
              </a:rPr>
              <a:t>Click to edit Master text styles</a:t>
            </a:r>
          </a:p>
          <a:p>
            <a:pPr marL="742950" marR="0" lvl="1" indent="-28575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0" i="0" u="none" strike="noStrike" kern="1200" cap="none" spc="0" normalizeH="0" baseline="0" noProof="0">
                <a:ln>
                  <a:noFill/>
                </a:ln>
                <a:solidFill>
                  <a:prstClr val="black"/>
                </a:solidFill>
                <a:effectLst/>
                <a:uLnTx/>
                <a:uFillTx/>
                <a:latin typeface="+mn-lt"/>
                <a:ea typeface="+mn-ea"/>
                <a:cs typeface="+mn-cs"/>
              </a:rPr>
              <a:t>Second level</a:t>
            </a:r>
          </a:p>
          <a:p>
            <a:pPr marL="1143000" marR="0" lvl="2"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0" i="0" u="none" strike="noStrike" kern="1200" cap="none" spc="0" normalizeH="0" baseline="0" noProof="0">
                <a:ln>
                  <a:noFill/>
                </a:ln>
                <a:solidFill>
                  <a:prstClr val="black"/>
                </a:solidFill>
                <a:effectLst/>
                <a:uLnTx/>
                <a:uFillTx/>
                <a:latin typeface="+mn-lt"/>
                <a:ea typeface="+mn-ea"/>
                <a:cs typeface="+mn-cs"/>
              </a:rPr>
              <a:t>Third level</a:t>
            </a:r>
          </a:p>
          <a:p>
            <a:pPr marL="1600200" marR="0" lvl="3"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1600" b="0" i="0" u="none" strike="noStrike" kern="1200" cap="none" spc="0" normalizeH="0" baseline="0" noProof="0">
                <a:ln>
                  <a:noFill/>
                </a:ln>
                <a:solidFill>
                  <a:prstClr val="black"/>
                </a:solidFill>
                <a:effectLst/>
                <a:uLnTx/>
                <a:uFillTx/>
                <a:latin typeface="+mn-lt"/>
                <a:ea typeface="+mn-ea"/>
                <a:cs typeface="+mn-cs"/>
              </a:rPr>
              <a:t>Fourth level</a:t>
            </a:r>
          </a:p>
          <a:p>
            <a:pPr marL="2057400" marR="0" lvl="4"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1600" b="0" i="0" u="none" strike="noStrike" kern="1200" cap="none" spc="0" normalizeH="0" baseline="0" noProof="0">
                <a:ln>
                  <a:noFill/>
                </a:ln>
                <a:solidFill>
                  <a:prstClr val="black"/>
                </a:solidFill>
                <a:effectLst/>
                <a:uLnTx/>
                <a:uFillTx/>
                <a:latin typeface="+mn-lt"/>
                <a:ea typeface="+mn-ea"/>
                <a:cs typeface="+mn-cs"/>
              </a:rPr>
              <a:t>Fifth level</a:t>
            </a:r>
            <a:endParaRPr kumimoji="0" lang="en-GB" sz="1600" b="0" i="0" u="none" strike="noStrike" kern="1200" cap="none" spc="0" normalizeH="0" baseline="0" noProof="0">
              <a:ln>
                <a:noFill/>
              </a:ln>
              <a:solidFill>
                <a:prstClr val="black"/>
              </a:solidFill>
              <a:effectLst/>
              <a:uLnTx/>
              <a:uFillTx/>
              <a:latin typeface="+mn-lt"/>
              <a:ea typeface="+mn-ea"/>
              <a:cs typeface="+mn-cs"/>
            </a:endParaRPr>
          </a:p>
        </p:txBody>
      </p:sp>
      <p:sp>
        <p:nvSpPr>
          <p:cNvPr id="4" name="Content Placeholder 3"/>
          <p:cNvSpPr>
            <a:spLocks noGrp="1"/>
          </p:cNvSpPr>
          <p:nvPr>
            <p:ph sz="half" idx="2"/>
          </p:nvPr>
        </p:nvSpPr>
        <p:spPr>
          <a:xfrm>
            <a:off x="4648200" y="1196975"/>
            <a:ext cx="3811588" cy="4679950"/>
          </a:xfrm>
        </p:spPr>
        <p:txBody>
          <a:bodyPr/>
          <a:lstStyle>
            <a:lvl1pPr marL="342900" marR="0" indent="-3429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2000"/>
            </a:lvl1pPr>
            <a:lvl2pPr marL="742950" marR="0" indent="-28575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2000"/>
            </a:lvl2pPr>
            <a:lvl3pPr marL="11430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2000"/>
            </a:lvl3pPr>
            <a:lvl4pPr marL="16002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1600"/>
            </a:lvl4pPr>
            <a:lvl5pPr marL="20574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16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1" i="0" u="none" strike="noStrike" kern="1200" cap="none" spc="0" normalizeH="0" baseline="0" noProof="0">
                <a:ln>
                  <a:noFill/>
                </a:ln>
                <a:solidFill>
                  <a:prstClr val="black"/>
                </a:solidFill>
                <a:effectLst/>
                <a:uLnTx/>
                <a:uFillTx/>
                <a:latin typeface="+mn-lt"/>
                <a:ea typeface="+mn-ea"/>
                <a:cs typeface="+mn-cs"/>
              </a:rPr>
              <a:t>Click to edit Master text styles</a:t>
            </a:r>
          </a:p>
          <a:p>
            <a:pPr marL="742950" marR="0" lvl="1" indent="-28575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0" i="0" u="none" strike="noStrike" kern="1200" cap="none" spc="0" normalizeH="0" baseline="0" noProof="0">
                <a:ln>
                  <a:noFill/>
                </a:ln>
                <a:solidFill>
                  <a:prstClr val="black"/>
                </a:solidFill>
                <a:effectLst/>
                <a:uLnTx/>
                <a:uFillTx/>
                <a:latin typeface="+mn-lt"/>
                <a:ea typeface="+mn-ea"/>
                <a:cs typeface="+mn-cs"/>
              </a:rPr>
              <a:t>Second level</a:t>
            </a:r>
          </a:p>
          <a:p>
            <a:pPr marL="1143000" marR="0" lvl="2"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0" i="0" u="none" strike="noStrike" kern="1200" cap="none" spc="0" normalizeH="0" baseline="0" noProof="0">
                <a:ln>
                  <a:noFill/>
                </a:ln>
                <a:solidFill>
                  <a:prstClr val="black"/>
                </a:solidFill>
                <a:effectLst/>
                <a:uLnTx/>
                <a:uFillTx/>
                <a:latin typeface="+mn-lt"/>
                <a:ea typeface="+mn-ea"/>
                <a:cs typeface="+mn-cs"/>
              </a:rPr>
              <a:t>Third level</a:t>
            </a:r>
          </a:p>
          <a:p>
            <a:pPr marL="1600200" marR="0" lvl="3"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1600" b="0" i="0" u="none" strike="noStrike" kern="1200" cap="none" spc="0" normalizeH="0" baseline="0" noProof="0">
                <a:ln>
                  <a:noFill/>
                </a:ln>
                <a:solidFill>
                  <a:prstClr val="black"/>
                </a:solidFill>
                <a:effectLst/>
                <a:uLnTx/>
                <a:uFillTx/>
                <a:latin typeface="+mn-lt"/>
                <a:ea typeface="+mn-ea"/>
                <a:cs typeface="+mn-cs"/>
              </a:rPr>
              <a:t>Fourth level</a:t>
            </a:r>
          </a:p>
          <a:p>
            <a:pPr marL="2057400" marR="0" lvl="4"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1600" b="0" i="0" u="none" strike="noStrike" kern="1200" cap="none" spc="0" normalizeH="0" baseline="0" noProof="0">
                <a:ln>
                  <a:noFill/>
                </a:ln>
                <a:solidFill>
                  <a:prstClr val="black"/>
                </a:solidFill>
                <a:effectLst/>
                <a:uLnTx/>
                <a:uFillTx/>
                <a:latin typeface="+mn-lt"/>
                <a:ea typeface="+mn-ea"/>
                <a:cs typeface="+mn-cs"/>
              </a:rPr>
              <a:t>Fifth level</a:t>
            </a:r>
            <a:endParaRPr kumimoji="0" lang="en-GB" sz="1600" b="0" i="0" u="none" strike="noStrike" kern="1200" cap="none" spc="0" normalizeH="0" baseline="0" noProof="0">
              <a:ln>
                <a:noFill/>
              </a:ln>
              <a:solidFill>
                <a:prstClr val="black"/>
              </a:solidFill>
              <a:effectLst/>
              <a:uLnTx/>
              <a:uFillTx/>
              <a:latin typeface="+mn-lt"/>
              <a:ea typeface="+mn-ea"/>
              <a:cs typeface="+mn-cs"/>
            </a:endParaRPr>
          </a:p>
        </p:txBody>
      </p:sp>
      <p:sp>
        <p:nvSpPr>
          <p:cNvPr id="8" name="Date Placeholder 3"/>
          <p:cNvSpPr>
            <a:spLocks noGrp="1"/>
          </p:cNvSpPr>
          <p:nvPr>
            <p:ph type="dt" sz="half" idx="10"/>
          </p:nvPr>
        </p:nvSpPr>
        <p:spPr>
          <a:xfrm>
            <a:off x="2123728" y="6334125"/>
            <a:ext cx="1224136" cy="365125"/>
          </a:xfrm>
          <a:prstGeom prst="rect">
            <a:avLst/>
          </a:prstGeom>
        </p:spPr>
        <p:txBody>
          <a:bodyPr/>
          <a:lstStyle>
            <a:lvl1pPr>
              <a:defRPr sz="1200">
                <a:solidFill>
                  <a:schemeClr val="tx1">
                    <a:lumMod val="50000"/>
                    <a:lumOff val="50000"/>
                  </a:schemeClr>
                </a:solidFill>
              </a:defRPr>
            </a:lvl1pPr>
          </a:lstStyle>
          <a:p>
            <a:fld id="{B5E69749-5551-4F5F-A3EA-C88943F21456}" type="datetimeFigureOut">
              <a:rPr lang="en-GB" smtClean="0"/>
              <a:pPr/>
              <a:t>26/12/2020</a:t>
            </a:fld>
            <a:endParaRPr lang="en-GB"/>
          </a:p>
        </p:txBody>
      </p:sp>
      <p:sp>
        <p:nvSpPr>
          <p:cNvPr id="9" name="Footer Placeholder 4"/>
          <p:cNvSpPr>
            <a:spLocks noGrp="1"/>
          </p:cNvSpPr>
          <p:nvPr>
            <p:ph type="ftr" sz="quarter" idx="3"/>
          </p:nvPr>
        </p:nvSpPr>
        <p:spPr>
          <a:xfrm>
            <a:off x="3419872" y="6334125"/>
            <a:ext cx="4464496" cy="365125"/>
          </a:xfrm>
          <a:prstGeom prst="rect">
            <a:avLst/>
          </a:prstGeom>
        </p:spPr>
        <p:txBody>
          <a:bodyPr/>
          <a:lstStyle>
            <a:lvl1pPr>
              <a:defRPr lang="en-GB" sz="1200" kern="1200" dirty="0">
                <a:solidFill>
                  <a:schemeClr val="tx1">
                    <a:lumMod val="50000"/>
                    <a:lumOff val="50000"/>
                  </a:schemeClr>
                </a:solidFill>
                <a:latin typeface="+mn-lt"/>
                <a:ea typeface="+mn-ea"/>
                <a:cs typeface="+mn-cs"/>
              </a:defRPr>
            </a:lvl1pPr>
          </a:lstStyle>
          <a:p>
            <a:endParaRPr lang="en-GB"/>
          </a:p>
        </p:txBody>
      </p:sp>
      <p:sp>
        <p:nvSpPr>
          <p:cNvPr id="10" name="Slide Number Placeholder 5"/>
          <p:cNvSpPr>
            <a:spLocks noGrp="1"/>
          </p:cNvSpPr>
          <p:nvPr>
            <p:ph type="sldNum" sz="quarter" idx="4"/>
          </p:nvPr>
        </p:nvSpPr>
        <p:spPr>
          <a:xfrm>
            <a:off x="7945388" y="6334125"/>
            <a:ext cx="514400" cy="365125"/>
          </a:xfrm>
          <a:prstGeom prst="rect">
            <a:avLst/>
          </a:prstGeom>
        </p:spPr>
        <p:txBody>
          <a:bodyPr/>
          <a:lstStyle>
            <a:lvl1pPr>
              <a:defRPr sz="1200">
                <a:solidFill>
                  <a:schemeClr val="tx1">
                    <a:lumMod val="50000"/>
                    <a:lumOff val="50000"/>
                  </a:schemeClr>
                </a:solidFill>
              </a:defRPr>
            </a:lvl1pPr>
          </a:lstStyle>
          <a:p>
            <a:fld id="{5DB98E5A-76C0-453E-B1E0-BC4AB04722D5}" type="slidenum">
              <a:rPr lang="en-GB" smtClean="0"/>
              <a:pPr/>
              <a:t>‹#›</a:t>
            </a:fld>
            <a:endParaRPr lang="en-GB"/>
          </a:p>
        </p:txBody>
      </p:sp>
    </p:spTree>
    <p:extLst>
      <p:ext uri="{BB962C8B-B14F-4D97-AF65-F5344CB8AC3E}">
        <p14:creationId xmlns:p14="http://schemas.microsoft.com/office/powerpoint/2010/main" val="4204497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Obj" preserve="1">
  <p:cSld name="Emphasis 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84213" y="1196975"/>
            <a:ext cx="3811587" cy="4679950"/>
          </a:xfrm>
        </p:spPr>
        <p:txBody>
          <a:bodyPr/>
          <a:lstStyle>
            <a:lvl1pPr marL="0" marR="0" indent="0" algn="l" defTabSz="914400" rtl="0" eaLnBrk="1" fontAlgn="auto" latinLnBrk="0" hangingPunct="1">
              <a:lnSpc>
                <a:spcPct val="120000"/>
              </a:lnSpc>
              <a:spcBef>
                <a:spcPts val="0"/>
              </a:spcBef>
              <a:spcAft>
                <a:spcPts val="600"/>
              </a:spcAft>
              <a:buClr>
                <a:srgbClr val="1F497D"/>
              </a:buClr>
              <a:buSzTx/>
              <a:buFontTx/>
              <a:buNone/>
              <a:tabLst/>
              <a:defRPr sz="2000"/>
            </a:lvl1pPr>
            <a:lvl2pPr marL="742950" marR="0" indent="-28575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2000"/>
            </a:lvl2pPr>
            <a:lvl3pPr marL="11430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2000"/>
            </a:lvl3pPr>
            <a:lvl4pPr marL="16002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1600"/>
            </a:lvl4pPr>
            <a:lvl5pPr marL="20574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16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1" i="0" u="none" strike="noStrike" kern="1200" cap="none" spc="0" normalizeH="0" baseline="0" noProof="0">
                <a:ln>
                  <a:noFill/>
                </a:ln>
                <a:solidFill>
                  <a:prstClr val="black"/>
                </a:solidFill>
                <a:effectLst/>
                <a:uLnTx/>
                <a:uFillTx/>
                <a:latin typeface="+mn-lt"/>
                <a:ea typeface="+mn-ea"/>
                <a:cs typeface="+mn-cs"/>
              </a:rPr>
              <a:t>Click to edit Master text styles</a:t>
            </a:r>
          </a:p>
          <a:p>
            <a:pPr marL="742950" marR="0" lvl="1" indent="-28575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0" i="0" u="none" strike="noStrike" kern="1200" cap="none" spc="0" normalizeH="0" baseline="0" noProof="0">
                <a:ln>
                  <a:noFill/>
                </a:ln>
                <a:solidFill>
                  <a:prstClr val="black"/>
                </a:solidFill>
                <a:effectLst/>
                <a:uLnTx/>
                <a:uFillTx/>
                <a:latin typeface="+mn-lt"/>
                <a:ea typeface="+mn-ea"/>
                <a:cs typeface="+mn-cs"/>
              </a:rPr>
              <a:t>Second level</a:t>
            </a:r>
          </a:p>
          <a:p>
            <a:pPr marL="1143000" marR="0" lvl="2"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0" i="0" u="none" strike="noStrike" kern="1200" cap="none" spc="0" normalizeH="0" baseline="0" noProof="0">
                <a:ln>
                  <a:noFill/>
                </a:ln>
                <a:solidFill>
                  <a:prstClr val="black"/>
                </a:solidFill>
                <a:effectLst/>
                <a:uLnTx/>
                <a:uFillTx/>
                <a:latin typeface="+mn-lt"/>
                <a:ea typeface="+mn-ea"/>
                <a:cs typeface="+mn-cs"/>
              </a:rPr>
              <a:t>Third level</a:t>
            </a:r>
          </a:p>
          <a:p>
            <a:pPr marL="1600200" marR="0" lvl="3"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1600" b="0" i="0" u="none" strike="noStrike" kern="1200" cap="none" spc="0" normalizeH="0" baseline="0" noProof="0">
                <a:ln>
                  <a:noFill/>
                </a:ln>
                <a:solidFill>
                  <a:prstClr val="black"/>
                </a:solidFill>
                <a:effectLst/>
                <a:uLnTx/>
                <a:uFillTx/>
                <a:latin typeface="+mn-lt"/>
                <a:ea typeface="+mn-ea"/>
                <a:cs typeface="+mn-cs"/>
              </a:rPr>
              <a:t>Fourth level</a:t>
            </a:r>
          </a:p>
          <a:p>
            <a:pPr marL="2057400" marR="0" lvl="4"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1600" b="0" i="0" u="none" strike="noStrike" kern="1200" cap="none" spc="0" normalizeH="0" baseline="0" noProof="0">
                <a:ln>
                  <a:noFill/>
                </a:ln>
                <a:solidFill>
                  <a:prstClr val="black"/>
                </a:solidFill>
                <a:effectLst/>
                <a:uLnTx/>
                <a:uFillTx/>
                <a:latin typeface="+mn-lt"/>
                <a:ea typeface="+mn-ea"/>
                <a:cs typeface="+mn-cs"/>
              </a:rPr>
              <a:t>Fifth level</a:t>
            </a:r>
            <a:endParaRPr kumimoji="0" lang="en-GB" sz="1600" b="0" i="0" u="none" strike="noStrike" kern="1200" cap="none" spc="0" normalizeH="0" baseline="0" noProof="0">
              <a:ln>
                <a:noFill/>
              </a:ln>
              <a:solidFill>
                <a:prstClr val="black"/>
              </a:solidFill>
              <a:effectLst/>
              <a:uLnTx/>
              <a:uFillTx/>
              <a:latin typeface="+mn-lt"/>
              <a:ea typeface="+mn-ea"/>
              <a:cs typeface="+mn-cs"/>
            </a:endParaRPr>
          </a:p>
        </p:txBody>
      </p:sp>
      <p:sp>
        <p:nvSpPr>
          <p:cNvPr id="4" name="Content Placeholder 3"/>
          <p:cNvSpPr>
            <a:spLocks noGrp="1"/>
          </p:cNvSpPr>
          <p:nvPr>
            <p:ph sz="half" idx="2"/>
          </p:nvPr>
        </p:nvSpPr>
        <p:spPr>
          <a:xfrm>
            <a:off x="4648201" y="1339474"/>
            <a:ext cx="3811588" cy="830997"/>
          </a:xfrm>
          <a:solidFill>
            <a:srgbClr val="C6E0E4"/>
          </a:solidFill>
          <a:ln>
            <a:solidFill>
              <a:schemeClr val="tx2"/>
            </a:solidFill>
          </a:ln>
        </p:spPr>
        <p:txBody>
          <a:bodyPr vert="horz" lIns="108000" tIns="45720" rIns="91440" bIns="45720" rtlCol="0">
            <a:spAutoFit/>
          </a:bodyPr>
          <a:lstStyle>
            <a:lvl1pPr marL="0" marR="0" indent="0" algn="l" defTabSz="914400" rtl="0" eaLnBrk="1" fontAlgn="auto" latinLnBrk="0" hangingPunct="1">
              <a:lnSpc>
                <a:spcPct val="120000"/>
              </a:lnSpc>
              <a:spcBef>
                <a:spcPts val="0"/>
              </a:spcBef>
              <a:spcAft>
                <a:spcPts val="600"/>
              </a:spcAft>
              <a:buClr>
                <a:srgbClr val="1F497D"/>
              </a:buClr>
              <a:buSzTx/>
              <a:buFontTx/>
              <a:buNone/>
              <a:tabLst/>
              <a:defRPr lang="en-US" dirty="0" smtClean="0"/>
            </a:lvl1pPr>
            <a:lvl2pPr marL="742950" marR="0" indent="-28575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lvl2pPr>
            <a:lvl3pPr marL="11430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lvl3pPr>
            <a:lvl4pPr marL="16002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lvl4pPr>
            <a:lvl5pPr marL="20574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lvl5pPr>
          </a:lstStyle>
          <a:p>
            <a:pPr marL="342900" marR="0" lvl="0" indent="-3429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1" i="0" u="none" strike="noStrike" kern="1200" cap="none" spc="0" normalizeH="0" baseline="0" noProof="0">
                <a:ln>
                  <a:noFill/>
                </a:ln>
                <a:solidFill>
                  <a:prstClr val="black"/>
                </a:solidFill>
                <a:effectLst/>
                <a:uLnTx/>
                <a:uFillTx/>
                <a:latin typeface="+mn-lt"/>
                <a:ea typeface="+mn-ea"/>
                <a:cs typeface="+mn-cs"/>
              </a:rPr>
              <a:t>Click to edit Master text styles</a:t>
            </a:r>
          </a:p>
        </p:txBody>
      </p:sp>
      <p:sp>
        <p:nvSpPr>
          <p:cNvPr id="8" name="Date Placeholder 3"/>
          <p:cNvSpPr>
            <a:spLocks noGrp="1"/>
          </p:cNvSpPr>
          <p:nvPr>
            <p:ph type="dt" sz="half" idx="10"/>
          </p:nvPr>
        </p:nvSpPr>
        <p:spPr>
          <a:xfrm>
            <a:off x="2123728" y="6334125"/>
            <a:ext cx="1224136" cy="365125"/>
          </a:xfrm>
          <a:prstGeom prst="rect">
            <a:avLst/>
          </a:prstGeom>
        </p:spPr>
        <p:txBody>
          <a:bodyPr/>
          <a:lstStyle>
            <a:lvl1pPr>
              <a:defRPr sz="1200">
                <a:solidFill>
                  <a:schemeClr val="tx1">
                    <a:lumMod val="50000"/>
                    <a:lumOff val="50000"/>
                  </a:schemeClr>
                </a:solidFill>
              </a:defRPr>
            </a:lvl1pPr>
          </a:lstStyle>
          <a:p>
            <a:fld id="{B5E69749-5551-4F5F-A3EA-C88943F21456}" type="datetimeFigureOut">
              <a:rPr lang="en-GB" smtClean="0"/>
              <a:pPr/>
              <a:t>26/12/2020</a:t>
            </a:fld>
            <a:endParaRPr lang="en-GB"/>
          </a:p>
        </p:txBody>
      </p:sp>
      <p:sp>
        <p:nvSpPr>
          <p:cNvPr id="9" name="Footer Placeholder 4"/>
          <p:cNvSpPr>
            <a:spLocks noGrp="1"/>
          </p:cNvSpPr>
          <p:nvPr>
            <p:ph type="ftr" sz="quarter" idx="3"/>
          </p:nvPr>
        </p:nvSpPr>
        <p:spPr>
          <a:xfrm>
            <a:off x="3419872" y="6334125"/>
            <a:ext cx="4464496" cy="365125"/>
          </a:xfrm>
          <a:prstGeom prst="rect">
            <a:avLst/>
          </a:prstGeom>
        </p:spPr>
        <p:txBody>
          <a:bodyPr/>
          <a:lstStyle>
            <a:lvl1pPr>
              <a:defRPr lang="en-GB" sz="1200" kern="1200" dirty="0">
                <a:solidFill>
                  <a:schemeClr val="tx1">
                    <a:lumMod val="50000"/>
                    <a:lumOff val="50000"/>
                  </a:schemeClr>
                </a:solidFill>
                <a:latin typeface="+mn-lt"/>
                <a:ea typeface="+mn-ea"/>
                <a:cs typeface="+mn-cs"/>
              </a:defRPr>
            </a:lvl1pPr>
          </a:lstStyle>
          <a:p>
            <a:endParaRPr lang="en-GB"/>
          </a:p>
        </p:txBody>
      </p:sp>
      <p:sp>
        <p:nvSpPr>
          <p:cNvPr id="10" name="Slide Number Placeholder 5"/>
          <p:cNvSpPr>
            <a:spLocks noGrp="1"/>
          </p:cNvSpPr>
          <p:nvPr>
            <p:ph type="sldNum" sz="quarter" idx="4"/>
          </p:nvPr>
        </p:nvSpPr>
        <p:spPr>
          <a:xfrm>
            <a:off x="7945388" y="6334125"/>
            <a:ext cx="514400" cy="365125"/>
          </a:xfrm>
          <a:prstGeom prst="rect">
            <a:avLst/>
          </a:prstGeom>
        </p:spPr>
        <p:txBody>
          <a:bodyPr/>
          <a:lstStyle>
            <a:lvl1pPr>
              <a:defRPr sz="1200">
                <a:solidFill>
                  <a:schemeClr val="tx1">
                    <a:lumMod val="50000"/>
                    <a:lumOff val="50000"/>
                  </a:schemeClr>
                </a:solidFill>
              </a:defRPr>
            </a:lvl1pPr>
          </a:lstStyle>
          <a:p>
            <a:fld id="{5DB98E5A-76C0-453E-B1E0-BC4AB04722D5}" type="slidenum">
              <a:rPr lang="en-GB" smtClean="0"/>
              <a:pPr/>
              <a:t>‹#›</a:t>
            </a:fld>
            <a:endParaRPr lang="en-GB"/>
          </a:p>
        </p:txBody>
      </p:sp>
    </p:spTree>
    <p:extLst>
      <p:ext uri="{BB962C8B-B14F-4D97-AF65-F5344CB8AC3E}">
        <p14:creationId xmlns:p14="http://schemas.microsoft.com/office/powerpoint/2010/main" val="2511808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84213" y="1196975"/>
            <a:ext cx="3813175" cy="648097"/>
          </a:xfrm>
          <a:solidFill>
            <a:srgbClr val="C6E0E4"/>
          </a:solidFill>
          <a:ln>
            <a:solidFill>
              <a:schemeClr val="tx2"/>
            </a:solidFill>
          </a:ln>
        </p:spPr>
        <p:txBody>
          <a:bodyPr vert="horz" lIns="91440" tIns="45720" rIns="91440" bIns="45720" rtlCol="0">
            <a:noAutofit/>
          </a:bodyPr>
          <a:lstStyle>
            <a:lvl1pPr>
              <a:defRPr lang="en-US" dirty="0" smtClean="0"/>
            </a:lvl1pPr>
          </a:lstStyle>
          <a:p>
            <a:pPr lvl="0"/>
            <a:r>
              <a:rPr lang="en-US"/>
              <a:t>Click to edit Master text styles</a:t>
            </a:r>
          </a:p>
        </p:txBody>
      </p:sp>
      <p:sp>
        <p:nvSpPr>
          <p:cNvPr id="4" name="Content Placeholder 3"/>
          <p:cNvSpPr>
            <a:spLocks noGrp="1"/>
          </p:cNvSpPr>
          <p:nvPr>
            <p:ph sz="half" idx="2"/>
          </p:nvPr>
        </p:nvSpPr>
        <p:spPr>
          <a:xfrm>
            <a:off x="684213" y="1845072"/>
            <a:ext cx="3813175" cy="4031853"/>
          </a:xfrm>
          <a:ln>
            <a:solidFill>
              <a:schemeClr val="tx2"/>
            </a:solidFill>
          </a:ln>
        </p:spPr>
        <p:txBody>
          <a:bodyPr/>
          <a:lstStyle>
            <a:lvl1pPr>
              <a:defRPr sz="2000"/>
            </a:lvl1pPr>
            <a:lvl2pPr>
              <a:defRPr sz="2000"/>
            </a:lvl2pPr>
            <a:lvl3pPr>
              <a:defRPr sz="20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6" y="1196975"/>
            <a:ext cx="3814763" cy="648097"/>
          </a:xfrm>
          <a:solidFill>
            <a:srgbClr val="C6E0E4"/>
          </a:solidFill>
          <a:ln>
            <a:solidFill>
              <a:schemeClr val="tx2"/>
            </a:solidFill>
          </a:ln>
        </p:spPr>
        <p:txBody>
          <a:bodyPr vert="horz" lIns="91440" tIns="45720" rIns="91440" bIns="45720" rtlCol="0">
            <a:noAutofit/>
          </a:bodyPr>
          <a:lstStyle>
            <a:lvl1pPr>
              <a:defRPr lang="en-US" dirty="0" smtClean="0"/>
            </a:lvl1pPr>
          </a:lstStyle>
          <a:p>
            <a:pPr lvl="0"/>
            <a:r>
              <a:rPr lang="en-US"/>
              <a:t>Click to edit Master text styles</a:t>
            </a:r>
          </a:p>
        </p:txBody>
      </p:sp>
      <p:sp>
        <p:nvSpPr>
          <p:cNvPr id="6" name="Content Placeholder 5"/>
          <p:cNvSpPr>
            <a:spLocks noGrp="1"/>
          </p:cNvSpPr>
          <p:nvPr>
            <p:ph sz="quarter" idx="4"/>
          </p:nvPr>
        </p:nvSpPr>
        <p:spPr>
          <a:xfrm>
            <a:off x="4645026" y="1845072"/>
            <a:ext cx="3814763" cy="4031853"/>
          </a:xfrm>
          <a:ln>
            <a:solidFill>
              <a:schemeClr val="tx2"/>
            </a:solidFill>
          </a:ln>
        </p:spPr>
        <p:txBody>
          <a:bodyPr/>
          <a:lstStyle>
            <a:lvl1pPr>
              <a:defRPr sz="2000"/>
            </a:lvl1pPr>
            <a:lvl2pPr>
              <a:defRPr sz="2000"/>
            </a:lvl2pPr>
            <a:lvl3pPr>
              <a:defRPr sz="20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Date Placeholder 3"/>
          <p:cNvSpPr>
            <a:spLocks noGrp="1"/>
          </p:cNvSpPr>
          <p:nvPr>
            <p:ph type="dt" sz="half" idx="10"/>
          </p:nvPr>
        </p:nvSpPr>
        <p:spPr>
          <a:xfrm>
            <a:off x="2123728" y="6334125"/>
            <a:ext cx="1224136" cy="365125"/>
          </a:xfrm>
          <a:prstGeom prst="rect">
            <a:avLst/>
          </a:prstGeom>
        </p:spPr>
        <p:txBody>
          <a:bodyPr/>
          <a:lstStyle>
            <a:lvl1pPr>
              <a:defRPr sz="1200">
                <a:solidFill>
                  <a:schemeClr val="tx1">
                    <a:lumMod val="50000"/>
                    <a:lumOff val="50000"/>
                  </a:schemeClr>
                </a:solidFill>
              </a:defRPr>
            </a:lvl1pPr>
          </a:lstStyle>
          <a:p>
            <a:fld id="{B5E69749-5551-4F5F-A3EA-C88943F21456}" type="datetimeFigureOut">
              <a:rPr lang="en-GB" smtClean="0"/>
              <a:pPr/>
              <a:t>26/12/2020</a:t>
            </a:fld>
            <a:endParaRPr lang="en-GB"/>
          </a:p>
        </p:txBody>
      </p:sp>
      <p:sp>
        <p:nvSpPr>
          <p:cNvPr id="11" name="Footer Placeholder 4"/>
          <p:cNvSpPr>
            <a:spLocks noGrp="1"/>
          </p:cNvSpPr>
          <p:nvPr>
            <p:ph type="ftr" sz="quarter" idx="11"/>
          </p:nvPr>
        </p:nvSpPr>
        <p:spPr>
          <a:xfrm>
            <a:off x="3419872" y="6334125"/>
            <a:ext cx="4464496" cy="365125"/>
          </a:xfrm>
          <a:prstGeom prst="rect">
            <a:avLst/>
          </a:prstGeom>
        </p:spPr>
        <p:txBody>
          <a:bodyPr/>
          <a:lstStyle>
            <a:lvl1pPr>
              <a:defRPr lang="en-GB" sz="1200" kern="1200" dirty="0">
                <a:solidFill>
                  <a:schemeClr val="tx1">
                    <a:lumMod val="50000"/>
                    <a:lumOff val="50000"/>
                  </a:schemeClr>
                </a:solidFill>
                <a:latin typeface="+mn-lt"/>
                <a:ea typeface="+mn-ea"/>
                <a:cs typeface="+mn-cs"/>
              </a:defRPr>
            </a:lvl1pPr>
          </a:lstStyle>
          <a:p>
            <a:endParaRPr lang="en-GB"/>
          </a:p>
        </p:txBody>
      </p:sp>
      <p:sp>
        <p:nvSpPr>
          <p:cNvPr id="12" name="Slide Number Placeholder 5"/>
          <p:cNvSpPr>
            <a:spLocks noGrp="1"/>
          </p:cNvSpPr>
          <p:nvPr>
            <p:ph type="sldNum" sz="quarter" idx="12"/>
          </p:nvPr>
        </p:nvSpPr>
        <p:spPr>
          <a:xfrm>
            <a:off x="7945388" y="6334125"/>
            <a:ext cx="514400" cy="365125"/>
          </a:xfrm>
          <a:prstGeom prst="rect">
            <a:avLst/>
          </a:prstGeom>
        </p:spPr>
        <p:txBody>
          <a:bodyPr/>
          <a:lstStyle>
            <a:lvl1pPr>
              <a:defRPr sz="1200">
                <a:solidFill>
                  <a:schemeClr val="tx1">
                    <a:lumMod val="50000"/>
                    <a:lumOff val="50000"/>
                  </a:schemeClr>
                </a:solidFill>
              </a:defRPr>
            </a:lvl1pPr>
          </a:lstStyle>
          <a:p>
            <a:fld id="{5DB98E5A-76C0-453E-B1E0-BC4AB04722D5}" type="slidenum">
              <a:rPr lang="en-GB" smtClean="0"/>
              <a:pPr/>
              <a:t>‹#›</a:t>
            </a:fld>
            <a:endParaRPr lang="en-GB"/>
          </a:p>
        </p:txBody>
      </p:sp>
    </p:spTree>
    <p:extLst>
      <p:ext uri="{BB962C8B-B14F-4D97-AF65-F5344CB8AC3E}">
        <p14:creationId xmlns:p14="http://schemas.microsoft.com/office/powerpoint/2010/main" val="822229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woObj" preserve="1">
  <p:cSld name="Two Content with Bor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84212" y="1196975"/>
            <a:ext cx="3811587" cy="4752976"/>
          </a:xfrm>
        </p:spPr>
        <p:txBody>
          <a:bodyPr/>
          <a:lstStyle>
            <a:lvl1pPr marL="342900" marR="0" indent="-3429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2000"/>
            </a:lvl1pPr>
            <a:lvl2pPr marL="742950" marR="0" indent="-28575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2000"/>
            </a:lvl2pPr>
            <a:lvl3pPr marL="11430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2000"/>
            </a:lvl3pPr>
            <a:lvl4pPr marL="16002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1600"/>
            </a:lvl4pPr>
            <a:lvl5pPr marL="20574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16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1" i="0" u="none" strike="noStrike" kern="1200" cap="none" spc="0" normalizeH="0" baseline="0" noProof="0">
                <a:ln>
                  <a:noFill/>
                </a:ln>
                <a:solidFill>
                  <a:prstClr val="black"/>
                </a:solidFill>
                <a:effectLst/>
                <a:uLnTx/>
                <a:uFillTx/>
                <a:latin typeface="+mn-lt"/>
                <a:ea typeface="+mn-ea"/>
                <a:cs typeface="+mn-cs"/>
              </a:rPr>
              <a:t>Click to edit Master text styles</a:t>
            </a:r>
          </a:p>
          <a:p>
            <a:pPr marL="742950" marR="0" lvl="1" indent="-28575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0" i="0" u="none" strike="noStrike" kern="1200" cap="none" spc="0" normalizeH="0" baseline="0" noProof="0">
                <a:ln>
                  <a:noFill/>
                </a:ln>
                <a:solidFill>
                  <a:prstClr val="black"/>
                </a:solidFill>
                <a:effectLst/>
                <a:uLnTx/>
                <a:uFillTx/>
                <a:latin typeface="+mn-lt"/>
                <a:ea typeface="+mn-ea"/>
                <a:cs typeface="+mn-cs"/>
              </a:rPr>
              <a:t>Second level</a:t>
            </a:r>
          </a:p>
          <a:p>
            <a:pPr marL="1143000" marR="0" lvl="2"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0" i="0" u="none" strike="noStrike" kern="1200" cap="none" spc="0" normalizeH="0" baseline="0" noProof="0">
                <a:ln>
                  <a:noFill/>
                </a:ln>
                <a:solidFill>
                  <a:prstClr val="black"/>
                </a:solidFill>
                <a:effectLst/>
                <a:uLnTx/>
                <a:uFillTx/>
                <a:latin typeface="+mn-lt"/>
                <a:ea typeface="+mn-ea"/>
                <a:cs typeface="+mn-cs"/>
              </a:rPr>
              <a:t>Third level</a:t>
            </a:r>
          </a:p>
          <a:p>
            <a:pPr marL="1600200" marR="0" lvl="3"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1600" b="0" i="0" u="none" strike="noStrike" kern="1200" cap="none" spc="0" normalizeH="0" baseline="0" noProof="0">
                <a:ln>
                  <a:noFill/>
                </a:ln>
                <a:solidFill>
                  <a:prstClr val="black"/>
                </a:solidFill>
                <a:effectLst/>
                <a:uLnTx/>
                <a:uFillTx/>
                <a:latin typeface="+mn-lt"/>
                <a:ea typeface="+mn-ea"/>
                <a:cs typeface="+mn-cs"/>
              </a:rPr>
              <a:t>Fourth level</a:t>
            </a:r>
          </a:p>
          <a:p>
            <a:pPr marL="2057400" marR="0" lvl="4"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1600" b="0" i="0" u="none" strike="noStrike" kern="1200" cap="none" spc="0" normalizeH="0" baseline="0" noProof="0">
                <a:ln>
                  <a:noFill/>
                </a:ln>
                <a:solidFill>
                  <a:prstClr val="black"/>
                </a:solidFill>
                <a:effectLst/>
                <a:uLnTx/>
                <a:uFillTx/>
                <a:latin typeface="+mn-lt"/>
                <a:ea typeface="+mn-ea"/>
                <a:cs typeface="+mn-cs"/>
              </a:rPr>
              <a:t>Fifth level</a:t>
            </a:r>
            <a:endParaRPr kumimoji="0" lang="en-GB" sz="1600" b="0" i="0" u="none" strike="noStrike" kern="1200" cap="none" spc="0" normalizeH="0" baseline="0" noProof="0">
              <a:ln>
                <a:noFill/>
              </a:ln>
              <a:solidFill>
                <a:prstClr val="black"/>
              </a:solidFill>
              <a:effectLst/>
              <a:uLnTx/>
              <a:uFillTx/>
              <a:latin typeface="+mn-lt"/>
              <a:ea typeface="+mn-ea"/>
              <a:cs typeface="+mn-cs"/>
            </a:endParaRPr>
          </a:p>
        </p:txBody>
      </p:sp>
      <p:sp>
        <p:nvSpPr>
          <p:cNvPr id="4" name="Content Placeholder 3"/>
          <p:cNvSpPr>
            <a:spLocks noGrp="1"/>
          </p:cNvSpPr>
          <p:nvPr>
            <p:ph sz="half" idx="2"/>
          </p:nvPr>
        </p:nvSpPr>
        <p:spPr>
          <a:xfrm>
            <a:off x="4648200" y="1196975"/>
            <a:ext cx="3811588" cy="4752976"/>
          </a:xfrm>
          <a:ln>
            <a:solidFill>
              <a:schemeClr val="tx2"/>
            </a:solidFill>
          </a:ln>
        </p:spPr>
        <p:txBody>
          <a:bodyPr/>
          <a:lstStyle>
            <a:lvl1pPr marL="342900" marR="0" indent="-3429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2000"/>
            </a:lvl1pPr>
            <a:lvl2pPr marL="742950" marR="0" indent="-28575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2000"/>
            </a:lvl2pPr>
            <a:lvl3pPr marL="11430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2000"/>
            </a:lvl3pPr>
            <a:lvl4pPr marL="16002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1600"/>
            </a:lvl4pPr>
            <a:lvl5pPr marL="20574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16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1" i="0" u="none" strike="noStrike" kern="1200" cap="none" spc="0" normalizeH="0" baseline="0" noProof="0">
                <a:ln>
                  <a:noFill/>
                </a:ln>
                <a:solidFill>
                  <a:prstClr val="black"/>
                </a:solidFill>
                <a:effectLst/>
                <a:uLnTx/>
                <a:uFillTx/>
                <a:latin typeface="+mn-lt"/>
                <a:ea typeface="+mn-ea"/>
                <a:cs typeface="+mn-cs"/>
              </a:rPr>
              <a:t>Click to edit Master text styles</a:t>
            </a:r>
          </a:p>
          <a:p>
            <a:pPr marL="742950" marR="0" lvl="1" indent="-28575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0" i="0" u="none" strike="noStrike" kern="1200" cap="none" spc="0" normalizeH="0" baseline="0" noProof="0">
                <a:ln>
                  <a:noFill/>
                </a:ln>
                <a:solidFill>
                  <a:prstClr val="black"/>
                </a:solidFill>
                <a:effectLst/>
                <a:uLnTx/>
                <a:uFillTx/>
                <a:latin typeface="+mn-lt"/>
                <a:ea typeface="+mn-ea"/>
                <a:cs typeface="+mn-cs"/>
              </a:rPr>
              <a:t>Second level</a:t>
            </a:r>
          </a:p>
          <a:p>
            <a:pPr marL="1143000" marR="0" lvl="2"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0" i="0" u="none" strike="noStrike" kern="1200" cap="none" spc="0" normalizeH="0" baseline="0" noProof="0">
                <a:ln>
                  <a:noFill/>
                </a:ln>
                <a:solidFill>
                  <a:prstClr val="black"/>
                </a:solidFill>
                <a:effectLst/>
                <a:uLnTx/>
                <a:uFillTx/>
                <a:latin typeface="+mn-lt"/>
                <a:ea typeface="+mn-ea"/>
                <a:cs typeface="+mn-cs"/>
              </a:rPr>
              <a:t>Third level</a:t>
            </a:r>
          </a:p>
          <a:p>
            <a:pPr marL="1600200" marR="0" lvl="3"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1600" b="0" i="0" u="none" strike="noStrike" kern="1200" cap="none" spc="0" normalizeH="0" baseline="0" noProof="0">
                <a:ln>
                  <a:noFill/>
                </a:ln>
                <a:solidFill>
                  <a:prstClr val="black"/>
                </a:solidFill>
                <a:effectLst/>
                <a:uLnTx/>
                <a:uFillTx/>
                <a:latin typeface="+mn-lt"/>
                <a:ea typeface="+mn-ea"/>
                <a:cs typeface="+mn-cs"/>
              </a:rPr>
              <a:t>Fourth level</a:t>
            </a:r>
          </a:p>
          <a:p>
            <a:pPr marL="2057400" marR="0" lvl="4"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1600" b="0" i="0" u="none" strike="noStrike" kern="1200" cap="none" spc="0" normalizeH="0" baseline="0" noProof="0">
                <a:ln>
                  <a:noFill/>
                </a:ln>
                <a:solidFill>
                  <a:prstClr val="black"/>
                </a:solidFill>
                <a:effectLst/>
                <a:uLnTx/>
                <a:uFillTx/>
                <a:latin typeface="+mn-lt"/>
                <a:ea typeface="+mn-ea"/>
                <a:cs typeface="+mn-cs"/>
              </a:rPr>
              <a:t>Fifth level</a:t>
            </a:r>
            <a:endParaRPr kumimoji="0" lang="en-GB" sz="1600" b="0" i="0" u="none" strike="noStrike" kern="1200" cap="none" spc="0" normalizeH="0" baseline="0" noProof="0">
              <a:ln>
                <a:noFill/>
              </a:ln>
              <a:solidFill>
                <a:prstClr val="black"/>
              </a:solidFill>
              <a:effectLst/>
              <a:uLnTx/>
              <a:uFillTx/>
              <a:latin typeface="+mn-lt"/>
              <a:ea typeface="+mn-ea"/>
              <a:cs typeface="+mn-cs"/>
            </a:endParaRPr>
          </a:p>
        </p:txBody>
      </p:sp>
      <p:sp>
        <p:nvSpPr>
          <p:cNvPr id="8" name="Date Placeholder 3"/>
          <p:cNvSpPr>
            <a:spLocks noGrp="1"/>
          </p:cNvSpPr>
          <p:nvPr>
            <p:ph type="dt" sz="half" idx="10"/>
          </p:nvPr>
        </p:nvSpPr>
        <p:spPr>
          <a:xfrm>
            <a:off x="2123728" y="6334125"/>
            <a:ext cx="1224136" cy="365125"/>
          </a:xfrm>
          <a:prstGeom prst="rect">
            <a:avLst/>
          </a:prstGeom>
        </p:spPr>
        <p:txBody>
          <a:bodyPr/>
          <a:lstStyle>
            <a:lvl1pPr>
              <a:defRPr sz="1200">
                <a:solidFill>
                  <a:schemeClr val="tx1">
                    <a:lumMod val="50000"/>
                    <a:lumOff val="50000"/>
                  </a:schemeClr>
                </a:solidFill>
              </a:defRPr>
            </a:lvl1pPr>
          </a:lstStyle>
          <a:p>
            <a:fld id="{B5E69749-5551-4F5F-A3EA-C88943F21456}" type="datetimeFigureOut">
              <a:rPr lang="en-GB" smtClean="0"/>
              <a:pPr/>
              <a:t>26/12/2020</a:t>
            </a:fld>
            <a:endParaRPr lang="en-GB"/>
          </a:p>
        </p:txBody>
      </p:sp>
      <p:sp>
        <p:nvSpPr>
          <p:cNvPr id="9" name="Footer Placeholder 4"/>
          <p:cNvSpPr>
            <a:spLocks noGrp="1"/>
          </p:cNvSpPr>
          <p:nvPr>
            <p:ph type="ftr" sz="quarter" idx="3"/>
          </p:nvPr>
        </p:nvSpPr>
        <p:spPr>
          <a:xfrm>
            <a:off x="3419872" y="6334125"/>
            <a:ext cx="4464496" cy="365125"/>
          </a:xfrm>
          <a:prstGeom prst="rect">
            <a:avLst/>
          </a:prstGeom>
        </p:spPr>
        <p:txBody>
          <a:bodyPr/>
          <a:lstStyle>
            <a:lvl1pPr>
              <a:defRPr lang="en-GB" sz="1200" kern="1200" dirty="0">
                <a:solidFill>
                  <a:schemeClr val="tx1">
                    <a:lumMod val="50000"/>
                    <a:lumOff val="50000"/>
                  </a:schemeClr>
                </a:solidFill>
                <a:latin typeface="+mn-lt"/>
                <a:ea typeface="+mn-ea"/>
                <a:cs typeface="+mn-cs"/>
              </a:defRPr>
            </a:lvl1pPr>
          </a:lstStyle>
          <a:p>
            <a:endParaRPr lang="en-GB"/>
          </a:p>
        </p:txBody>
      </p:sp>
      <p:sp>
        <p:nvSpPr>
          <p:cNvPr id="10" name="Slide Number Placeholder 5"/>
          <p:cNvSpPr>
            <a:spLocks noGrp="1"/>
          </p:cNvSpPr>
          <p:nvPr>
            <p:ph type="sldNum" sz="quarter" idx="4"/>
          </p:nvPr>
        </p:nvSpPr>
        <p:spPr>
          <a:xfrm>
            <a:off x="7945388" y="6334125"/>
            <a:ext cx="514400" cy="365125"/>
          </a:xfrm>
          <a:prstGeom prst="rect">
            <a:avLst/>
          </a:prstGeom>
        </p:spPr>
        <p:txBody>
          <a:bodyPr/>
          <a:lstStyle>
            <a:lvl1pPr>
              <a:defRPr sz="1200">
                <a:solidFill>
                  <a:schemeClr val="tx1">
                    <a:lumMod val="50000"/>
                    <a:lumOff val="50000"/>
                  </a:schemeClr>
                </a:solidFill>
              </a:defRPr>
            </a:lvl1pPr>
          </a:lstStyle>
          <a:p>
            <a:fld id="{5DB98E5A-76C0-453E-B1E0-BC4AB04722D5}" type="slidenum">
              <a:rPr lang="en-GB" smtClean="0"/>
              <a:pPr/>
              <a:t>‹#›</a:t>
            </a:fld>
            <a:endParaRPr lang="en-GB"/>
          </a:p>
        </p:txBody>
      </p:sp>
    </p:spTree>
    <p:extLst>
      <p:ext uri="{BB962C8B-B14F-4D97-AF65-F5344CB8AC3E}">
        <p14:creationId xmlns:p14="http://schemas.microsoft.com/office/powerpoint/2010/main" val="1796261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6" name="Date Placeholder 3"/>
          <p:cNvSpPr>
            <a:spLocks noGrp="1"/>
          </p:cNvSpPr>
          <p:nvPr>
            <p:ph type="dt" sz="half" idx="2"/>
          </p:nvPr>
        </p:nvSpPr>
        <p:spPr>
          <a:xfrm>
            <a:off x="2123728" y="6334125"/>
            <a:ext cx="1224136" cy="365125"/>
          </a:xfrm>
          <a:prstGeom prst="rect">
            <a:avLst/>
          </a:prstGeom>
        </p:spPr>
        <p:txBody>
          <a:bodyPr/>
          <a:lstStyle>
            <a:lvl1pPr>
              <a:defRPr sz="1200">
                <a:solidFill>
                  <a:schemeClr val="tx1">
                    <a:lumMod val="50000"/>
                    <a:lumOff val="50000"/>
                  </a:schemeClr>
                </a:solidFill>
              </a:defRPr>
            </a:lvl1pPr>
          </a:lstStyle>
          <a:p>
            <a:fld id="{B5E69749-5551-4F5F-A3EA-C88943F21456}" type="datetimeFigureOut">
              <a:rPr lang="en-GB" smtClean="0"/>
              <a:pPr/>
              <a:t>26/12/2020</a:t>
            </a:fld>
            <a:endParaRPr lang="en-GB"/>
          </a:p>
        </p:txBody>
      </p:sp>
      <p:sp>
        <p:nvSpPr>
          <p:cNvPr id="7" name="Footer Placeholder 4"/>
          <p:cNvSpPr>
            <a:spLocks noGrp="1"/>
          </p:cNvSpPr>
          <p:nvPr>
            <p:ph type="ftr" sz="quarter" idx="3"/>
          </p:nvPr>
        </p:nvSpPr>
        <p:spPr>
          <a:xfrm>
            <a:off x="3419872" y="6334125"/>
            <a:ext cx="4464496" cy="365125"/>
          </a:xfrm>
          <a:prstGeom prst="rect">
            <a:avLst/>
          </a:prstGeom>
        </p:spPr>
        <p:txBody>
          <a:bodyPr/>
          <a:lstStyle>
            <a:lvl1pPr>
              <a:defRPr lang="en-GB" sz="1200" kern="1200" dirty="0">
                <a:solidFill>
                  <a:schemeClr val="tx1">
                    <a:lumMod val="50000"/>
                    <a:lumOff val="50000"/>
                  </a:schemeClr>
                </a:solidFill>
                <a:latin typeface="+mn-lt"/>
                <a:ea typeface="+mn-ea"/>
                <a:cs typeface="+mn-cs"/>
              </a:defRPr>
            </a:lvl1pPr>
          </a:lstStyle>
          <a:p>
            <a:endParaRPr lang="en-GB"/>
          </a:p>
        </p:txBody>
      </p:sp>
      <p:sp>
        <p:nvSpPr>
          <p:cNvPr id="8" name="Slide Number Placeholder 5"/>
          <p:cNvSpPr>
            <a:spLocks noGrp="1"/>
          </p:cNvSpPr>
          <p:nvPr>
            <p:ph type="sldNum" sz="quarter" idx="4"/>
          </p:nvPr>
        </p:nvSpPr>
        <p:spPr>
          <a:xfrm>
            <a:off x="7945388" y="6334125"/>
            <a:ext cx="514400" cy="365125"/>
          </a:xfrm>
          <a:prstGeom prst="rect">
            <a:avLst/>
          </a:prstGeom>
        </p:spPr>
        <p:txBody>
          <a:bodyPr/>
          <a:lstStyle>
            <a:lvl1pPr>
              <a:defRPr sz="1200">
                <a:solidFill>
                  <a:schemeClr val="tx1">
                    <a:lumMod val="50000"/>
                    <a:lumOff val="50000"/>
                  </a:schemeClr>
                </a:solidFill>
              </a:defRPr>
            </a:lvl1pPr>
          </a:lstStyle>
          <a:p>
            <a:fld id="{5DB98E5A-76C0-453E-B1E0-BC4AB04722D5}" type="slidenum">
              <a:rPr lang="en-GB" smtClean="0"/>
              <a:pPr/>
              <a:t>‹#›</a:t>
            </a:fld>
            <a:endParaRPr lang="en-GB"/>
          </a:p>
        </p:txBody>
      </p:sp>
    </p:spTree>
    <p:extLst>
      <p:ext uri="{BB962C8B-B14F-4D97-AF65-F5344CB8AC3E}">
        <p14:creationId xmlns:p14="http://schemas.microsoft.com/office/powerpoint/2010/main" val="2476900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4213" y="332656"/>
            <a:ext cx="7775575" cy="648419"/>
          </a:xfrm>
          <a:prstGeom prst="rect">
            <a:avLst/>
          </a:prstGeom>
        </p:spPr>
        <p:txBody>
          <a:bodyPr vert="horz" lIns="91440" tIns="45720" rIns="91440" bIns="45720" rtlCol="0" anchor="ctr">
            <a:noAutofit/>
          </a:bodyPr>
          <a:lstStyle/>
          <a:p>
            <a:r>
              <a:rPr lang="en-US"/>
              <a:t>Click to edit Master title style</a:t>
            </a:r>
            <a:endParaRPr lang="en-GB"/>
          </a:p>
        </p:txBody>
      </p:sp>
      <p:sp>
        <p:nvSpPr>
          <p:cNvPr id="3" name="Text Placeholder 2"/>
          <p:cNvSpPr>
            <a:spLocks noGrp="1"/>
          </p:cNvSpPr>
          <p:nvPr>
            <p:ph type="body" idx="1"/>
          </p:nvPr>
        </p:nvSpPr>
        <p:spPr>
          <a:xfrm>
            <a:off x="684212" y="1196976"/>
            <a:ext cx="7775575" cy="4679949"/>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p:cNvSpPr>
            <a:spLocks noGrp="1"/>
          </p:cNvSpPr>
          <p:nvPr>
            <p:ph type="dt" sz="half" idx="2"/>
          </p:nvPr>
        </p:nvSpPr>
        <p:spPr>
          <a:xfrm>
            <a:off x="2123728" y="6334125"/>
            <a:ext cx="1224136" cy="365125"/>
          </a:xfrm>
          <a:prstGeom prst="rect">
            <a:avLst/>
          </a:prstGeom>
        </p:spPr>
        <p:txBody>
          <a:bodyPr/>
          <a:lstStyle>
            <a:lvl1pPr>
              <a:defRPr sz="1200">
                <a:solidFill>
                  <a:schemeClr val="tx1">
                    <a:lumMod val="50000"/>
                    <a:lumOff val="50000"/>
                  </a:schemeClr>
                </a:solidFill>
              </a:defRPr>
            </a:lvl1pPr>
          </a:lstStyle>
          <a:p>
            <a:fld id="{B5E69749-5551-4F5F-A3EA-C88943F21456}" type="datetimeFigureOut">
              <a:rPr lang="en-GB" smtClean="0"/>
              <a:pPr/>
              <a:t>26/12/2020</a:t>
            </a:fld>
            <a:endParaRPr lang="en-GB"/>
          </a:p>
        </p:txBody>
      </p:sp>
      <p:sp>
        <p:nvSpPr>
          <p:cNvPr id="8" name="Footer Placeholder 4"/>
          <p:cNvSpPr>
            <a:spLocks noGrp="1"/>
          </p:cNvSpPr>
          <p:nvPr>
            <p:ph type="ftr" sz="quarter" idx="3"/>
          </p:nvPr>
        </p:nvSpPr>
        <p:spPr>
          <a:xfrm>
            <a:off x="3419872" y="6334125"/>
            <a:ext cx="4464496" cy="365125"/>
          </a:xfrm>
          <a:prstGeom prst="rect">
            <a:avLst/>
          </a:prstGeom>
        </p:spPr>
        <p:txBody>
          <a:bodyPr/>
          <a:lstStyle>
            <a:lvl1pPr>
              <a:defRPr lang="en-GB" sz="1200" kern="1200" dirty="0">
                <a:solidFill>
                  <a:schemeClr val="tx1">
                    <a:lumMod val="50000"/>
                    <a:lumOff val="50000"/>
                  </a:schemeClr>
                </a:solidFill>
                <a:latin typeface="+mn-lt"/>
                <a:ea typeface="+mn-ea"/>
                <a:cs typeface="+mn-cs"/>
              </a:defRPr>
            </a:lvl1pPr>
          </a:lstStyle>
          <a:p>
            <a:endParaRPr lang="en-GB"/>
          </a:p>
        </p:txBody>
      </p:sp>
      <p:sp>
        <p:nvSpPr>
          <p:cNvPr id="9" name="Slide Number Placeholder 5"/>
          <p:cNvSpPr>
            <a:spLocks noGrp="1"/>
          </p:cNvSpPr>
          <p:nvPr>
            <p:ph type="sldNum" sz="quarter" idx="4"/>
          </p:nvPr>
        </p:nvSpPr>
        <p:spPr>
          <a:xfrm>
            <a:off x="7945388" y="6334125"/>
            <a:ext cx="514400" cy="365125"/>
          </a:xfrm>
          <a:prstGeom prst="rect">
            <a:avLst/>
          </a:prstGeom>
        </p:spPr>
        <p:txBody>
          <a:bodyPr/>
          <a:lstStyle>
            <a:lvl1pPr>
              <a:defRPr sz="1200">
                <a:solidFill>
                  <a:schemeClr val="tx1">
                    <a:lumMod val="50000"/>
                    <a:lumOff val="50000"/>
                  </a:schemeClr>
                </a:solidFill>
              </a:defRPr>
            </a:lvl1pPr>
          </a:lstStyle>
          <a:p>
            <a:fld id="{5DB98E5A-76C0-453E-B1E0-BC4AB04722D5}" type="slidenum">
              <a:rPr lang="en-GB" smtClean="0"/>
              <a:pPr/>
              <a:t>‹#›</a:t>
            </a:fld>
            <a:endParaRPr lang="en-GB"/>
          </a:p>
        </p:txBody>
      </p:sp>
      <p:pic>
        <p:nvPicPr>
          <p:cNvPr id="10" name="Picture 9" descr="Department for Education" title="Logo"/>
          <p:cNvPicPr>
            <a:picLocks noChangeAspect="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684213" y="5937814"/>
            <a:ext cx="1296194" cy="761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08346839"/>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8" r:id="rId6"/>
    <p:sldLayoutId id="2147483653" r:id="rId7"/>
    <p:sldLayoutId id="2147483659" r:id="rId8"/>
    <p:sldLayoutId id="2147483654" r:id="rId9"/>
    <p:sldLayoutId id="2147483655" r:id="rId10"/>
    <p:sldLayoutId id="2147483657" r:id="rId11"/>
  </p:sldLayoutIdLst>
  <p:txStyles>
    <p:titleStyle>
      <a:lvl1pPr algn="l" defTabSz="914400" rtl="0" eaLnBrk="1" latinLnBrk="0" hangingPunct="1">
        <a:spcBef>
          <a:spcPct val="0"/>
        </a:spcBef>
        <a:buNone/>
        <a:defRPr lang="en-GB" sz="3200" b="1" kern="1200" dirty="0">
          <a:solidFill>
            <a:srgbClr val="104F75"/>
          </a:solidFill>
          <a:latin typeface="+mj-lt"/>
          <a:ea typeface="+mj-ea"/>
          <a:cs typeface="+mj-cs"/>
        </a:defRPr>
      </a:lvl1pPr>
    </p:titleStyle>
    <p:bodyStyle>
      <a:lvl1pPr marL="342900" indent="-342900" algn="l" defTabSz="914400" rtl="0" eaLnBrk="1" latinLnBrk="0" hangingPunct="1">
        <a:lnSpc>
          <a:spcPct val="120000"/>
        </a:lnSpc>
        <a:spcBef>
          <a:spcPts val="0"/>
        </a:spcBef>
        <a:spcAft>
          <a:spcPts val="600"/>
        </a:spcAft>
        <a:buClr>
          <a:schemeClr val="tx2"/>
        </a:buClr>
        <a:buFont typeface="Wingdings" pitchFamily="2" charset="2"/>
        <a:buChar char="§"/>
        <a:defRPr sz="2000" b="1" kern="1200">
          <a:solidFill>
            <a:schemeClr val="tx1"/>
          </a:solidFill>
          <a:latin typeface="+mn-lt"/>
          <a:ea typeface="+mn-ea"/>
          <a:cs typeface="+mn-cs"/>
        </a:defRPr>
      </a:lvl1pPr>
      <a:lvl2pPr marL="742950" indent="-285750" algn="l" defTabSz="914400" rtl="0" eaLnBrk="1" latinLnBrk="0" hangingPunct="1">
        <a:lnSpc>
          <a:spcPct val="120000"/>
        </a:lnSpc>
        <a:spcBef>
          <a:spcPts val="0"/>
        </a:spcBef>
        <a:spcAft>
          <a:spcPts val="600"/>
        </a:spcAft>
        <a:buClr>
          <a:schemeClr val="tx2"/>
        </a:buClr>
        <a:buFont typeface="Wingdings" pitchFamily="2" charset="2"/>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0"/>
        </a:spcBef>
        <a:spcAft>
          <a:spcPts val="600"/>
        </a:spcAft>
        <a:buClr>
          <a:schemeClr val="tx2"/>
        </a:buClr>
        <a:buFont typeface="Wingdings"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0"/>
        </a:spcBef>
        <a:spcAft>
          <a:spcPts val="600"/>
        </a:spcAft>
        <a:buClr>
          <a:schemeClr val="tx2"/>
        </a:buClr>
        <a:buFont typeface="Wingdings" pitchFamily="2" charset="2"/>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0"/>
        </a:spcBef>
        <a:spcAft>
          <a:spcPts val="600"/>
        </a:spcAft>
        <a:buClr>
          <a:schemeClr val="tx2"/>
        </a:buClr>
        <a:buFont typeface="Wingdings" pitchFamily="2" charset="2"/>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981075"/>
            <a:ext cx="9144000" cy="1470025"/>
          </a:xfrm>
        </p:spPr>
        <p:txBody>
          <a:bodyPr/>
          <a:lstStyle/>
          <a:p>
            <a:pPr algn="ctr" fontAlgn="base"/>
            <a:r>
              <a:rPr lang="en-GB"/>
              <a:t>Guide to booking an external course </a:t>
            </a:r>
            <a:r>
              <a:rPr lang="en-US" b="0"/>
              <a:t>​</a:t>
            </a:r>
            <a:endParaRPr lang="en-US" b="0" dirty="0"/>
          </a:p>
        </p:txBody>
      </p:sp>
      <p:sp>
        <p:nvSpPr>
          <p:cNvPr id="5" name="Subtitle 4"/>
          <p:cNvSpPr>
            <a:spLocks noGrp="1"/>
          </p:cNvSpPr>
          <p:nvPr>
            <p:ph type="subTitle" idx="1"/>
          </p:nvPr>
        </p:nvSpPr>
        <p:spPr>
          <a:xfrm>
            <a:off x="0" y="2924944"/>
            <a:ext cx="9108504" cy="1752600"/>
          </a:xfrm>
        </p:spPr>
        <p:txBody>
          <a:bodyPr vert="horz" lIns="91440" tIns="45720" rIns="91440" bIns="45720" rtlCol="0" anchor="t">
            <a:noAutofit/>
          </a:bodyPr>
          <a:lstStyle/>
          <a:p>
            <a:pPr algn="ctr"/>
            <a:r>
              <a:rPr lang="en-GB" dirty="0"/>
              <a:t>GORS L&amp;D Task and Finish Group</a:t>
            </a:r>
          </a:p>
          <a:p>
            <a:pPr algn="ctr"/>
            <a:r>
              <a:rPr lang="en-GB" dirty="0"/>
              <a:t>November 2019</a:t>
            </a:r>
          </a:p>
          <a:p>
            <a:endParaRPr lang="en-GB" dirty="0"/>
          </a:p>
        </p:txBody>
      </p:sp>
    </p:spTree>
    <p:extLst>
      <p:ext uri="{BB962C8B-B14F-4D97-AF65-F5344CB8AC3E}">
        <p14:creationId xmlns:p14="http://schemas.microsoft.com/office/powerpoint/2010/main" val="3078137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ctr"/>
            <a:r>
              <a:rPr lang="en-GB"/>
              <a:t>Guide to booking an external course </a:t>
            </a:r>
            <a:r>
              <a:rPr lang="en-US" b="0"/>
              <a:t>​</a:t>
            </a:r>
            <a:endParaRPr lang="en-GB"/>
          </a:p>
        </p:txBody>
      </p:sp>
      <p:sp>
        <p:nvSpPr>
          <p:cNvPr id="11" name="Content Placeholder 10"/>
          <p:cNvSpPr>
            <a:spLocks noGrp="1"/>
          </p:cNvSpPr>
          <p:nvPr>
            <p:ph idx="1"/>
          </p:nvPr>
        </p:nvSpPr>
        <p:spPr>
          <a:xfrm>
            <a:off x="251520" y="1052736"/>
            <a:ext cx="8784976" cy="4679949"/>
          </a:xfrm>
        </p:spPr>
        <p:txBody>
          <a:bodyPr/>
          <a:lstStyle/>
          <a:p>
            <a:r>
              <a:rPr lang="en-GB" sz="1600" b="0" dirty="0"/>
              <a:t>This pack sets out the high level process you should follow when booking an external course using a purchase order.</a:t>
            </a:r>
          </a:p>
          <a:p>
            <a:endParaRPr lang="en-GB" sz="1600" b="0" dirty="0"/>
          </a:p>
          <a:p>
            <a:r>
              <a:rPr lang="en-GB" sz="1600" b="0" dirty="0"/>
              <a:t>The process </a:t>
            </a:r>
            <a:r>
              <a:rPr lang="en-GB" sz="1600" dirty="0"/>
              <a:t>may vary slightly for each department and division</a:t>
            </a:r>
            <a:r>
              <a:rPr lang="en-GB" sz="1600" b="0" dirty="0"/>
              <a:t>, particularly around how your manager/DD would like to approve your course. Therefore, </a:t>
            </a:r>
            <a:r>
              <a:rPr lang="en-GB" sz="1600" dirty="0"/>
              <a:t>you should speak to your manager/DD when thinking about booking a course</a:t>
            </a:r>
            <a:r>
              <a:rPr lang="en-GB" sz="1600" b="0" dirty="0"/>
              <a:t>. </a:t>
            </a:r>
          </a:p>
          <a:p>
            <a:endParaRPr lang="en-GB" sz="1600" b="0" dirty="0"/>
          </a:p>
          <a:p>
            <a:r>
              <a:rPr lang="en-GB" sz="1600" b="0" dirty="0"/>
              <a:t>The departmental guidance on booking courses can be found on your department’s respective intranet page.</a:t>
            </a:r>
          </a:p>
        </p:txBody>
      </p:sp>
    </p:spTree>
    <p:extLst>
      <p:ext uri="{BB962C8B-B14F-4D97-AF65-F5344CB8AC3E}">
        <p14:creationId xmlns:p14="http://schemas.microsoft.com/office/powerpoint/2010/main" val="1477864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7504" y="88037"/>
            <a:ext cx="8784976" cy="648419"/>
          </a:xfrm>
        </p:spPr>
        <p:txBody>
          <a:bodyPr/>
          <a:lstStyle/>
          <a:p>
            <a:pPr algn="ctr"/>
            <a:r>
              <a:rPr lang="en-GB"/>
              <a:t>Step-by-step process</a:t>
            </a:r>
          </a:p>
        </p:txBody>
      </p:sp>
      <p:sp>
        <p:nvSpPr>
          <p:cNvPr id="2" name="Rectangle 1"/>
          <p:cNvSpPr/>
          <p:nvPr/>
        </p:nvSpPr>
        <p:spPr>
          <a:xfrm>
            <a:off x="3313841" y="2985013"/>
            <a:ext cx="234360" cy="307777"/>
          </a:xfrm>
          <a:prstGeom prst="rect">
            <a:avLst/>
          </a:prstGeom>
        </p:spPr>
        <p:txBody>
          <a:bodyPr wrap="none">
            <a:spAutoFit/>
          </a:bodyPr>
          <a:lstStyle/>
          <a:p>
            <a:r>
              <a:rPr lang="en-GB" sz="1400"/>
              <a:t> </a:t>
            </a:r>
          </a:p>
        </p:txBody>
      </p:sp>
      <p:sp>
        <p:nvSpPr>
          <p:cNvPr id="11" name="Text Box 1"/>
          <p:cNvSpPr txBox="1"/>
          <p:nvPr/>
        </p:nvSpPr>
        <p:spPr>
          <a:xfrm>
            <a:off x="179512" y="1044058"/>
            <a:ext cx="2520000" cy="950400"/>
          </a:xfrm>
          <a:prstGeom prst="roundRect">
            <a:avLst/>
          </a:prstGeom>
          <a:ln/>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b="1">
                <a:effectLst/>
                <a:latin typeface="Calibri" panose="020F0502020204030204" pitchFamily="34" charset="0"/>
                <a:ea typeface="Calibri" panose="020F0502020204030204" pitchFamily="34" charset="0"/>
                <a:cs typeface="Times New Roman" panose="02020603050405020304" pitchFamily="18" charset="0"/>
              </a:rPr>
              <a:t>1. </a:t>
            </a:r>
            <a:r>
              <a:rPr lang="en-GB" sz="1100">
                <a:effectLst/>
                <a:latin typeface="Calibri" panose="020F0502020204030204" pitchFamily="34" charset="0"/>
                <a:ea typeface="Calibri" panose="020F0502020204030204" pitchFamily="34" charset="0"/>
                <a:cs typeface="Times New Roman" panose="02020603050405020304" pitchFamily="18" charset="0"/>
              </a:rPr>
              <a:t>Identify learning course that meets your development needs as set out in your individual L&amp;D plan</a:t>
            </a:r>
          </a:p>
        </p:txBody>
      </p:sp>
      <p:sp>
        <p:nvSpPr>
          <p:cNvPr id="12" name="Text Box 2"/>
          <p:cNvSpPr txBox="1"/>
          <p:nvPr/>
        </p:nvSpPr>
        <p:spPr>
          <a:xfrm>
            <a:off x="3347864" y="1062930"/>
            <a:ext cx="2520000" cy="950973"/>
          </a:xfrm>
          <a:prstGeom prst="roundRect">
            <a:avLst/>
          </a:prstGeom>
          <a:ln/>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b="1">
                <a:effectLst/>
                <a:latin typeface="Calibri" panose="020F0502020204030204" pitchFamily="34" charset="0"/>
                <a:ea typeface="Calibri" panose="020F0502020204030204" pitchFamily="34" charset="0"/>
                <a:cs typeface="Times New Roman" panose="02020603050405020304" pitchFamily="18" charset="0"/>
              </a:rPr>
              <a:t>2. </a:t>
            </a:r>
            <a:r>
              <a:rPr lang="en-GB" sz="1100">
                <a:effectLst/>
                <a:latin typeface="Calibri" panose="020F0502020204030204" pitchFamily="34" charset="0"/>
                <a:ea typeface="Calibri" panose="020F0502020204030204" pitchFamily="34" charset="0"/>
                <a:cs typeface="Times New Roman" panose="02020603050405020304" pitchFamily="18" charset="0"/>
              </a:rPr>
              <a:t>Discuss with your manager and agree that the course is suitable</a:t>
            </a:r>
          </a:p>
        </p:txBody>
      </p:sp>
      <p:sp>
        <p:nvSpPr>
          <p:cNvPr id="13" name="Text Box 3"/>
          <p:cNvSpPr txBox="1"/>
          <p:nvPr/>
        </p:nvSpPr>
        <p:spPr>
          <a:xfrm>
            <a:off x="6479509" y="1052736"/>
            <a:ext cx="2520000" cy="950400"/>
          </a:xfrm>
          <a:prstGeom prst="roundRect">
            <a:avLst/>
          </a:prstGeom>
          <a:ln/>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b="1" dirty="0">
                <a:effectLst/>
                <a:latin typeface="Calibri" panose="020F0502020204030204" pitchFamily="34" charset="0"/>
                <a:ea typeface="Calibri" panose="020F0502020204030204" pitchFamily="34" charset="0"/>
                <a:cs typeface="Times New Roman" panose="02020603050405020304" pitchFamily="18" charset="0"/>
              </a:rPr>
              <a:t>3. </a:t>
            </a:r>
            <a:r>
              <a:rPr lang="en-GB" sz="1100" dirty="0">
                <a:effectLst/>
                <a:latin typeface="Calibri" panose="020F0502020204030204" pitchFamily="34" charset="0"/>
                <a:ea typeface="Calibri" panose="020F0502020204030204" pitchFamily="34" charset="0"/>
                <a:cs typeface="Times New Roman" panose="02020603050405020304" pitchFamily="18" charset="0"/>
              </a:rPr>
              <a:t>Draft business case for funding</a:t>
            </a:r>
          </a:p>
        </p:txBody>
      </p:sp>
      <p:sp>
        <p:nvSpPr>
          <p:cNvPr id="14" name="Text Box 3"/>
          <p:cNvSpPr txBox="1"/>
          <p:nvPr/>
        </p:nvSpPr>
        <p:spPr>
          <a:xfrm>
            <a:off x="179512" y="2975055"/>
            <a:ext cx="2520000" cy="928049"/>
          </a:xfrm>
          <a:prstGeom prst="roundRect">
            <a:avLst/>
          </a:prstGeom>
          <a:ln/>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b="1" dirty="0">
                <a:effectLst/>
                <a:latin typeface="Calibri" panose="020F0502020204030204" pitchFamily="34" charset="0"/>
                <a:ea typeface="Calibri" panose="020F0502020204030204" pitchFamily="34" charset="0"/>
                <a:cs typeface="Times New Roman" panose="02020603050405020304" pitchFamily="18" charset="0"/>
              </a:rPr>
              <a:t>4. </a:t>
            </a:r>
            <a:r>
              <a:rPr lang="en-GB" sz="1100" dirty="0">
                <a:effectLst/>
                <a:latin typeface="Calibri" panose="020F0502020204030204" pitchFamily="34" charset="0"/>
                <a:ea typeface="Calibri" panose="020F0502020204030204" pitchFamily="34" charset="0"/>
                <a:cs typeface="Times New Roman" panose="02020603050405020304" pitchFamily="18" charset="0"/>
              </a:rPr>
              <a:t>I</a:t>
            </a:r>
            <a:r>
              <a:rPr lang="en-GB" sz="1100" dirty="0">
                <a:latin typeface="Calibri" panose="020F0502020204030204" pitchFamily="34" charset="0"/>
                <a:ea typeface="Calibri" panose="020F0502020204030204" pitchFamily="34" charset="0"/>
                <a:cs typeface="Times New Roman" panose="02020603050405020304" pitchFamily="18" charset="0"/>
              </a:rPr>
              <a:t>f the course is below £750, s</a:t>
            </a:r>
            <a:r>
              <a:rPr lang="en-GB" sz="1100" dirty="0">
                <a:effectLst/>
                <a:latin typeface="Calibri" panose="020F0502020204030204" pitchFamily="34" charset="0"/>
                <a:ea typeface="Calibri" panose="020F0502020204030204" pitchFamily="34" charset="0"/>
                <a:cs typeface="Times New Roman" panose="02020603050405020304" pitchFamily="18" charset="0"/>
              </a:rPr>
              <a:t>end business case </a:t>
            </a:r>
            <a:r>
              <a:rPr lang="en-GB" sz="1100" dirty="0">
                <a:latin typeface="Calibri" panose="020F0502020204030204" pitchFamily="34" charset="0"/>
                <a:ea typeface="Calibri" panose="020F0502020204030204" pitchFamily="34" charset="0"/>
                <a:cs typeface="Times New Roman" panose="02020603050405020304" pitchFamily="18" charset="0"/>
              </a:rPr>
              <a:t>to your manager for approval. For courses above this amount, send to your </a:t>
            </a:r>
            <a:r>
              <a:rPr lang="en-GB" sz="1100" dirty="0">
                <a:effectLst/>
                <a:latin typeface="Calibri" panose="020F0502020204030204" pitchFamily="34" charset="0"/>
                <a:ea typeface="Calibri" panose="020F0502020204030204" pitchFamily="34" charset="0"/>
                <a:cs typeface="Times New Roman" panose="02020603050405020304" pitchFamily="18" charset="0"/>
              </a:rPr>
              <a:t>DD</a:t>
            </a:r>
          </a:p>
        </p:txBody>
      </p:sp>
      <p:sp>
        <p:nvSpPr>
          <p:cNvPr id="15" name="Text Box 3"/>
          <p:cNvSpPr txBox="1"/>
          <p:nvPr/>
        </p:nvSpPr>
        <p:spPr>
          <a:xfrm>
            <a:off x="3320877" y="2954874"/>
            <a:ext cx="2520000" cy="928049"/>
          </a:xfrm>
          <a:prstGeom prst="roundRect">
            <a:avLst/>
          </a:prstGeom>
          <a:ln/>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b="1" dirty="0">
                <a:effectLst/>
                <a:latin typeface="Calibri" panose="020F0502020204030204" pitchFamily="34" charset="0"/>
                <a:ea typeface="Calibri" panose="020F0502020204030204" pitchFamily="34" charset="0"/>
                <a:cs typeface="Times New Roman" panose="02020603050405020304" pitchFamily="18" charset="0"/>
              </a:rPr>
              <a:t>5. </a:t>
            </a:r>
            <a:r>
              <a:rPr lang="en-GB" sz="1100" dirty="0">
                <a:effectLst/>
                <a:latin typeface="Calibri" panose="020F0502020204030204" pitchFamily="34" charset="0"/>
                <a:ea typeface="Calibri" panose="020F0502020204030204" pitchFamily="34" charset="0"/>
                <a:cs typeface="Times New Roman" panose="02020603050405020304" pitchFamily="18" charset="0"/>
              </a:rPr>
              <a:t>Manager/DD approves</a:t>
            </a:r>
          </a:p>
        </p:txBody>
      </p:sp>
      <p:sp>
        <p:nvSpPr>
          <p:cNvPr id="16" name="Text Box 3"/>
          <p:cNvSpPr txBox="1"/>
          <p:nvPr/>
        </p:nvSpPr>
        <p:spPr>
          <a:xfrm>
            <a:off x="6487169" y="2925604"/>
            <a:ext cx="2520000" cy="928049"/>
          </a:xfrm>
          <a:prstGeom prst="roundRect">
            <a:avLst/>
          </a:prstGeom>
          <a:ln/>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b="1" dirty="0">
                <a:effectLst/>
                <a:latin typeface="Calibri" panose="020F0502020204030204" pitchFamily="34" charset="0"/>
                <a:ea typeface="Calibri" panose="020F0502020204030204" pitchFamily="34" charset="0"/>
                <a:cs typeface="Times New Roman" panose="02020603050405020304" pitchFamily="18" charset="0"/>
              </a:rPr>
              <a:t>6.</a:t>
            </a:r>
            <a:r>
              <a:rPr lang="en-GB" sz="1100" dirty="0">
                <a:latin typeface="Calibri" panose="020F0502020204030204" pitchFamily="34" charset="0"/>
                <a:ea typeface="Calibri" panose="020F0502020204030204" pitchFamily="34" charset="0"/>
                <a:cs typeface="Times New Roman" panose="02020603050405020304" pitchFamily="18" charset="0"/>
              </a:rPr>
              <a:t> Inform your budget holder of your intention to book a course and request confirmation that there are sufficient funds in the directorate’s L&amp;D budget. </a:t>
            </a:r>
            <a:r>
              <a:rPr lang="en-GB" sz="1100" b="1" dirty="0">
                <a:effectLst/>
                <a:latin typeface="Calibri" panose="020F0502020204030204" pitchFamily="34" charset="0"/>
                <a:ea typeface="Calibri" panose="020F0502020204030204" pitchFamily="34" charset="0"/>
                <a:cs typeface="Times New Roman" panose="02020603050405020304" pitchFamily="18" charset="0"/>
              </a:rPr>
              <a: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Text Box 3"/>
          <p:cNvSpPr txBox="1"/>
          <p:nvPr/>
        </p:nvSpPr>
        <p:spPr>
          <a:xfrm>
            <a:off x="179512" y="4867803"/>
            <a:ext cx="2520000" cy="950400"/>
          </a:xfrm>
          <a:prstGeom prst="roundRect">
            <a:avLst/>
          </a:prstGeom>
          <a:ln/>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b="1" dirty="0">
                <a:effectLst/>
                <a:latin typeface="Calibri" panose="020F0502020204030204" pitchFamily="34" charset="0"/>
                <a:ea typeface="Calibri" panose="020F0502020204030204" pitchFamily="34" charset="0"/>
                <a:cs typeface="Times New Roman" panose="02020603050405020304" pitchFamily="18" charset="0"/>
              </a:rPr>
              <a:t>7. </a:t>
            </a:r>
            <a:r>
              <a:rPr lang="en-GB" sz="1100" dirty="0">
                <a:latin typeface="Calibri" panose="020F0502020204030204" pitchFamily="34" charset="0"/>
                <a:ea typeface="Calibri" panose="020F0502020204030204" pitchFamily="34" charset="0"/>
                <a:cs typeface="Times New Roman" panose="02020603050405020304" pitchFamily="18" charset="0"/>
              </a:rPr>
              <a:t>Raise Purchase Order by sending approval email to your division’s finance contact (see Slide 6). </a:t>
            </a:r>
          </a:p>
        </p:txBody>
      </p:sp>
      <p:sp>
        <p:nvSpPr>
          <p:cNvPr id="18" name="Text Box 3"/>
          <p:cNvSpPr txBox="1"/>
          <p:nvPr/>
        </p:nvSpPr>
        <p:spPr>
          <a:xfrm>
            <a:off x="3328391" y="4856133"/>
            <a:ext cx="2520000" cy="950400"/>
          </a:xfrm>
          <a:prstGeom prst="roundRect">
            <a:avLst/>
          </a:prstGeom>
          <a:ln/>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b="1" dirty="0">
                <a:effectLst/>
                <a:latin typeface="Calibri" panose="020F0502020204030204" pitchFamily="34" charset="0"/>
                <a:ea typeface="Calibri" panose="020F0502020204030204" pitchFamily="34" charset="0"/>
                <a:cs typeface="Times New Roman" panose="02020603050405020304" pitchFamily="18" charset="0"/>
              </a:rPr>
              <a:t>8. </a:t>
            </a:r>
            <a:r>
              <a:rPr lang="en-GB" sz="1100" dirty="0">
                <a:latin typeface="Calibri" panose="020F0502020204030204" pitchFamily="34" charset="0"/>
                <a:ea typeface="Calibri" panose="020F0502020204030204" pitchFamily="34" charset="0"/>
                <a:cs typeface="Times New Roman" panose="02020603050405020304" pitchFamily="18" charset="0"/>
              </a:rPr>
              <a:t>The finance contact will raise the purchase order on your behalf and send the PO number to you</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Text Box 3"/>
          <p:cNvSpPr txBox="1"/>
          <p:nvPr/>
        </p:nvSpPr>
        <p:spPr>
          <a:xfrm>
            <a:off x="6497687" y="4847456"/>
            <a:ext cx="2520000" cy="950400"/>
          </a:xfrm>
          <a:prstGeom prst="roundRect">
            <a:avLst/>
          </a:prstGeom>
          <a:ln/>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b="1" dirty="0">
                <a:effectLst/>
                <a:latin typeface="Calibri" panose="020F0502020204030204" pitchFamily="34" charset="0"/>
                <a:ea typeface="Calibri" panose="020F0502020204030204" pitchFamily="34" charset="0"/>
                <a:cs typeface="Times New Roman" panose="02020603050405020304" pitchFamily="18" charset="0"/>
              </a:rPr>
              <a:t>9. </a:t>
            </a:r>
            <a:r>
              <a:rPr lang="en-GB" sz="1100" dirty="0">
                <a:latin typeface="Calibri" panose="020F0502020204030204" pitchFamily="34" charset="0"/>
                <a:ea typeface="Calibri" panose="020F0502020204030204" pitchFamily="34" charset="0"/>
                <a:cs typeface="Times New Roman" panose="02020603050405020304" pitchFamily="18" charset="0"/>
              </a:rPr>
              <a:t>Book</a:t>
            </a:r>
            <a:r>
              <a:rPr lang="en-GB" sz="1100" dirty="0">
                <a:effectLst/>
                <a:latin typeface="Calibri" panose="020F0502020204030204" pitchFamily="34" charset="0"/>
                <a:ea typeface="Calibri" panose="020F0502020204030204" pitchFamily="34" charset="0"/>
                <a:cs typeface="Times New Roman" panose="02020603050405020304" pitchFamily="18" charset="0"/>
              </a:rPr>
              <a:t> the course using the issued PO number</a:t>
            </a:r>
          </a:p>
        </p:txBody>
      </p:sp>
      <p:cxnSp>
        <p:nvCxnSpPr>
          <p:cNvPr id="20" name="Elbow Connector 19"/>
          <p:cNvCxnSpPr>
            <a:stCxn id="13" idx="2"/>
            <a:endCxn id="14" idx="0"/>
          </p:cNvCxnSpPr>
          <p:nvPr/>
        </p:nvCxnSpPr>
        <p:spPr>
          <a:xfrm rot="5400000">
            <a:off x="4103552" y="-660903"/>
            <a:ext cx="971919" cy="6299997"/>
          </a:xfrm>
          <a:prstGeom prst="bentConnector3">
            <a:avLst>
              <a:gd name="adj1" fmla="val 50000"/>
            </a:avLst>
          </a:prstGeom>
          <a:ln w="38100">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1" idx="3"/>
            <a:endCxn id="12" idx="1"/>
          </p:cNvCxnSpPr>
          <p:nvPr/>
        </p:nvCxnSpPr>
        <p:spPr>
          <a:xfrm>
            <a:off x="2699512" y="1519258"/>
            <a:ext cx="648352" cy="19159"/>
          </a:xfrm>
          <a:prstGeom prst="straightConnector1">
            <a:avLst/>
          </a:prstGeom>
          <a:ln w="28575">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5849687" y="1527182"/>
            <a:ext cx="648000" cy="286"/>
          </a:xfrm>
          <a:prstGeom prst="straightConnector1">
            <a:avLst/>
          </a:prstGeom>
          <a:ln w="28575">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2665841" y="3439079"/>
            <a:ext cx="648000" cy="13611"/>
          </a:xfrm>
          <a:prstGeom prst="straightConnector1">
            <a:avLst/>
          </a:prstGeom>
          <a:ln w="28575">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5839169" y="3434739"/>
            <a:ext cx="648000" cy="286"/>
          </a:xfrm>
          <a:prstGeom prst="straightConnector1">
            <a:avLst/>
          </a:prstGeom>
          <a:ln w="28575">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18" idx="1"/>
          </p:cNvCxnSpPr>
          <p:nvPr/>
        </p:nvCxnSpPr>
        <p:spPr>
          <a:xfrm flipV="1">
            <a:off x="2660552" y="5331333"/>
            <a:ext cx="667839" cy="13411"/>
          </a:xfrm>
          <a:prstGeom prst="straightConnector1">
            <a:avLst/>
          </a:prstGeom>
          <a:ln w="28575">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p:nvPr/>
        </p:nvCxnSpPr>
        <p:spPr>
          <a:xfrm rot="5400000">
            <a:off x="4103551" y="1228842"/>
            <a:ext cx="971919" cy="6299997"/>
          </a:xfrm>
          <a:prstGeom prst="bentConnector3">
            <a:avLst>
              <a:gd name="adj1" fmla="val 50000"/>
            </a:avLst>
          </a:prstGeom>
          <a:ln w="38100">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5857592" y="5324627"/>
            <a:ext cx="667839" cy="13411"/>
          </a:xfrm>
          <a:prstGeom prst="straightConnector1">
            <a:avLst/>
          </a:prstGeom>
          <a:ln w="28575">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8736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GB" dirty="0"/>
              <a:t>Manager and DD approval</a:t>
            </a:r>
          </a:p>
        </p:txBody>
      </p:sp>
      <p:sp>
        <p:nvSpPr>
          <p:cNvPr id="6" name="Content Placeholder 5"/>
          <p:cNvSpPr>
            <a:spLocks noGrp="1"/>
          </p:cNvSpPr>
          <p:nvPr>
            <p:ph idx="1"/>
          </p:nvPr>
        </p:nvSpPr>
        <p:spPr>
          <a:xfrm>
            <a:off x="684212" y="1196976"/>
            <a:ext cx="8250643" cy="4679949"/>
          </a:xfrm>
        </p:spPr>
        <p:txBody>
          <a:bodyPr/>
          <a:lstStyle/>
          <a:p>
            <a:pPr marL="0" indent="0">
              <a:buNone/>
            </a:pPr>
            <a:r>
              <a:rPr lang="en-GB" sz="1400" b="0" dirty="0"/>
              <a:t>You need to get approval from your manager or DD before you book your courses to ensure that the L&amp;D opportunity delivers value for money. </a:t>
            </a:r>
          </a:p>
          <a:p>
            <a:pPr marL="0" indent="0">
              <a:buNone/>
            </a:pPr>
            <a:endParaRPr lang="en-GB" sz="1400" b="0" dirty="0"/>
          </a:p>
          <a:p>
            <a:pPr marL="0" indent="0">
              <a:buNone/>
            </a:pPr>
            <a:r>
              <a:rPr lang="en-GB" sz="1400" b="0" dirty="0"/>
              <a:t>If the cost of your training is less than £750, then you should seek approval from your line manager. Training costs above £750 should be approved by your DD. </a:t>
            </a:r>
          </a:p>
          <a:p>
            <a:pPr marL="0" indent="0">
              <a:buNone/>
            </a:pPr>
            <a:endParaRPr lang="en-GB" sz="1400" dirty="0"/>
          </a:p>
          <a:p>
            <a:pPr marL="0" indent="0">
              <a:buNone/>
            </a:pPr>
            <a:r>
              <a:rPr lang="en-GB" sz="1400" b="0" dirty="0"/>
              <a:t>A business case is needed for your manager/DD to approve your request for funding. Guidance on what to include in your business case is on the following slide.</a:t>
            </a:r>
          </a:p>
          <a:p>
            <a:pPr marL="0" indent="0">
              <a:buNone/>
            </a:pPr>
            <a:endParaRPr lang="en-GB" sz="1400" b="0" dirty="0"/>
          </a:p>
          <a:p>
            <a:pPr marL="0" indent="0">
              <a:buNone/>
            </a:pPr>
            <a:r>
              <a:rPr lang="en-GB" sz="1400" b="0" dirty="0"/>
              <a:t>It’s also important to be mindful that your division’s L&amp;D budget is limited so please:</a:t>
            </a:r>
          </a:p>
          <a:p>
            <a:pPr marL="0" indent="0">
              <a:buNone/>
            </a:pPr>
            <a:r>
              <a:rPr lang="en-GB" sz="1400" b="0" dirty="0"/>
              <a:t>- Contact your budget holder to confirm there is enough in your division’s budget to pay for the course.</a:t>
            </a:r>
            <a:endParaRPr lang="en-GB" sz="1400" dirty="0"/>
          </a:p>
          <a:p>
            <a:pPr marL="0" indent="0">
              <a:buNone/>
            </a:pPr>
            <a:r>
              <a:rPr lang="en-GB" sz="1400" b="0" dirty="0"/>
              <a:t>- Keep your DD informed of any courses you are booking (even if they don’t need to approve it)</a:t>
            </a:r>
          </a:p>
        </p:txBody>
      </p:sp>
    </p:spTree>
    <p:extLst>
      <p:ext uri="{BB962C8B-B14F-4D97-AF65-F5344CB8AC3E}">
        <p14:creationId xmlns:p14="http://schemas.microsoft.com/office/powerpoint/2010/main" val="3736595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Tips for writing a business case</a:t>
            </a:r>
          </a:p>
        </p:txBody>
      </p:sp>
      <p:sp>
        <p:nvSpPr>
          <p:cNvPr id="3" name="Content Placeholder 2"/>
          <p:cNvSpPr>
            <a:spLocks noGrp="1"/>
          </p:cNvSpPr>
          <p:nvPr>
            <p:ph sz="half" idx="1"/>
          </p:nvPr>
        </p:nvSpPr>
        <p:spPr>
          <a:xfrm>
            <a:off x="684212" y="1196975"/>
            <a:ext cx="8136260" cy="4679950"/>
          </a:xfrm>
        </p:spPr>
        <p:txBody>
          <a:bodyPr/>
          <a:lstStyle/>
          <a:p>
            <a:pPr marL="0" indent="0">
              <a:buNone/>
            </a:pPr>
            <a:r>
              <a:rPr lang="en-GB" sz="1400" b="0" dirty="0"/>
              <a:t>The business case should help your manager/DD understand the costs and benefits associated with you attending that particular training course. It should be proportionate as well – i.e. a DD will need a better understanding of the benefits of you attending a course that costs £1,000 than a course that costs £100. If you are unsure about the level of detail required, you should discuss with your DD. </a:t>
            </a:r>
          </a:p>
          <a:p>
            <a:pPr marL="0" indent="0">
              <a:buNone/>
            </a:pPr>
            <a:endParaRPr lang="en-GB" sz="1400" b="0" dirty="0"/>
          </a:p>
          <a:p>
            <a:pPr marL="0" indent="0">
              <a:buNone/>
            </a:pPr>
            <a:r>
              <a:rPr lang="en-GB" sz="1400" b="0" dirty="0"/>
              <a:t>As part of the business case, you should:</a:t>
            </a:r>
          </a:p>
          <a:p>
            <a:r>
              <a:rPr lang="en-GB" sz="1400" b="0" dirty="0"/>
              <a:t>Summarise what the training is and how it will be delivered</a:t>
            </a:r>
          </a:p>
          <a:p>
            <a:r>
              <a:rPr lang="en-GB" sz="1400" b="0" dirty="0"/>
              <a:t>Explain how the training fits into your individual L&amp;D plan</a:t>
            </a:r>
          </a:p>
          <a:p>
            <a:r>
              <a:rPr lang="en-GB" sz="1400" b="0" dirty="0"/>
              <a:t>Set out the costs – both the financial amount and the time spent on the training</a:t>
            </a:r>
          </a:p>
          <a:p>
            <a:r>
              <a:rPr lang="en-GB" sz="1400" b="0" dirty="0"/>
              <a:t>Set out the benefits – how will it help your achieve your development objectives and ultimately, make you better at doing your job!</a:t>
            </a:r>
          </a:p>
          <a:p>
            <a:r>
              <a:rPr lang="en-GB" sz="1400" b="0" dirty="0"/>
              <a:t>Set out how you plan to use the learning to carry out your job differently/better.</a:t>
            </a:r>
          </a:p>
          <a:p>
            <a:r>
              <a:rPr lang="en-GB" sz="1400" b="0" dirty="0"/>
              <a:t>Summarise what other options you’ve considered and why this is the most suitable</a:t>
            </a:r>
          </a:p>
          <a:p>
            <a:r>
              <a:rPr lang="en-GB" sz="1400" b="0" dirty="0"/>
              <a:t>How you will try to share some of the learning from course with others in their team or more widely</a:t>
            </a:r>
          </a:p>
          <a:p>
            <a:endParaRPr lang="en-GB" sz="1400" b="0" dirty="0"/>
          </a:p>
          <a:p>
            <a:endParaRPr lang="en-GB" sz="1600" b="0" dirty="0"/>
          </a:p>
        </p:txBody>
      </p:sp>
    </p:spTree>
    <p:extLst>
      <p:ext uri="{BB962C8B-B14F-4D97-AF65-F5344CB8AC3E}">
        <p14:creationId xmlns:p14="http://schemas.microsoft.com/office/powerpoint/2010/main" val="3443320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93" y="424096"/>
            <a:ext cx="9073009" cy="648419"/>
          </a:xfrm>
        </p:spPr>
        <p:txBody>
          <a:bodyPr/>
          <a:lstStyle/>
          <a:p>
            <a:pPr algn="ctr"/>
            <a:r>
              <a:rPr lang="en-GB" dirty="0"/>
              <a:t>Raising a Purchase Order </a:t>
            </a:r>
            <a:br>
              <a:rPr lang="en-GB" dirty="0"/>
            </a:br>
            <a:r>
              <a:rPr lang="en-GB" dirty="0"/>
              <a:t>– Finance Contacts </a:t>
            </a:r>
          </a:p>
        </p:txBody>
      </p:sp>
      <p:sp>
        <p:nvSpPr>
          <p:cNvPr id="5" name="TextBox 4"/>
          <p:cNvSpPr txBox="1"/>
          <p:nvPr/>
        </p:nvSpPr>
        <p:spPr>
          <a:xfrm>
            <a:off x="622770" y="2136338"/>
            <a:ext cx="7898457" cy="2862322"/>
          </a:xfrm>
          <a:prstGeom prst="rect">
            <a:avLst/>
          </a:prstGeom>
          <a:noFill/>
        </p:spPr>
        <p:txBody>
          <a:bodyPr wrap="square" rtlCol="0">
            <a:spAutoFit/>
          </a:bodyPr>
          <a:lstStyle/>
          <a:p>
            <a:r>
              <a:rPr lang="en-GB" dirty="0"/>
              <a:t>Once your manager/DD has approved your booking, you will need to ask your divisional finance contact to raise a Purchase Order for you. </a:t>
            </a:r>
          </a:p>
          <a:p>
            <a:pPr>
              <a:lnSpc>
                <a:spcPct val="150000"/>
              </a:lnSpc>
            </a:pPr>
            <a:endParaRPr lang="en-GB" dirty="0"/>
          </a:p>
          <a:p>
            <a:r>
              <a:rPr lang="en-GB" dirty="0"/>
              <a:t>You should forward on the email from your manager/DD approving the course when requesting this.</a:t>
            </a:r>
          </a:p>
          <a:p>
            <a:pPr>
              <a:lnSpc>
                <a:spcPct val="150000"/>
              </a:lnSpc>
            </a:pPr>
            <a:endParaRPr lang="en-GB" dirty="0"/>
          </a:p>
          <a:p>
            <a:r>
              <a:rPr lang="en-GB" dirty="0"/>
              <a:t>The finance contacts will vary from department to department. If you are unsure who your finance contact is, the first port of call is to contact your line manager.  </a:t>
            </a:r>
            <a:endParaRPr lang="en-GB" sz="800" dirty="0"/>
          </a:p>
        </p:txBody>
      </p:sp>
    </p:spTree>
    <p:extLst>
      <p:ext uri="{BB962C8B-B14F-4D97-AF65-F5344CB8AC3E}">
        <p14:creationId xmlns:p14="http://schemas.microsoft.com/office/powerpoint/2010/main" val="2692096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4047" y="333374"/>
            <a:ext cx="9061315" cy="647701"/>
          </a:xfrm>
        </p:spPr>
        <p:txBody>
          <a:bodyPr/>
          <a:lstStyle/>
          <a:p>
            <a:pPr algn="ctr"/>
            <a:r>
              <a:rPr lang="en-GB" dirty="0"/>
              <a:t>Cancelling Civil Service </a:t>
            </a:r>
            <a:r>
              <a:rPr lang="en-GB"/>
              <a:t>Learning courses</a:t>
            </a:r>
            <a:endParaRPr lang="en-GB" dirty="0"/>
          </a:p>
        </p:txBody>
      </p:sp>
      <p:sp>
        <p:nvSpPr>
          <p:cNvPr id="6" name="Content Placeholder 5"/>
          <p:cNvSpPr>
            <a:spLocks noGrp="1"/>
          </p:cNvSpPr>
          <p:nvPr>
            <p:ph idx="1"/>
          </p:nvPr>
        </p:nvSpPr>
        <p:spPr>
          <a:xfrm>
            <a:off x="596348" y="1196976"/>
            <a:ext cx="8313530" cy="4679949"/>
          </a:xfrm>
        </p:spPr>
        <p:txBody>
          <a:bodyPr/>
          <a:lstStyle/>
          <a:p>
            <a:pPr marL="0" indent="0">
              <a:buNone/>
            </a:pPr>
            <a:r>
              <a:rPr lang="en-GB" sz="1400" b="0" dirty="0"/>
              <a:t>You should make every effort to attend the course you have booked, as you may incur a cancellation charge if you cancel at short notice. </a:t>
            </a:r>
          </a:p>
          <a:p>
            <a:pPr marL="0" indent="0">
              <a:buNone/>
            </a:pPr>
            <a:endParaRPr lang="en-GB" sz="1400" b="0" dirty="0"/>
          </a:p>
          <a:p>
            <a:pPr marL="0" indent="0">
              <a:buNone/>
            </a:pPr>
            <a:r>
              <a:rPr lang="en-GB" sz="1400" b="0" dirty="0"/>
              <a:t>Please check the cancellation policy before booking a course to understand any costs associated with and the procedure for cancelling a course. </a:t>
            </a:r>
          </a:p>
          <a:p>
            <a:pPr marL="0" indent="0">
              <a:buNone/>
            </a:pPr>
            <a:endParaRPr lang="en-GB" sz="1400" b="0" dirty="0"/>
          </a:p>
          <a:p>
            <a:pPr marL="0" indent="0">
              <a:buNone/>
            </a:pPr>
            <a:r>
              <a:rPr lang="en-GB" sz="1400" b="0" dirty="0"/>
              <a:t>The standard cancellation policy on Civil Service Learning is:</a:t>
            </a:r>
          </a:p>
          <a:p>
            <a:r>
              <a:rPr lang="en-GB" sz="1400" b="0" dirty="0"/>
              <a:t>22 days or more before the commencement of a topic – no charge</a:t>
            </a:r>
          </a:p>
          <a:p>
            <a:r>
              <a:rPr lang="en-GB" sz="1400" b="0" dirty="0"/>
              <a:t>14 to 21 days before the commencement of a topic – you will be charged 30% of the total topic cost</a:t>
            </a:r>
          </a:p>
          <a:p>
            <a:r>
              <a:rPr lang="en-GB" sz="1400" b="0" dirty="0"/>
              <a:t>less than 14 days before the commencement of a  topic – you will be charged 100% of the of the total topic cost</a:t>
            </a:r>
          </a:p>
          <a:p>
            <a:endParaRPr lang="en-GB" sz="1400" b="0" dirty="0"/>
          </a:p>
          <a:p>
            <a:pPr marL="0" indent="0">
              <a:buNone/>
            </a:pPr>
            <a:r>
              <a:rPr lang="en-GB" sz="1400" b="0" dirty="0"/>
              <a:t>To avoid cancellation charges, some providers will allow a colleague to attend in your place. So if you do have to cancel, please speak to the provider to confirm this and consider whether a colleague could  take up this L&amp;D opportunity instead.</a:t>
            </a:r>
          </a:p>
          <a:p>
            <a:pPr marL="0" indent="0">
              <a:buNone/>
            </a:pPr>
            <a:endParaRPr lang="en-GB" sz="1400" dirty="0"/>
          </a:p>
        </p:txBody>
      </p:sp>
    </p:spTree>
    <p:extLst>
      <p:ext uri="{BB962C8B-B14F-4D97-AF65-F5344CB8AC3E}">
        <p14:creationId xmlns:p14="http://schemas.microsoft.com/office/powerpoint/2010/main" val="1326253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872" y="333374"/>
            <a:ext cx="8643025" cy="647701"/>
          </a:xfrm>
        </p:spPr>
        <p:txBody>
          <a:bodyPr/>
          <a:lstStyle/>
          <a:p>
            <a:pPr algn="ctr"/>
            <a:r>
              <a:rPr lang="en-GB" dirty="0"/>
              <a:t>Cancelling centrally funded opportunities</a:t>
            </a:r>
          </a:p>
        </p:txBody>
      </p:sp>
      <p:sp>
        <p:nvSpPr>
          <p:cNvPr id="3" name="Content Placeholder 2"/>
          <p:cNvSpPr>
            <a:spLocks noGrp="1"/>
          </p:cNvSpPr>
          <p:nvPr>
            <p:ph idx="1"/>
          </p:nvPr>
        </p:nvSpPr>
        <p:spPr/>
        <p:txBody>
          <a:bodyPr/>
          <a:lstStyle/>
          <a:p>
            <a:pPr marL="0" indent="0">
              <a:buNone/>
            </a:pPr>
            <a:r>
              <a:rPr lang="en-GB" sz="1400" b="0" dirty="0"/>
              <a:t>Some department have central HR Learning and Development teams that offer internal centrally funded learning opportunities to staff across the department. For example, the Future, Engage, Deliver events. There is usually a high demand for these places.  </a:t>
            </a:r>
          </a:p>
          <a:p>
            <a:pPr marL="0" indent="0">
              <a:buNone/>
            </a:pPr>
            <a:endParaRPr lang="en-GB" sz="1400" b="0" dirty="0"/>
          </a:p>
          <a:p>
            <a:pPr marL="0" indent="0">
              <a:buNone/>
            </a:pPr>
            <a:r>
              <a:rPr lang="en-GB" sz="1400" b="0" dirty="0"/>
              <a:t>Unfortunately “no shows” or “drop outs” last minute cost the department money. Therefore, HR have made the decision to charge directorates for any missed training sessions on quarterly basis, so if you book onto these it is essential that you make every effort to attend. If you can’t please try and find someone to attend in your place. </a:t>
            </a:r>
          </a:p>
          <a:p>
            <a:pPr marL="0" indent="0">
              <a:buNone/>
            </a:pPr>
            <a:r>
              <a:rPr lang="en-GB" sz="1400" b="0" dirty="0"/>
              <a:t> </a:t>
            </a:r>
          </a:p>
          <a:p>
            <a:pPr marL="0" indent="0">
              <a:buNone/>
            </a:pPr>
            <a:r>
              <a:rPr lang="en-GB" sz="1400" b="0" dirty="0"/>
              <a:t>Those who notify HR prior to the event and their place can be reallocated won’t be charged. ‘No shows’ and those who notify HR but their place on the session cannot be reallocated will be charged. Costs vary upon the learning in question.</a:t>
            </a:r>
          </a:p>
          <a:p>
            <a:pPr marL="0" indent="0">
              <a:buNone/>
            </a:pPr>
            <a:r>
              <a:rPr lang="en-GB" sz="1400" b="0" dirty="0"/>
              <a:t> </a:t>
            </a:r>
          </a:p>
          <a:p>
            <a:pPr marL="0" indent="0">
              <a:buNone/>
            </a:pPr>
            <a:r>
              <a:rPr lang="en-GB" sz="1400" b="0" dirty="0"/>
              <a:t>However, if sessions are missed due to family emergencies, bad weather etc. they will not be charged. </a:t>
            </a:r>
          </a:p>
        </p:txBody>
      </p:sp>
    </p:spTree>
    <p:extLst>
      <p:ext uri="{BB962C8B-B14F-4D97-AF65-F5344CB8AC3E}">
        <p14:creationId xmlns:p14="http://schemas.microsoft.com/office/powerpoint/2010/main" val="15696361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5C6AE92735478438811BCC21DE5CD44" ma:contentTypeVersion="9" ma:contentTypeDescription="Create a new document." ma:contentTypeScope="" ma:versionID="4464b342bc0c6674cd8437f4b7d40594">
  <xsd:schema xmlns:xsd="http://www.w3.org/2001/XMLSchema" xmlns:xs="http://www.w3.org/2001/XMLSchema" xmlns:p="http://schemas.microsoft.com/office/2006/metadata/properties" xmlns:ns3="734a1c6a-53c2-48e7-a1cc-2e27d2845d4e" targetNamespace="http://schemas.microsoft.com/office/2006/metadata/properties" ma:root="true" ma:fieldsID="14a22371e8bbbad000e662b0b228342a" ns3:_="">
    <xsd:import namespace="734a1c6a-53c2-48e7-a1cc-2e27d2845d4e"/>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34a1c6a-53c2-48e7-a1cc-2e27d2845d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FD3942E-F7FA-4AD8-9A69-5FDFB1F490D1}">
  <ds:schemaRefs>
    <ds:schemaRef ds:uri="http://purl.org/dc/terms/"/>
    <ds:schemaRef ds:uri="http://www.w3.org/XML/1998/namespace"/>
    <ds:schemaRef ds:uri="734a1c6a-53c2-48e7-a1cc-2e27d2845d4e"/>
    <ds:schemaRef ds:uri="http://schemas.microsoft.com/office/2006/documentManagement/types"/>
    <ds:schemaRef ds:uri="http://purl.org/dc/dcmitype/"/>
    <ds:schemaRef ds:uri="http://purl.org/dc/elements/1.1/"/>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718918D8-6743-472F-9133-546308218B28}">
  <ds:schemaRefs>
    <ds:schemaRef ds:uri="http://schemas.microsoft.com/sharepoint/v3/contenttype/forms"/>
  </ds:schemaRefs>
</ds:datastoreItem>
</file>

<file path=customXml/itemProps3.xml><?xml version="1.0" encoding="utf-8"?>
<ds:datastoreItem xmlns:ds="http://schemas.openxmlformats.org/officeDocument/2006/customXml" ds:itemID="{D02B9EAD-A944-4E5C-83A5-95E3679ECDF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34a1c6a-53c2-48e7-a1cc-2e27d2845d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600</TotalTime>
  <Words>1071</Words>
  <Application>Microsoft Office PowerPoint</Application>
  <PresentationFormat>On-screen Show (4:3)</PresentationFormat>
  <Paragraphs>69</Paragraphs>
  <Slides>8</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Wingdings</vt:lpstr>
      <vt:lpstr>Office Theme</vt:lpstr>
      <vt:lpstr>Guide to booking an external course ​</vt:lpstr>
      <vt:lpstr>Guide to booking an external course ​</vt:lpstr>
      <vt:lpstr>Step-by-step process</vt:lpstr>
      <vt:lpstr>Manager and DD approval</vt:lpstr>
      <vt:lpstr>Tips for writing a business case</vt:lpstr>
      <vt:lpstr>Raising a Purchase Order  – Finance Contacts </vt:lpstr>
      <vt:lpstr>Cancelling Civil Service Learning courses</vt:lpstr>
      <vt:lpstr>Cancelling centrally funded opportunities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DfE presentation template</dc:title>
  <dc:creator>Publishing.TEAM@education.gsi.gov.uk</dc:creator>
  <cp:lastModifiedBy>Jayen Hirani</cp:lastModifiedBy>
  <cp:revision>31</cp:revision>
  <dcterms:created xsi:type="dcterms:W3CDTF">2013-06-06T10:14:36Z</dcterms:created>
  <dcterms:modified xsi:type="dcterms:W3CDTF">2020-12-26T19:38:48Z</dcterms:modified>
  <cp:category>Master-Pres-v1.0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0x01010075C6AE92735478438811BCC21DE5CD44</vt:lpwstr>
  </property>
  <property fmtid="{D5CDD505-2E9C-101B-9397-08002B2CF9AE}" pid="3" name="_dlc_DocIdItemGuid">
    <vt:lpwstr>e009dccf-fdf7-4b72-af9b-44ed8398b5a6</vt:lpwstr>
  </property>
</Properties>
</file>