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72" r:id="rId5"/>
    <p:sldId id="273" r:id="rId6"/>
    <p:sldId id="289" r:id="rId7"/>
    <p:sldId id="290" r:id="rId8"/>
    <p:sldId id="291" r:id="rId9"/>
    <p:sldId id="259" r:id="rId10"/>
    <p:sldId id="261" r:id="rId11"/>
    <p:sldId id="278" r:id="rId12"/>
    <p:sldId id="263" r:id="rId13"/>
    <p:sldId id="266" r:id="rId14"/>
    <p:sldId id="283" r:id="rId15"/>
    <p:sldId id="284" r:id="rId16"/>
    <p:sldId id="285" r:id="rId17"/>
    <p:sldId id="286" r:id="rId18"/>
    <p:sldId id="287" r:id="rId19"/>
    <p:sldId id="288"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679B592-3568-4FCE-AD19-542CC2786B01}">
          <p14:sldIdLst>
            <p14:sldId id="272"/>
            <p14:sldId id="273"/>
            <p14:sldId id="289"/>
            <p14:sldId id="290"/>
            <p14:sldId id="291"/>
            <p14:sldId id="259"/>
            <p14:sldId id="261"/>
            <p14:sldId id="278"/>
          </p14:sldIdLst>
        </p14:section>
        <p14:section name="Untitled Section" id="{C3C794CD-4E46-4D77-976C-FF02233747E0}">
          <p14:sldIdLst>
            <p14:sldId id="263"/>
            <p14:sldId id="283"/>
            <p14:sldId id="284"/>
            <p14:sldId id="285"/>
            <p14:sldId id="286"/>
            <p14:sldId id="287"/>
            <p14:sldId id="288"/>
            <p14:sldId id="266"/>
            <p14:sldId id="268"/>
            <p14:sldId id="282"/>
            <p14:sldId id="280"/>
            <p14:sldId id="281"/>
          </p14:sldIdLst>
        </p14:section>
      </p14:sectionLst>
    </p:ex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830"/>
  </p:normalViewPr>
  <p:slideViewPr>
    <p:cSldViewPr snapToGrid="0">
      <p:cViewPr varScale="1">
        <p:scale>
          <a:sx n="88" d="100"/>
          <a:sy n="88" d="100"/>
        </p:scale>
        <p:origin x="-654" y="-108"/>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a Vardhan" userId="95f9355602abba77" providerId="LiveId" clId="{D51D4A31-1F70-4BF5-85A9-2AA1EA845CA5}"/>
    <pc:docChg chg="undo custSel addSld delSld modSld modSection">
      <pc:chgData name="Guna Vardhan" userId="95f9355602abba77" providerId="LiveId" clId="{D51D4A31-1F70-4BF5-85A9-2AA1EA845CA5}" dt="2023-08-07T10:51:22.513" v="295" actId="1076"/>
      <pc:docMkLst>
        <pc:docMk/>
      </pc:docMkLst>
      <pc:sldChg chg="modSp mod">
        <pc:chgData name="Guna Vardhan" userId="95f9355602abba77" providerId="LiveId" clId="{D51D4A31-1F70-4BF5-85A9-2AA1EA845CA5}" dt="2023-08-07T09:39:00.974" v="151"/>
        <pc:sldMkLst>
          <pc:docMk/>
          <pc:sldMk cId="1699088621" sldId="261"/>
        </pc:sldMkLst>
        <pc:spChg chg="mod">
          <ac:chgData name="Guna Vardhan" userId="95f9355602abba77" providerId="LiveId" clId="{D51D4A31-1F70-4BF5-85A9-2AA1EA845CA5}" dt="2023-08-07T09:38:55.881" v="149" actId="20577"/>
          <ac:spMkLst>
            <pc:docMk/>
            <pc:sldMk cId="1699088621" sldId="261"/>
            <ac:spMk id="5" creationId="{623087F1-0A22-4E04-6B3F-B1DDA246A111}"/>
          </ac:spMkLst>
        </pc:spChg>
        <pc:spChg chg="mod">
          <ac:chgData name="Guna Vardhan" userId="95f9355602abba77" providerId="LiveId" clId="{D51D4A31-1F70-4BF5-85A9-2AA1EA845CA5}" dt="2023-08-07T09:39:00.974" v="151"/>
          <ac:spMkLst>
            <pc:docMk/>
            <pc:sldMk cId="1699088621" sldId="261"/>
            <ac:spMk id="7" creationId="{8FD92B98-444C-00D2-3246-91E7E1BFB673}"/>
          </ac:spMkLst>
        </pc:spChg>
      </pc:sldChg>
      <pc:sldChg chg="modSp mod">
        <pc:chgData name="Guna Vardhan" userId="95f9355602abba77" providerId="LiveId" clId="{D51D4A31-1F70-4BF5-85A9-2AA1EA845CA5}" dt="2023-08-07T09:38:44.155" v="145"/>
        <pc:sldMkLst>
          <pc:docMk/>
          <pc:sldMk cId="1096717490" sldId="263"/>
        </pc:sldMkLst>
        <pc:spChg chg="mod">
          <ac:chgData name="Guna Vardhan" userId="95f9355602abba77" providerId="LiveId" clId="{D51D4A31-1F70-4BF5-85A9-2AA1EA845CA5}" dt="2023-08-07T09:38:39.591" v="143" actId="20577"/>
          <ac:spMkLst>
            <pc:docMk/>
            <pc:sldMk cId="1096717490" sldId="263"/>
            <ac:spMk id="2" creationId="{E9350B43-2FC6-DBFA-2920-C8265C1C6A48}"/>
          </ac:spMkLst>
        </pc:spChg>
        <pc:spChg chg="mod">
          <ac:chgData name="Guna Vardhan" userId="95f9355602abba77" providerId="LiveId" clId="{D51D4A31-1F70-4BF5-85A9-2AA1EA845CA5}" dt="2023-08-07T09:38:44.155" v="145"/>
          <ac:spMkLst>
            <pc:docMk/>
            <pc:sldMk cId="1096717490" sldId="263"/>
            <ac:spMk id="3" creationId="{B1EFDBE1-8C88-4D39-6BA3-537373DFA091}"/>
          </ac:spMkLst>
        </pc:spChg>
        <pc:spChg chg="mod">
          <ac:chgData name="Guna Vardhan" userId="95f9355602abba77" providerId="LiveId" clId="{D51D4A31-1F70-4BF5-85A9-2AA1EA845CA5}" dt="2023-08-07T09:28:17.734" v="2" actId="20577"/>
          <ac:spMkLst>
            <pc:docMk/>
            <pc:sldMk cId="1096717490" sldId="263"/>
            <ac:spMk id="14" creationId="{F5768EFB-B317-47EA-C969-D365EB136882}"/>
          </ac:spMkLst>
        </pc:spChg>
        <pc:spChg chg="mod">
          <ac:chgData name="Guna Vardhan" userId="95f9355602abba77" providerId="LiveId" clId="{D51D4A31-1F70-4BF5-85A9-2AA1EA845CA5}" dt="2023-08-07T09:28:20.911" v="3" actId="20577"/>
          <ac:spMkLst>
            <pc:docMk/>
            <pc:sldMk cId="1096717490" sldId="263"/>
            <ac:spMk id="16" creationId="{BB801EE7-C3C0-5B30-EB9B-2C995032EE99}"/>
          </ac:spMkLst>
        </pc:spChg>
      </pc:sldChg>
      <pc:sldChg chg="modSp mod">
        <pc:chgData name="Guna Vardhan" userId="95f9355602abba77" providerId="LiveId" clId="{D51D4A31-1F70-4BF5-85A9-2AA1EA845CA5}" dt="2023-08-07T09:36:28.637" v="103" actId="20577"/>
        <pc:sldMkLst>
          <pc:docMk/>
          <pc:sldMk cId="1234133501" sldId="266"/>
        </pc:sldMkLst>
        <pc:spChg chg="mod">
          <ac:chgData name="Guna Vardhan" userId="95f9355602abba77" providerId="LiveId" clId="{D51D4A31-1F70-4BF5-85A9-2AA1EA845CA5}" dt="2023-08-07T09:36:11.899" v="83" actId="20577"/>
          <ac:spMkLst>
            <pc:docMk/>
            <pc:sldMk cId="1234133501" sldId="266"/>
            <ac:spMk id="3" creationId="{F4461112-1314-1F15-2239-5EFCF120CB67}"/>
          </ac:spMkLst>
        </pc:spChg>
        <pc:spChg chg="mod">
          <ac:chgData name="Guna Vardhan" userId="95f9355602abba77" providerId="LiveId" clId="{D51D4A31-1F70-4BF5-85A9-2AA1EA845CA5}" dt="2023-08-07T09:36:28.637" v="103" actId="20577"/>
          <ac:spMkLst>
            <pc:docMk/>
            <pc:sldMk cId="1234133501" sldId="266"/>
            <ac:spMk id="4" creationId="{33D4406C-089C-C2FF-4CED-A1744760FE3A}"/>
          </ac:spMkLst>
        </pc:spChg>
      </pc:sldChg>
      <pc:sldChg chg="addSp delSp modSp mod">
        <pc:chgData name="Guna Vardhan" userId="95f9355602abba77" providerId="LiveId" clId="{D51D4A31-1F70-4BF5-85A9-2AA1EA845CA5}" dt="2023-08-07T09:35:54.922" v="75" actId="20577"/>
        <pc:sldMkLst>
          <pc:docMk/>
          <pc:sldMk cId="2759600390" sldId="268"/>
        </pc:sldMkLst>
        <pc:spChg chg="add del mod">
          <ac:chgData name="Guna Vardhan" userId="95f9355602abba77" providerId="LiveId" clId="{D51D4A31-1F70-4BF5-85A9-2AA1EA845CA5}" dt="2023-08-07T09:35:16.450" v="37" actId="20577"/>
          <ac:spMkLst>
            <pc:docMk/>
            <pc:sldMk cId="2759600390" sldId="268"/>
            <ac:spMk id="8" creationId="{3B8B492D-0778-C859-9200-08161ABEBFE5}"/>
          </ac:spMkLst>
        </pc:spChg>
        <pc:spChg chg="mod">
          <ac:chgData name="Guna Vardhan" userId="95f9355602abba77" providerId="LiveId" clId="{D51D4A31-1F70-4BF5-85A9-2AA1EA845CA5}" dt="2023-08-07T09:35:54.922" v="75" actId="20577"/>
          <ac:spMkLst>
            <pc:docMk/>
            <pc:sldMk cId="2759600390" sldId="268"/>
            <ac:spMk id="9" creationId="{B1185DEE-1419-7DB6-949B-929195894BC8}"/>
          </ac:spMkLst>
        </pc:spChg>
      </pc:sldChg>
      <pc:sldChg chg="modTransition">
        <pc:chgData name="Guna Vardhan" userId="95f9355602abba77" providerId="LiveId" clId="{D51D4A31-1F70-4BF5-85A9-2AA1EA845CA5}" dt="2023-08-07T10:00:21.721" v="171"/>
        <pc:sldMkLst>
          <pc:docMk/>
          <pc:sldMk cId="417536504" sldId="272"/>
        </pc:sldMkLst>
      </pc:sldChg>
      <pc:sldChg chg="addSp delSp modSp mod modTransition">
        <pc:chgData name="Guna Vardhan" userId="95f9355602abba77" providerId="LiveId" clId="{D51D4A31-1F70-4BF5-85A9-2AA1EA845CA5}" dt="2023-08-07T10:49:48.015" v="288" actId="1076"/>
        <pc:sldMkLst>
          <pc:docMk/>
          <pc:sldMk cId="3474133943" sldId="273"/>
        </pc:sldMkLst>
        <pc:spChg chg="mod">
          <ac:chgData name="Guna Vardhan" userId="95f9355602abba77" providerId="LiveId" clId="{D51D4A31-1F70-4BF5-85A9-2AA1EA845CA5}" dt="2023-08-07T09:50:22.563" v="155" actId="14100"/>
          <ac:spMkLst>
            <pc:docMk/>
            <pc:sldMk cId="3474133943" sldId="273"/>
            <ac:spMk id="4" creationId="{45878135-3F5C-BB53-0082-122956799B79}"/>
          </ac:spMkLst>
        </pc:spChg>
        <pc:spChg chg="add del mod">
          <ac:chgData name="Guna Vardhan" userId="95f9355602abba77" providerId="LiveId" clId="{D51D4A31-1F70-4BF5-85A9-2AA1EA845CA5}" dt="2023-08-07T09:45:45.056" v="153" actId="478"/>
          <ac:spMkLst>
            <pc:docMk/>
            <pc:sldMk cId="3474133943" sldId="273"/>
            <ac:spMk id="5" creationId="{720D6046-03F0-C943-3BAD-3C441E1D4BF8}"/>
          </ac:spMkLst>
        </pc:spChg>
        <pc:spChg chg="add del mod">
          <ac:chgData name="Guna Vardhan" userId="95f9355602abba77" providerId="LiveId" clId="{D51D4A31-1F70-4BF5-85A9-2AA1EA845CA5}" dt="2023-08-07T09:52:32.280" v="158" actId="478"/>
          <ac:spMkLst>
            <pc:docMk/>
            <pc:sldMk cId="3474133943" sldId="273"/>
            <ac:spMk id="6" creationId="{BAF09A1E-4E7B-3AFE-5E13-BF1D2264B4A9}"/>
          </ac:spMkLst>
        </pc:spChg>
        <pc:grpChg chg="add mod">
          <ac:chgData name="Guna Vardhan" userId="95f9355602abba77" providerId="LiveId" clId="{D51D4A31-1F70-4BF5-85A9-2AA1EA845CA5}" dt="2023-08-07T10:49:30.605" v="286" actId="14100"/>
          <ac:grpSpMkLst>
            <pc:docMk/>
            <pc:sldMk cId="3474133943" sldId="273"/>
            <ac:grpSpMk id="77" creationId="{4C645424-6524-96E3-72DA-F701EB3F5B03}"/>
          </ac:grpSpMkLst>
        </pc:grpChg>
        <pc:graphicFrameChg chg="del">
          <ac:chgData name="Guna Vardhan" userId="95f9355602abba77" providerId="LiveId" clId="{D51D4A31-1F70-4BF5-85A9-2AA1EA845CA5}" dt="2023-08-07T09:45:42.608" v="152" actId="478"/>
          <ac:graphicFrameMkLst>
            <pc:docMk/>
            <pc:sldMk cId="3474133943" sldId="273"/>
            <ac:graphicFrameMk id="2" creationId="{14883AB6-E6D8-70A9-3CCB-61E120FC6000}"/>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8" creationId="{D6641110-ABE6-D0A1-85F9-28304FC1A77E}"/>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10" creationId="{970304CC-A655-94D1-9EE6-F9300055C2DA}"/>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12" creationId="{845CC08B-62D2-EBDC-D724-CF77A74CDDB3}"/>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14" creationId="{82DDB21C-A4EE-0CB1-2176-6949A50AA29C}"/>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16" creationId="{8B287581-8797-C542-5B4E-CE26D655B77E}"/>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18" creationId="{A472FC6F-DAE1-81E2-9657-C60AC6E5F1DB}"/>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20" creationId="{3203D5C9-D813-0D2C-2698-882548592F7E}"/>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22" creationId="{39A281E0-179A-CD00-E7C6-45D59F8E2E03}"/>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24" creationId="{ED3A1AB7-E521-54B7-6812-A55093786626}"/>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26" creationId="{C02B1A05-99EF-581C-C144-C1B5312E6BE8}"/>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28" creationId="{4CF153F1-8809-C6EE-9313-6A02C39B7710}"/>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30" creationId="{955B7BFB-0D75-8107-CBC4-31CA7A87CDBF}"/>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32" creationId="{9755D67C-DE15-C4F2-4C87-D7411220D2E7}"/>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34" creationId="{8F480270-0CEB-2C61-2F19-E55A83F88786}"/>
          </ac:graphicFrameMkLst>
        </pc:graphicFrameChg>
        <pc:graphicFrameChg chg="add del modGraphic">
          <ac:chgData name="Guna Vardhan" userId="95f9355602abba77" providerId="LiveId" clId="{D51D4A31-1F70-4BF5-85A9-2AA1EA845CA5}" dt="2023-08-07T10:07:31.361" v="176" actId="27309"/>
          <ac:graphicFrameMkLst>
            <pc:docMk/>
            <pc:sldMk cId="3474133943" sldId="273"/>
            <ac:graphicFrameMk id="36" creationId="{1F85CB4E-B23D-FACA-D918-A1AC8FB71AB5}"/>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38" creationId="{F1268E22-84DC-44DC-4276-A99254EE8CB0}"/>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40" creationId="{E5AF2638-EC4D-7179-AEA6-40571EE92B1D}"/>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42" creationId="{60561EA1-D1F8-697B-60E3-BD34BF96ECE5}"/>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44" creationId="{66408F47-E6BC-D439-D0F7-B03F46F57275}"/>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46" creationId="{03E6FAB2-074D-569B-3E84-F0512DCB53E9}"/>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48" creationId="{CEC6F53E-10A2-501B-9110-475BD9676942}"/>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50" creationId="{4AA878DE-4929-EA61-1CBD-ED3E9847255C}"/>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52" creationId="{C9E6AA67-BD4C-ED8D-5C3B-4961CD9E2DF7}"/>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54" creationId="{2D0B17A8-9672-BEF3-BAA8-CFAB02271837}"/>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56" creationId="{1C3A9757-4D95-ED3C-FEB2-7C5067426ABD}"/>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58" creationId="{0EDD3473-3153-4715-CFEF-C4767FDED797}"/>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60" creationId="{35059CE0-CDD5-E978-299F-E704E2D50477}"/>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62" creationId="{3FCEE1EF-2B97-B6E1-02D0-07479A6994FB}"/>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64" creationId="{665E1BAA-C4D0-9719-4E0C-EA94B78FA574}"/>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66" creationId="{74E5076D-D6BF-35E5-002D-90FA6268CB5C}"/>
          </ac:graphicFrameMkLst>
        </pc:graphicFrameChg>
        <pc:graphicFrameChg chg="add del mod modGraphic">
          <ac:chgData name="Guna Vardhan" userId="95f9355602abba77" providerId="LiveId" clId="{D51D4A31-1F70-4BF5-85A9-2AA1EA845CA5}" dt="2023-08-07T10:12:37.878" v="216" actId="27309"/>
          <ac:graphicFrameMkLst>
            <pc:docMk/>
            <pc:sldMk cId="3474133943" sldId="273"/>
            <ac:graphicFrameMk id="68" creationId="{2C1624D2-0887-1092-84ED-E7F6E820CD28}"/>
          </ac:graphicFrameMkLst>
        </pc:graphicFrameChg>
        <pc:graphicFrameChg chg="add mod modGraphic">
          <ac:chgData name="Guna Vardhan" userId="95f9355602abba77" providerId="LiveId" clId="{D51D4A31-1F70-4BF5-85A9-2AA1EA845CA5}" dt="2023-08-07T10:21:44.362" v="249" actId="14861"/>
          <ac:graphicFrameMkLst>
            <pc:docMk/>
            <pc:sldMk cId="3474133943" sldId="273"/>
            <ac:graphicFrameMk id="70" creationId="{F6951843-695A-4441-3077-23A97EC06B88}"/>
          </ac:graphicFrameMkLst>
        </pc:graphicFrameChg>
        <pc:graphicFrameChg chg="add mod modGraphic">
          <ac:chgData name="Guna Vardhan" userId="95f9355602abba77" providerId="LiveId" clId="{D51D4A31-1F70-4BF5-85A9-2AA1EA845CA5}" dt="2023-08-07T10:21:51.026" v="250" actId="14861"/>
          <ac:graphicFrameMkLst>
            <pc:docMk/>
            <pc:sldMk cId="3474133943" sldId="273"/>
            <ac:graphicFrameMk id="72" creationId="{4F088E01-9B59-53F6-F97B-E504F9E0A3B6}"/>
          </ac:graphicFrameMkLst>
        </pc:graphicFrameChg>
        <pc:graphicFrameChg chg="add mod modGraphic">
          <ac:chgData name="Guna Vardhan" userId="95f9355602abba77" providerId="LiveId" clId="{D51D4A31-1F70-4BF5-85A9-2AA1EA845CA5}" dt="2023-08-07T10:21:58.524" v="251" actId="14861"/>
          <ac:graphicFrameMkLst>
            <pc:docMk/>
            <pc:sldMk cId="3474133943" sldId="273"/>
            <ac:graphicFrameMk id="74" creationId="{46E6C779-E58B-4C59-3523-C048EDEA2F6C}"/>
          </ac:graphicFrameMkLst>
        </pc:graphicFrameChg>
        <pc:graphicFrameChg chg="add mod modGraphic">
          <ac:chgData name="Guna Vardhan" userId="95f9355602abba77" providerId="LiveId" clId="{D51D4A31-1F70-4BF5-85A9-2AA1EA845CA5}" dt="2023-08-07T10:22:26.653" v="252" actId="14861"/>
          <ac:graphicFrameMkLst>
            <pc:docMk/>
            <pc:sldMk cId="3474133943" sldId="273"/>
            <ac:graphicFrameMk id="76" creationId="{BCF83962-AB8D-F172-2277-9EC2B403E418}"/>
          </ac:graphicFrameMkLst>
        </pc:graphicFrameChg>
        <pc:picChg chg="add mod">
          <ac:chgData name="Guna Vardhan" userId="95f9355602abba77" providerId="LiveId" clId="{D51D4A31-1F70-4BF5-85A9-2AA1EA845CA5}" dt="2023-08-07T10:49:40.906" v="287" actId="1076"/>
          <ac:picMkLst>
            <pc:docMk/>
            <pc:sldMk cId="3474133943" sldId="273"/>
            <ac:picMk id="81" creationId="{9F593502-7090-4914-0CA5-E52473A79DEE}"/>
          </ac:picMkLst>
        </pc:picChg>
        <pc:picChg chg="add mod">
          <ac:chgData name="Guna Vardhan" userId="95f9355602abba77" providerId="LiveId" clId="{D51D4A31-1F70-4BF5-85A9-2AA1EA845CA5}" dt="2023-08-07T10:49:48.015" v="288" actId="1076"/>
          <ac:picMkLst>
            <pc:docMk/>
            <pc:sldMk cId="3474133943" sldId="273"/>
            <ac:picMk id="82" creationId="{BA4B7AFF-27CA-4466-39EC-4F44835A0F7B}"/>
          </ac:picMkLst>
        </pc:picChg>
        <pc:cxnChg chg="add del">
          <ac:chgData name="Guna Vardhan" userId="95f9355602abba77" providerId="LiveId" clId="{D51D4A31-1F70-4BF5-85A9-2AA1EA845CA5}" dt="2023-08-07T10:24:32.521" v="254" actId="11529"/>
          <ac:cxnSpMkLst>
            <pc:docMk/>
            <pc:sldMk cId="3474133943" sldId="273"/>
            <ac:cxnSpMk id="79" creationId="{8151FF0C-3FC7-A3F7-9C43-F7439E9ACB37}"/>
          </ac:cxnSpMkLst>
        </pc:cxnChg>
      </pc:sldChg>
      <pc:sldChg chg="addSp delSp modSp mod">
        <pc:chgData name="Guna Vardhan" userId="95f9355602abba77" providerId="LiveId" clId="{D51D4A31-1F70-4BF5-85A9-2AA1EA845CA5}" dt="2023-08-07T09:34:50.603" v="31" actId="20577"/>
        <pc:sldMkLst>
          <pc:docMk/>
          <pc:sldMk cId="3418206844" sldId="280"/>
        </pc:sldMkLst>
        <pc:spChg chg="mod">
          <ac:chgData name="Guna Vardhan" userId="95f9355602abba77" providerId="LiveId" clId="{D51D4A31-1F70-4BF5-85A9-2AA1EA845CA5}" dt="2023-08-07T09:34:19.790" v="6" actId="20577"/>
          <ac:spMkLst>
            <pc:docMk/>
            <pc:sldMk cId="3418206844" sldId="280"/>
            <ac:spMk id="2" creationId="{60ADE49E-7CC1-6704-5852-FAE992A0EEC4}"/>
          </ac:spMkLst>
        </pc:spChg>
        <pc:spChg chg="mod">
          <ac:chgData name="Guna Vardhan" userId="95f9355602abba77" providerId="LiveId" clId="{D51D4A31-1F70-4BF5-85A9-2AA1EA845CA5}" dt="2023-08-07T09:34:12.775" v="4" actId="20577"/>
          <ac:spMkLst>
            <pc:docMk/>
            <pc:sldMk cId="3418206844" sldId="280"/>
            <ac:spMk id="3" creationId="{FA7AB109-D696-F27C-BD95-5BEBCF3AC000}"/>
          </ac:spMkLst>
        </pc:spChg>
        <pc:spChg chg="mod">
          <ac:chgData name="Guna Vardhan" userId="95f9355602abba77" providerId="LiveId" clId="{D51D4A31-1F70-4BF5-85A9-2AA1EA845CA5}" dt="2023-08-07T09:34:35.066" v="11" actId="20577"/>
          <ac:spMkLst>
            <pc:docMk/>
            <pc:sldMk cId="3418206844" sldId="280"/>
            <ac:spMk id="4" creationId="{90EE3569-F451-360A-870F-C2F3992E9A8C}"/>
          </ac:spMkLst>
        </pc:spChg>
        <pc:spChg chg="mod">
          <ac:chgData name="Guna Vardhan" userId="95f9355602abba77" providerId="LiveId" clId="{D51D4A31-1F70-4BF5-85A9-2AA1EA845CA5}" dt="2023-08-07T09:34:50.603" v="31" actId="20577"/>
          <ac:spMkLst>
            <pc:docMk/>
            <pc:sldMk cId="3418206844" sldId="280"/>
            <ac:spMk id="5" creationId="{79E5D029-257A-C084-D723-B5E115AFEAF9}"/>
          </ac:spMkLst>
        </pc:spChg>
        <pc:spChg chg="add mod">
          <ac:chgData name="Guna Vardhan" userId="95f9355602abba77" providerId="LiveId" clId="{D51D4A31-1F70-4BF5-85A9-2AA1EA845CA5}" dt="2023-08-07T09:34:23.506" v="7" actId="478"/>
          <ac:spMkLst>
            <pc:docMk/>
            <pc:sldMk cId="3418206844" sldId="280"/>
            <ac:spMk id="9" creationId="{75E7A0BA-03FD-6BE4-FF74-03EC76520E60}"/>
          </ac:spMkLst>
        </pc:spChg>
        <pc:picChg chg="del">
          <ac:chgData name="Guna Vardhan" userId="95f9355602abba77" providerId="LiveId" clId="{D51D4A31-1F70-4BF5-85A9-2AA1EA845CA5}" dt="2023-08-07T09:34:23.506" v="7" actId="478"/>
          <ac:picMkLst>
            <pc:docMk/>
            <pc:sldMk cId="3418206844" sldId="280"/>
            <ac:picMk id="8" creationId="{71DAFD00-5660-EAA6-4DE3-83F373055A99}"/>
          </ac:picMkLst>
        </pc:picChg>
      </pc:sldChg>
      <pc:sldChg chg="modSp mod modTransition">
        <pc:chgData name="Guna Vardhan" userId="95f9355602abba77" providerId="LiveId" clId="{D51D4A31-1F70-4BF5-85A9-2AA1EA845CA5}" dt="2023-08-07T10:45:59.586" v="279"/>
        <pc:sldMkLst>
          <pc:docMk/>
          <pc:sldMk cId="3739558205" sldId="283"/>
        </pc:sldMkLst>
        <pc:spChg chg="mod">
          <ac:chgData name="Guna Vardhan" userId="95f9355602abba77" providerId="LiveId" clId="{D51D4A31-1F70-4BF5-85A9-2AA1EA845CA5}" dt="2023-08-07T09:38:23.960" v="137" actId="20577"/>
          <ac:spMkLst>
            <pc:docMk/>
            <pc:sldMk cId="3739558205" sldId="283"/>
            <ac:spMk id="2" creationId="{AB1BAA68-7A91-D8A5-1103-EE8ED1AC127D}"/>
          </ac:spMkLst>
        </pc:spChg>
        <pc:spChg chg="mod">
          <ac:chgData name="Guna Vardhan" userId="95f9355602abba77" providerId="LiveId" clId="{D51D4A31-1F70-4BF5-85A9-2AA1EA845CA5}" dt="2023-08-07T09:38:29.275" v="139"/>
          <ac:spMkLst>
            <pc:docMk/>
            <pc:sldMk cId="3739558205" sldId="283"/>
            <ac:spMk id="3" creationId="{87ED4414-8FAE-B882-7E10-D0CA58AA98DD}"/>
          </ac:spMkLst>
        </pc:spChg>
      </pc:sldChg>
      <pc:sldChg chg="modSp mod modTransition">
        <pc:chgData name="Guna Vardhan" userId="95f9355602abba77" providerId="LiveId" clId="{D51D4A31-1F70-4BF5-85A9-2AA1EA845CA5}" dt="2023-08-07T10:46:07.082" v="280"/>
        <pc:sldMkLst>
          <pc:docMk/>
          <pc:sldMk cId="3841550699" sldId="284"/>
        </pc:sldMkLst>
        <pc:spChg chg="mod">
          <ac:chgData name="Guna Vardhan" userId="95f9355602abba77" providerId="LiveId" clId="{D51D4A31-1F70-4BF5-85A9-2AA1EA845CA5}" dt="2023-08-07T09:38:02.816" v="131" actId="20577"/>
          <ac:spMkLst>
            <pc:docMk/>
            <pc:sldMk cId="3841550699" sldId="284"/>
            <ac:spMk id="4" creationId="{F3276153-FDB3-8364-34D1-EDFA843FC527}"/>
          </ac:spMkLst>
        </pc:spChg>
        <pc:spChg chg="mod">
          <ac:chgData name="Guna Vardhan" userId="95f9355602abba77" providerId="LiveId" clId="{D51D4A31-1F70-4BF5-85A9-2AA1EA845CA5}" dt="2023-08-07T09:38:14.234" v="133"/>
          <ac:spMkLst>
            <pc:docMk/>
            <pc:sldMk cId="3841550699" sldId="284"/>
            <ac:spMk id="5" creationId="{B88FEAC2-E778-ED56-1327-264D18E95488}"/>
          </ac:spMkLst>
        </pc:spChg>
      </pc:sldChg>
      <pc:sldChg chg="modSp mod modTransition">
        <pc:chgData name="Guna Vardhan" userId="95f9355602abba77" providerId="LiveId" clId="{D51D4A31-1F70-4BF5-85A9-2AA1EA845CA5}" dt="2023-08-07T10:46:20.106" v="281"/>
        <pc:sldMkLst>
          <pc:docMk/>
          <pc:sldMk cId="1900820846" sldId="285"/>
        </pc:sldMkLst>
        <pc:spChg chg="mod">
          <ac:chgData name="Guna Vardhan" userId="95f9355602abba77" providerId="LiveId" clId="{D51D4A31-1F70-4BF5-85A9-2AA1EA845CA5}" dt="2023-08-07T09:37:45.537" v="125" actId="20577"/>
          <ac:spMkLst>
            <pc:docMk/>
            <pc:sldMk cId="1900820846" sldId="285"/>
            <ac:spMk id="4" creationId="{BA7F394C-1A88-1C89-3422-D08F654288A0}"/>
          </ac:spMkLst>
        </pc:spChg>
        <pc:spChg chg="mod">
          <ac:chgData name="Guna Vardhan" userId="95f9355602abba77" providerId="LiveId" clId="{D51D4A31-1F70-4BF5-85A9-2AA1EA845CA5}" dt="2023-08-07T09:37:49.774" v="127"/>
          <ac:spMkLst>
            <pc:docMk/>
            <pc:sldMk cId="1900820846" sldId="285"/>
            <ac:spMk id="5" creationId="{42EC7815-AC70-719B-A497-7F0D2E5C384D}"/>
          </ac:spMkLst>
        </pc:spChg>
      </pc:sldChg>
      <pc:sldChg chg="modSp mod modTransition">
        <pc:chgData name="Guna Vardhan" userId="95f9355602abba77" providerId="LiveId" clId="{D51D4A31-1F70-4BF5-85A9-2AA1EA845CA5}" dt="2023-08-07T10:46:27.081" v="282"/>
        <pc:sldMkLst>
          <pc:docMk/>
          <pc:sldMk cId="2307565850" sldId="286"/>
        </pc:sldMkLst>
        <pc:spChg chg="mod">
          <ac:chgData name="Guna Vardhan" userId="95f9355602abba77" providerId="LiveId" clId="{D51D4A31-1F70-4BF5-85A9-2AA1EA845CA5}" dt="2023-08-07T09:37:28.791" v="119" actId="20577"/>
          <ac:spMkLst>
            <pc:docMk/>
            <pc:sldMk cId="2307565850" sldId="286"/>
            <ac:spMk id="4" creationId="{ECCBAF12-B0B8-BFE4-0B92-74E6F0078951}"/>
          </ac:spMkLst>
        </pc:spChg>
        <pc:spChg chg="mod">
          <ac:chgData name="Guna Vardhan" userId="95f9355602abba77" providerId="LiveId" clId="{D51D4A31-1F70-4BF5-85A9-2AA1EA845CA5}" dt="2023-08-07T09:37:33.359" v="121"/>
          <ac:spMkLst>
            <pc:docMk/>
            <pc:sldMk cId="2307565850" sldId="286"/>
            <ac:spMk id="5" creationId="{45758F84-7278-B7C6-15C8-4E037407C335}"/>
          </ac:spMkLst>
        </pc:spChg>
      </pc:sldChg>
      <pc:sldChg chg="modSp mod modTransition">
        <pc:chgData name="Guna Vardhan" userId="95f9355602abba77" providerId="LiveId" clId="{D51D4A31-1F70-4BF5-85A9-2AA1EA845CA5}" dt="2023-08-07T10:46:36.116" v="283"/>
        <pc:sldMkLst>
          <pc:docMk/>
          <pc:sldMk cId="2019589005" sldId="287"/>
        </pc:sldMkLst>
        <pc:spChg chg="mod">
          <ac:chgData name="Guna Vardhan" userId="95f9355602abba77" providerId="LiveId" clId="{D51D4A31-1F70-4BF5-85A9-2AA1EA845CA5}" dt="2023-08-07T09:37:12.888" v="113" actId="20577"/>
          <ac:spMkLst>
            <pc:docMk/>
            <pc:sldMk cId="2019589005" sldId="287"/>
            <ac:spMk id="4" creationId="{F487286B-7C63-09D6-EE4F-C5111FBC2AB4}"/>
          </ac:spMkLst>
        </pc:spChg>
        <pc:spChg chg="mod">
          <ac:chgData name="Guna Vardhan" userId="95f9355602abba77" providerId="LiveId" clId="{D51D4A31-1F70-4BF5-85A9-2AA1EA845CA5}" dt="2023-08-07T09:37:18.939" v="115"/>
          <ac:spMkLst>
            <pc:docMk/>
            <pc:sldMk cId="2019589005" sldId="287"/>
            <ac:spMk id="5" creationId="{4A57F573-CA96-1DC9-D8E7-F63184FE8282}"/>
          </ac:spMkLst>
        </pc:spChg>
      </pc:sldChg>
      <pc:sldChg chg="modSp mod modTransition">
        <pc:chgData name="Guna Vardhan" userId="95f9355602abba77" providerId="LiveId" clId="{D51D4A31-1F70-4BF5-85A9-2AA1EA845CA5}" dt="2023-08-07T10:46:43.214" v="284"/>
        <pc:sldMkLst>
          <pc:docMk/>
          <pc:sldMk cId="1101129068" sldId="288"/>
        </pc:sldMkLst>
        <pc:spChg chg="mod">
          <ac:chgData name="Guna Vardhan" userId="95f9355602abba77" providerId="LiveId" clId="{D51D4A31-1F70-4BF5-85A9-2AA1EA845CA5}" dt="2023-08-07T09:36:51.789" v="107" actId="20577"/>
          <ac:spMkLst>
            <pc:docMk/>
            <pc:sldMk cId="1101129068" sldId="288"/>
            <ac:spMk id="4" creationId="{43AEDEE2-7BE8-3E07-A338-27EC3444F1BF}"/>
          </ac:spMkLst>
        </pc:spChg>
        <pc:spChg chg="mod">
          <ac:chgData name="Guna Vardhan" userId="95f9355602abba77" providerId="LiveId" clId="{D51D4A31-1F70-4BF5-85A9-2AA1EA845CA5}" dt="2023-08-07T09:36:57.724" v="109"/>
          <ac:spMkLst>
            <pc:docMk/>
            <pc:sldMk cId="1101129068" sldId="288"/>
            <ac:spMk id="5" creationId="{C8055194-9A0E-A9D9-F2DF-76DE10D811EF}"/>
          </ac:spMkLst>
        </pc:spChg>
      </pc:sldChg>
      <pc:sldChg chg="modSp add mod">
        <pc:chgData name="Guna Vardhan" userId="95f9355602abba77" providerId="LiveId" clId="{D51D4A31-1F70-4BF5-85A9-2AA1EA845CA5}" dt="2023-08-07T10:50:12.686" v="290" actId="1076"/>
        <pc:sldMkLst>
          <pc:docMk/>
          <pc:sldMk cId="3020931490" sldId="289"/>
        </pc:sldMkLst>
        <pc:grpChg chg="mod">
          <ac:chgData name="Guna Vardhan" userId="95f9355602abba77" providerId="LiveId" clId="{D51D4A31-1F70-4BF5-85A9-2AA1EA845CA5}" dt="2023-08-07T10:32:45.174" v="266" actId="1076"/>
          <ac:grpSpMkLst>
            <pc:docMk/>
            <pc:sldMk cId="3020931490" sldId="289"/>
            <ac:grpSpMk id="77" creationId="{4C645424-6524-96E3-72DA-F701EB3F5B03}"/>
          </ac:grpSpMkLst>
        </pc:grpChg>
        <pc:picChg chg="mod">
          <ac:chgData name="Guna Vardhan" userId="95f9355602abba77" providerId="LiveId" clId="{D51D4A31-1F70-4BF5-85A9-2AA1EA845CA5}" dt="2023-08-07T10:50:05.367" v="289" actId="1076"/>
          <ac:picMkLst>
            <pc:docMk/>
            <pc:sldMk cId="3020931490" sldId="289"/>
            <ac:picMk id="81" creationId="{9F593502-7090-4914-0CA5-E52473A79DEE}"/>
          </ac:picMkLst>
        </pc:picChg>
        <pc:picChg chg="mod">
          <ac:chgData name="Guna Vardhan" userId="95f9355602abba77" providerId="LiveId" clId="{D51D4A31-1F70-4BF5-85A9-2AA1EA845CA5}" dt="2023-08-07T10:50:12.686" v="290" actId="1076"/>
          <ac:picMkLst>
            <pc:docMk/>
            <pc:sldMk cId="3020931490" sldId="289"/>
            <ac:picMk id="82" creationId="{BA4B7AFF-27CA-4466-39EC-4F44835A0F7B}"/>
          </ac:picMkLst>
        </pc:picChg>
      </pc:sldChg>
      <pc:sldChg chg="addSp delSp modSp new del mod">
        <pc:chgData name="Guna Vardhan" userId="95f9355602abba77" providerId="LiveId" clId="{D51D4A31-1F70-4BF5-85A9-2AA1EA845CA5}" dt="2023-08-07T09:55:59.459" v="170" actId="2696"/>
        <pc:sldMkLst>
          <pc:docMk/>
          <pc:sldMk cId="3383771269" sldId="289"/>
        </pc:sldMkLst>
        <pc:spChg chg="del">
          <ac:chgData name="Guna Vardhan" userId="95f9355602abba77" providerId="LiveId" clId="{D51D4A31-1F70-4BF5-85A9-2AA1EA845CA5}" dt="2023-08-07T09:52:57.646" v="162" actId="478"/>
          <ac:spMkLst>
            <pc:docMk/>
            <pc:sldMk cId="3383771269" sldId="289"/>
            <ac:spMk id="2" creationId="{5E192EC1-FAD8-A051-B42F-041E24C7876C}"/>
          </ac:spMkLst>
        </pc:spChg>
        <pc:spChg chg="del mod">
          <ac:chgData name="Guna Vardhan" userId="95f9355602abba77" providerId="LiveId" clId="{D51D4A31-1F70-4BF5-85A9-2AA1EA845CA5}" dt="2023-08-07T09:52:51.747" v="161" actId="478"/>
          <ac:spMkLst>
            <pc:docMk/>
            <pc:sldMk cId="3383771269" sldId="289"/>
            <ac:spMk id="3" creationId="{4F3FF238-27B2-2D9B-AAEA-24E7749AFA8B}"/>
          </ac:spMkLst>
        </pc:spChg>
        <pc:spChg chg="add mod">
          <ac:chgData name="Guna Vardhan" userId="95f9355602abba77" providerId="LiveId" clId="{D51D4A31-1F70-4BF5-85A9-2AA1EA845CA5}" dt="2023-08-07T09:53:56.673" v="169" actId="1076"/>
          <ac:spMkLst>
            <pc:docMk/>
            <pc:sldMk cId="3383771269" sldId="289"/>
            <ac:spMk id="4" creationId="{B5A52F7C-892D-81C0-693F-684055285B00}"/>
          </ac:spMkLst>
        </pc:spChg>
      </pc:sldChg>
      <pc:sldChg chg="new del">
        <pc:chgData name="Guna Vardhan" userId="95f9355602abba77" providerId="LiveId" clId="{D51D4A31-1F70-4BF5-85A9-2AA1EA845CA5}" dt="2023-08-06T18:57:35.126" v="1" actId="2696"/>
        <pc:sldMkLst>
          <pc:docMk/>
          <pc:sldMk cId="3429958731" sldId="289"/>
        </pc:sldMkLst>
      </pc:sldChg>
      <pc:sldChg chg="modSp add mod">
        <pc:chgData name="Guna Vardhan" userId="95f9355602abba77" providerId="LiveId" clId="{D51D4A31-1F70-4BF5-85A9-2AA1EA845CA5}" dt="2023-08-07T10:50:26.673" v="292" actId="1076"/>
        <pc:sldMkLst>
          <pc:docMk/>
          <pc:sldMk cId="232852391" sldId="290"/>
        </pc:sldMkLst>
        <pc:grpChg chg="mod">
          <ac:chgData name="Guna Vardhan" userId="95f9355602abba77" providerId="LiveId" clId="{D51D4A31-1F70-4BF5-85A9-2AA1EA845CA5}" dt="2023-08-07T10:35:32.063" v="268" actId="1076"/>
          <ac:grpSpMkLst>
            <pc:docMk/>
            <pc:sldMk cId="232852391" sldId="290"/>
            <ac:grpSpMk id="77" creationId="{4C645424-6524-96E3-72DA-F701EB3F5B03}"/>
          </ac:grpSpMkLst>
        </pc:grpChg>
        <pc:picChg chg="mod">
          <ac:chgData name="Guna Vardhan" userId="95f9355602abba77" providerId="LiveId" clId="{D51D4A31-1F70-4BF5-85A9-2AA1EA845CA5}" dt="2023-08-07T10:50:18.654" v="291" actId="1076"/>
          <ac:picMkLst>
            <pc:docMk/>
            <pc:sldMk cId="232852391" sldId="290"/>
            <ac:picMk id="81" creationId="{9F593502-7090-4914-0CA5-E52473A79DEE}"/>
          </ac:picMkLst>
        </pc:picChg>
        <pc:picChg chg="mod">
          <ac:chgData name="Guna Vardhan" userId="95f9355602abba77" providerId="LiveId" clId="{D51D4A31-1F70-4BF5-85A9-2AA1EA845CA5}" dt="2023-08-07T10:50:26.673" v="292" actId="1076"/>
          <ac:picMkLst>
            <pc:docMk/>
            <pc:sldMk cId="232852391" sldId="290"/>
            <ac:picMk id="82" creationId="{BA4B7AFF-27CA-4466-39EC-4F44835A0F7B}"/>
          </ac:picMkLst>
        </pc:picChg>
      </pc:sldChg>
      <pc:sldChg chg="modSp add mod">
        <pc:chgData name="Guna Vardhan" userId="95f9355602abba77" providerId="LiveId" clId="{D51D4A31-1F70-4BF5-85A9-2AA1EA845CA5}" dt="2023-08-07T10:51:22.513" v="295" actId="1076"/>
        <pc:sldMkLst>
          <pc:docMk/>
          <pc:sldMk cId="940797574" sldId="291"/>
        </pc:sldMkLst>
        <pc:grpChg chg="mod">
          <ac:chgData name="Guna Vardhan" userId="95f9355602abba77" providerId="LiveId" clId="{D51D4A31-1F70-4BF5-85A9-2AA1EA845CA5}" dt="2023-08-07T10:42:38.487" v="278" actId="1076"/>
          <ac:grpSpMkLst>
            <pc:docMk/>
            <pc:sldMk cId="940797574" sldId="291"/>
            <ac:grpSpMk id="77" creationId="{4C645424-6524-96E3-72DA-F701EB3F5B03}"/>
          </ac:grpSpMkLst>
        </pc:grpChg>
        <pc:picChg chg="mod">
          <ac:chgData name="Guna Vardhan" userId="95f9355602abba77" providerId="LiveId" clId="{D51D4A31-1F70-4BF5-85A9-2AA1EA845CA5}" dt="2023-08-07T10:51:22.513" v="295" actId="1076"/>
          <ac:picMkLst>
            <pc:docMk/>
            <pc:sldMk cId="940797574" sldId="291"/>
            <ac:picMk id="81" creationId="{9F593502-7090-4914-0CA5-E52473A79DEE}"/>
          </ac:picMkLst>
        </pc:picChg>
        <pc:picChg chg="mod">
          <ac:chgData name="Guna Vardhan" userId="95f9355602abba77" providerId="LiveId" clId="{D51D4A31-1F70-4BF5-85A9-2AA1EA845CA5}" dt="2023-08-07T10:50:35.978" v="293" actId="1076"/>
          <ac:picMkLst>
            <pc:docMk/>
            <pc:sldMk cId="940797574" sldId="291"/>
            <ac:picMk id="82" creationId="{BA4B7AFF-27CA-4466-39EC-4F44835A0F7B}"/>
          </ac:picMkLst>
        </pc:picChg>
      </pc:sldChg>
      <pc:sldChg chg="modSp add del mod">
        <pc:chgData name="Guna Vardhan" userId="95f9355602abba77" providerId="LiveId" clId="{D51D4A31-1F70-4BF5-85A9-2AA1EA845CA5}" dt="2023-08-07T10:36:09.581" v="274" actId="2890"/>
        <pc:sldMkLst>
          <pc:docMk/>
          <pc:sldMk cId="1204990257" sldId="291"/>
        </pc:sldMkLst>
        <pc:grpChg chg="mod">
          <ac:chgData name="Guna Vardhan" userId="95f9355602abba77" providerId="LiveId" clId="{D51D4A31-1F70-4BF5-85A9-2AA1EA845CA5}" dt="2023-08-07T10:36:06.856" v="272" actId="1076"/>
          <ac:grpSpMkLst>
            <pc:docMk/>
            <pc:sldMk cId="1204990257" sldId="291"/>
            <ac:grpSpMk id="77" creationId="{4C645424-6524-96E3-72DA-F701EB3F5B03}"/>
          </ac:grpSpMkLst>
        </pc:grpChg>
        <pc:graphicFrameChg chg="mod">
          <ac:chgData name="Guna Vardhan" userId="95f9355602abba77" providerId="LiveId" clId="{D51D4A31-1F70-4BF5-85A9-2AA1EA845CA5}" dt="2023-08-07T10:36:07.939" v="273" actId="1076"/>
          <ac:graphicFrameMkLst>
            <pc:docMk/>
            <pc:sldMk cId="1204990257" sldId="291"/>
            <ac:graphicFrameMk id="76" creationId="{BCF83962-AB8D-F172-2277-9EC2B403E418}"/>
          </ac:graphicFrameMkLst>
        </pc:graphicFrameChg>
      </pc:sldChg>
    </pc:docChg>
  </pc:docChgLst>
</pc:chgInfo>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8/9/2023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8/9/2023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2</a:t>
            </a:fld>
            <a:endParaRPr lang="en-US" dirty="0"/>
          </a:p>
        </p:txBody>
      </p:sp>
    </p:spTree>
    <p:extLst>
      <p:ext uri="{BB962C8B-B14F-4D97-AF65-F5344CB8AC3E}">
        <p14:creationId xmlns:p14="http://schemas.microsoft.com/office/powerpoint/2010/main" xmlns=""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3</a:t>
            </a:fld>
            <a:endParaRPr lang="en-US" dirty="0"/>
          </a:p>
        </p:txBody>
      </p:sp>
    </p:spTree>
    <p:extLst>
      <p:ext uri="{BB962C8B-B14F-4D97-AF65-F5344CB8AC3E}">
        <p14:creationId xmlns:p14="http://schemas.microsoft.com/office/powerpoint/2010/main" xmlns="" val="29975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4</a:t>
            </a:fld>
            <a:endParaRPr lang="en-US" dirty="0"/>
          </a:p>
        </p:txBody>
      </p:sp>
    </p:spTree>
    <p:extLst>
      <p:ext uri="{BB962C8B-B14F-4D97-AF65-F5344CB8AC3E}">
        <p14:creationId xmlns:p14="http://schemas.microsoft.com/office/powerpoint/2010/main" xmlns="" val="27827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5</a:t>
            </a:fld>
            <a:endParaRPr lang="en-US" dirty="0"/>
          </a:p>
        </p:txBody>
      </p:sp>
    </p:spTree>
    <p:extLst>
      <p:ext uri="{BB962C8B-B14F-4D97-AF65-F5344CB8AC3E}">
        <p14:creationId xmlns:p14="http://schemas.microsoft.com/office/powerpoint/2010/main" xmlns="" val="65741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10</a:t>
            </a:fld>
            <a:endParaRPr lang="en-US" dirty="0"/>
          </a:p>
        </p:txBody>
      </p:sp>
    </p:spTree>
    <p:extLst>
      <p:ext uri="{BB962C8B-B14F-4D97-AF65-F5344CB8AC3E}">
        <p14:creationId xmlns:p14="http://schemas.microsoft.com/office/powerpoint/2010/main" xmlns=""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xmlns="" val="170490853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xmlns=""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xmlns=""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82937281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11128599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41332740"/>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83071543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github.com/GORUPUTIKALYANI/DATA-VISUALIZATION.git"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1.png"/><Relationship Id="rId7" Type="http://schemas.openxmlformats.org/officeDocument/2006/relationships/image" Target="../media/image61.png"/><Relationship Id="rId12"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51.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61.png"/><Relationship Id="rId12"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7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1.png"/><Relationship Id="rId7" Type="http://schemas.openxmlformats.org/officeDocument/2006/relationships/image" Target="../media/image61.png"/><Relationship Id="rId12"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1.png"/><Relationship Id="rId7" Type="http://schemas.openxmlformats.org/officeDocument/2006/relationships/image" Target="../media/image61.png"/><Relationship Id="rId12"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p:txBody>
          <a:bodyPr/>
          <a:lstStyle/>
          <a:p>
            <a:r>
              <a:rPr lang="en-US" dirty="0"/>
              <a:t>DATA VISUALIZATION</a:t>
            </a:r>
            <a:br>
              <a:rPr lang="en-US" dirty="0"/>
            </a:br>
            <a:endParaRPr lang="en-US" dirty="0"/>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a:xfrm>
            <a:off x="1524000" y="3602038"/>
            <a:ext cx="8910918" cy="1525774"/>
          </a:xfrm>
        </p:spPr>
        <p:txBody>
          <a:bodyPr>
            <a:normAutofit fontScale="70000" lnSpcReduction="20000"/>
          </a:bodyPr>
          <a:lstStyle/>
          <a:p>
            <a:r>
              <a:rPr lang="en-US" dirty="0"/>
              <a:t>Done by:</a:t>
            </a:r>
          </a:p>
          <a:p>
            <a:r>
              <a:rPr lang="en-US" dirty="0"/>
              <a:t>G. Kalyani</a:t>
            </a:r>
          </a:p>
          <a:p>
            <a:r>
              <a:rPr lang="en-US" dirty="0"/>
              <a:t>J. </a:t>
            </a:r>
            <a:r>
              <a:rPr lang="en-US" dirty="0" err="1"/>
              <a:t>Vageesa</a:t>
            </a:r>
            <a:endParaRPr lang="en-US" dirty="0"/>
          </a:p>
          <a:p>
            <a:r>
              <a:rPr lang="en-US" dirty="0"/>
              <a:t>N. Kusuma</a:t>
            </a:r>
          </a:p>
          <a:p>
            <a:r>
              <a:rPr lang="en-US" dirty="0"/>
              <a:t>B. </a:t>
            </a:r>
            <a:r>
              <a:rPr lang="en-US" dirty="0" err="1"/>
              <a:t>Monisha</a:t>
            </a:r>
            <a:endParaRPr lang="en-US" dirty="0"/>
          </a:p>
        </p:txBody>
      </p:sp>
    </p:spTree>
    <p:extLst>
      <p:ext uri="{BB962C8B-B14F-4D97-AF65-F5344CB8AC3E}">
        <p14:creationId xmlns:p14="http://schemas.microsoft.com/office/powerpoint/2010/main" xmlns="" val="4175365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F4461112-1314-1F15-2239-5EFCF120CB67}"/>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xmlns="" id="{33D4406C-089C-C2FF-4CED-A1744760FE3A}"/>
              </a:ext>
            </a:extLst>
          </p:cNvPr>
          <p:cNvSpPr>
            <a:spLocks noGrp="1"/>
          </p:cNvSpPr>
          <p:nvPr>
            <p:ph type="ftr" sz="quarter" idx="11"/>
          </p:nvPr>
        </p:nvSpPr>
        <p:spPr/>
        <p:txBody>
          <a:bodyPr/>
          <a:lstStyle/>
          <a:p>
            <a:r>
              <a:rPr lang="en-US" dirty="0"/>
              <a:t>Data visualization</a:t>
            </a:r>
          </a:p>
        </p:txBody>
      </p:sp>
      <p:sp>
        <p:nvSpPr>
          <p:cNvPr id="6" name="Slide Number Placeholder 5">
            <a:extLst>
              <a:ext uri="{FF2B5EF4-FFF2-40B4-BE49-F238E27FC236}">
                <a16:creationId xmlns:a16="http://schemas.microsoft.com/office/drawing/2014/main" xmlns="" id="{2705CC93-7672-B278-4A84-0AB0F7221F04}"/>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p:txBody>
          <a:bodyPr/>
          <a:lstStyle/>
          <a:p>
            <a:r>
              <a:rPr lang="en-IN" sz="4000" dirty="0" smtClean="0"/>
              <a:t>Usage of tableau software:</a:t>
            </a:r>
            <a:endParaRPr lang="en-US" sz="4000" dirty="0"/>
          </a:p>
        </p:txBody>
      </p:sp>
      <p:sp>
        <p:nvSpPr>
          <p:cNvPr id="7" name="Content Placeholder 6"/>
          <p:cNvSpPr>
            <a:spLocks noGrp="1"/>
          </p:cNvSpPr>
          <p:nvPr>
            <p:ph idx="1"/>
          </p:nvPr>
        </p:nvSpPr>
        <p:spPr/>
        <p:txBody>
          <a:bodyPr>
            <a:normAutofit/>
          </a:bodyPr>
          <a:lstStyle/>
          <a:p>
            <a:r>
              <a:rPr lang="en-IN" sz="2400" dirty="0" smtClean="0"/>
              <a:t>Connect to and prepare data</a:t>
            </a:r>
          </a:p>
          <a:p>
            <a:r>
              <a:rPr lang="en-IN" sz="2400" dirty="0" smtClean="0"/>
              <a:t>Build charts</a:t>
            </a:r>
          </a:p>
          <a:p>
            <a:r>
              <a:rPr lang="en-IN" sz="2400" dirty="0" smtClean="0"/>
              <a:t>Analyse data</a:t>
            </a:r>
          </a:p>
          <a:p>
            <a:r>
              <a:rPr lang="en-IN" sz="2400" dirty="0" smtClean="0"/>
              <a:t>Create dashboards and stories</a:t>
            </a:r>
          </a:p>
          <a:p>
            <a:r>
              <a:rPr lang="en-IN" sz="2400" dirty="0" smtClean="0"/>
              <a:t>Optimise workbook performance</a:t>
            </a:r>
          </a:p>
          <a:p>
            <a:r>
              <a:rPr lang="en-IN" sz="2400" dirty="0" smtClean="0"/>
              <a:t>Save work</a:t>
            </a:r>
          </a:p>
          <a:p>
            <a:r>
              <a:rPr lang="en-IN" sz="2400" dirty="0" smtClean="0"/>
              <a:t>Publish data sources and workbooks</a:t>
            </a:r>
            <a:endParaRPr lang="en-US" sz="2400" dirty="0"/>
          </a:p>
        </p:txBody>
      </p:sp>
    </p:spTree>
    <p:extLst>
      <p:ext uri="{BB962C8B-B14F-4D97-AF65-F5344CB8AC3E}">
        <p14:creationId xmlns:p14="http://schemas.microsoft.com/office/powerpoint/2010/main" xmlns="" val="1234133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7CDDB8B4-A973-A1A8-FD43-A39BC2491D5E}"/>
              </a:ext>
            </a:extLst>
          </p:cNvPr>
          <p:cNvPicPr>
            <a:picLocks noGrp="1" noChangeAspect="1"/>
          </p:cNvPicPr>
          <p:nvPr>
            <p:ph sz="half" idx="1"/>
          </p:nvPr>
        </p:nvPicPr>
        <p:blipFill>
          <a:blip r:embed="rId2"/>
          <a:stretch>
            <a:fillRect/>
          </a:stretch>
        </p:blipFill>
        <p:spPr>
          <a:xfrm>
            <a:off x="365760" y="731281"/>
            <a:ext cx="5637249" cy="2926318"/>
          </a:xfrm>
        </p:spPr>
      </p:pic>
      <p:pic>
        <p:nvPicPr>
          <p:cNvPr id="13" name="Content Placeholder 12">
            <a:extLst>
              <a:ext uri="{FF2B5EF4-FFF2-40B4-BE49-F238E27FC236}">
                <a16:creationId xmlns:a16="http://schemas.microsoft.com/office/drawing/2014/main" xmlns="" id="{6B85A463-E3EC-E586-451D-66DDE42CCC85}"/>
              </a:ext>
            </a:extLst>
          </p:cNvPr>
          <p:cNvPicPr>
            <a:picLocks noGrp="1" noChangeAspect="1"/>
          </p:cNvPicPr>
          <p:nvPr>
            <p:ph sz="half" idx="2"/>
          </p:nvPr>
        </p:nvPicPr>
        <p:blipFill>
          <a:blip r:embed="rId3"/>
          <a:stretch>
            <a:fillRect/>
          </a:stretch>
        </p:blipFill>
        <p:spPr>
          <a:xfrm>
            <a:off x="6459071" y="2461659"/>
            <a:ext cx="5573241" cy="2926318"/>
          </a:xfrm>
        </p:spPr>
      </p:pic>
      <p:sp>
        <p:nvSpPr>
          <p:cNvPr id="2" name="Date Placeholder 1">
            <a:extLst>
              <a:ext uri="{FF2B5EF4-FFF2-40B4-BE49-F238E27FC236}">
                <a16:creationId xmlns:a16="http://schemas.microsoft.com/office/drawing/2014/main" xmlns="" id="{AB1BAA68-7A91-D8A5-1103-EE8ED1AC127D}"/>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xmlns="" id="{87ED4414-8FAE-B882-7E10-D0CA58AA98DD}"/>
              </a:ext>
            </a:extLst>
          </p:cNvPr>
          <p:cNvSpPr>
            <a:spLocks noGrp="1"/>
          </p:cNvSpPr>
          <p:nvPr>
            <p:ph type="ftr" sz="quarter" idx="11"/>
          </p:nvPr>
        </p:nvSpPr>
        <p:spPr/>
        <p:txBody>
          <a:bodyPr/>
          <a:lstStyle/>
          <a:p>
            <a:r>
              <a:rPr lang="en-US" dirty="0"/>
              <a:t>Data visualization</a:t>
            </a:r>
          </a:p>
          <a:p>
            <a:endParaRPr lang="en-US" dirty="0"/>
          </a:p>
        </p:txBody>
      </p:sp>
      <p:sp>
        <p:nvSpPr>
          <p:cNvPr id="4" name="Slide Number Placeholder 3">
            <a:extLst>
              <a:ext uri="{FF2B5EF4-FFF2-40B4-BE49-F238E27FC236}">
                <a16:creationId xmlns:a16="http://schemas.microsoft.com/office/drawing/2014/main" xmlns="" id="{5FF752E6-3038-3D77-8782-E5E6AE6C1E0A}"/>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xmlns="" val="37395582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81E77796-0292-B986-AF8A-DB3C09A3D2D7}"/>
              </a:ext>
            </a:extLst>
          </p:cNvPr>
          <p:cNvPicPr>
            <a:picLocks noGrp="1" noChangeAspect="1"/>
          </p:cNvPicPr>
          <p:nvPr>
            <p:ph sz="half" idx="1"/>
          </p:nvPr>
        </p:nvPicPr>
        <p:blipFill>
          <a:blip r:embed="rId2"/>
          <a:stretch>
            <a:fillRect/>
          </a:stretch>
        </p:blipFill>
        <p:spPr>
          <a:xfrm>
            <a:off x="515471" y="747948"/>
            <a:ext cx="5181600" cy="4229656"/>
          </a:xfrm>
        </p:spPr>
      </p:pic>
      <p:pic>
        <p:nvPicPr>
          <p:cNvPr id="11" name="Content Placeholder 10">
            <a:extLst>
              <a:ext uri="{FF2B5EF4-FFF2-40B4-BE49-F238E27FC236}">
                <a16:creationId xmlns:a16="http://schemas.microsoft.com/office/drawing/2014/main" xmlns="" id="{F6106FCB-DC0F-8E0B-5EBF-6DA8160B0417}"/>
              </a:ext>
            </a:extLst>
          </p:cNvPr>
          <p:cNvPicPr>
            <a:picLocks noGrp="1" noChangeAspect="1"/>
          </p:cNvPicPr>
          <p:nvPr>
            <p:ph sz="half" idx="2"/>
          </p:nvPr>
        </p:nvPicPr>
        <p:blipFill>
          <a:blip r:embed="rId3"/>
          <a:stretch>
            <a:fillRect/>
          </a:stretch>
        </p:blipFill>
        <p:spPr>
          <a:xfrm>
            <a:off x="6209117" y="1825625"/>
            <a:ext cx="5107766" cy="4351338"/>
          </a:xfrm>
        </p:spPr>
      </p:pic>
      <p:sp>
        <p:nvSpPr>
          <p:cNvPr id="4" name="Date Placeholder 3">
            <a:extLst>
              <a:ext uri="{FF2B5EF4-FFF2-40B4-BE49-F238E27FC236}">
                <a16:creationId xmlns:a16="http://schemas.microsoft.com/office/drawing/2014/main" xmlns="" id="{F3276153-FDB3-8364-34D1-EDFA843FC52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xmlns="" id="{B88FEAC2-E778-ED56-1327-264D18E95488}"/>
              </a:ext>
            </a:extLst>
          </p:cNvPr>
          <p:cNvSpPr>
            <a:spLocks noGrp="1"/>
          </p:cNvSpPr>
          <p:nvPr>
            <p:ph type="ftr" sz="quarter" idx="11"/>
          </p:nvPr>
        </p:nvSpPr>
        <p:spPr/>
        <p:txBody>
          <a:bodyPr/>
          <a:lstStyle/>
          <a:p>
            <a:r>
              <a:rPr lang="en-US" dirty="0"/>
              <a:t>Data visualization</a:t>
            </a:r>
          </a:p>
          <a:p>
            <a:endParaRPr lang="en-US" dirty="0"/>
          </a:p>
        </p:txBody>
      </p:sp>
      <p:sp>
        <p:nvSpPr>
          <p:cNvPr id="6" name="Slide Number Placeholder 5">
            <a:extLst>
              <a:ext uri="{FF2B5EF4-FFF2-40B4-BE49-F238E27FC236}">
                <a16:creationId xmlns:a16="http://schemas.microsoft.com/office/drawing/2014/main" xmlns="" id="{6EFDE04D-DB00-1D36-569E-3FB982777ACB}"/>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xmlns="" val="384155069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4C0F6980-EA0A-40C1-D3E7-E65FF45A3E48}"/>
              </a:ext>
            </a:extLst>
          </p:cNvPr>
          <p:cNvPicPr>
            <a:picLocks noGrp="1" noChangeAspect="1"/>
          </p:cNvPicPr>
          <p:nvPr>
            <p:ph sz="half" idx="1"/>
          </p:nvPr>
        </p:nvPicPr>
        <p:blipFill rotWithShape="1">
          <a:blip r:embed="rId2"/>
          <a:srcRect t="1315" r="1759"/>
          <a:stretch/>
        </p:blipFill>
        <p:spPr>
          <a:xfrm>
            <a:off x="1623756" y="978317"/>
            <a:ext cx="3808856" cy="3600004"/>
          </a:xfrm>
        </p:spPr>
      </p:pic>
      <p:pic>
        <p:nvPicPr>
          <p:cNvPr id="11" name="Content Placeholder 10">
            <a:extLst>
              <a:ext uri="{FF2B5EF4-FFF2-40B4-BE49-F238E27FC236}">
                <a16:creationId xmlns:a16="http://schemas.microsoft.com/office/drawing/2014/main" xmlns="" id="{A1CE5336-B150-96CB-05C7-C0D51F22C2D7}"/>
              </a:ext>
            </a:extLst>
          </p:cNvPr>
          <p:cNvPicPr>
            <a:picLocks noGrp="1" noChangeAspect="1"/>
          </p:cNvPicPr>
          <p:nvPr>
            <p:ph sz="half" idx="2"/>
          </p:nvPr>
        </p:nvPicPr>
        <p:blipFill>
          <a:blip r:embed="rId3"/>
          <a:stretch>
            <a:fillRect/>
          </a:stretch>
        </p:blipFill>
        <p:spPr>
          <a:xfrm>
            <a:off x="6929005" y="1904868"/>
            <a:ext cx="4177122" cy="3968762"/>
          </a:xfrm>
        </p:spPr>
      </p:pic>
      <p:sp>
        <p:nvSpPr>
          <p:cNvPr id="4" name="Date Placeholder 3">
            <a:extLst>
              <a:ext uri="{FF2B5EF4-FFF2-40B4-BE49-F238E27FC236}">
                <a16:creationId xmlns:a16="http://schemas.microsoft.com/office/drawing/2014/main" xmlns="" id="{BA7F394C-1A88-1C89-3422-D08F654288A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xmlns="" id="{42EC7815-AC70-719B-A497-7F0D2E5C384D}"/>
              </a:ext>
            </a:extLst>
          </p:cNvPr>
          <p:cNvSpPr>
            <a:spLocks noGrp="1"/>
          </p:cNvSpPr>
          <p:nvPr>
            <p:ph type="ftr" sz="quarter" idx="11"/>
          </p:nvPr>
        </p:nvSpPr>
        <p:spPr/>
        <p:txBody>
          <a:bodyPr/>
          <a:lstStyle/>
          <a:p>
            <a:r>
              <a:rPr lang="en-US" dirty="0"/>
              <a:t>Data visualization</a:t>
            </a:r>
          </a:p>
          <a:p>
            <a:endParaRPr lang="en-US" dirty="0"/>
          </a:p>
        </p:txBody>
      </p:sp>
      <p:sp>
        <p:nvSpPr>
          <p:cNvPr id="6" name="Slide Number Placeholder 5">
            <a:extLst>
              <a:ext uri="{FF2B5EF4-FFF2-40B4-BE49-F238E27FC236}">
                <a16:creationId xmlns:a16="http://schemas.microsoft.com/office/drawing/2014/main" xmlns="" id="{CDDC819A-24C0-AFD6-1D04-D6D6CD3FCC28}"/>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xmlns="" val="190082084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C3A79DA3-588F-6B1C-AD35-741EE1569BA4}"/>
              </a:ext>
            </a:extLst>
          </p:cNvPr>
          <p:cNvPicPr>
            <a:picLocks noGrp="1" noChangeAspect="1"/>
          </p:cNvPicPr>
          <p:nvPr>
            <p:ph sz="half" idx="1"/>
          </p:nvPr>
        </p:nvPicPr>
        <p:blipFill>
          <a:blip r:embed="rId2"/>
          <a:stretch>
            <a:fillRect/>
          </a:stretch>
        </p:blipFill>
        <p:spPr>
          <a:xfrm>
            <a:off x="434788" y="978171"/>
            <a:ext cx="5611924" cy="3441429"/>
          </a:xfrm>
        </p:spPr>
      </p:pic>
      <p:pic>
        <p:nvPicPr>
          <p:cNvPr id="11" name="Content Placeholder 10">
            <a:extLst>
              <a:ext uri="{FF2B5EF4-FFF2-40B4-BE49-F238E27FC236}">
                <a16:creationId xmlns:a16="http://schemas.microsoft.com/office/drawing/2014/main" xmlns="" id="{9FBEFADD-3221-4915-DB45-BBE6401CA2A0}"/>
              </a:ext>
            </a:extLst>
          </p:cNvPr>
          <p:cNvPicPr>
            <a:picLocks noGrp="1" noChangeAspect="1"/>
          </p:cNvPicPr>
          <p:nvPr>
            <p:ph sz="half" idx="2"/>
          </p:nvPr>
        </p:nvPicPr>
        <p:blipFill>
          <a:blip r:embed="rId3"/>
          <a:stretch>
            <a:fillRect/>
          </a:stretch>
        </p:blipFill>
        <p:spPr>
          <a:xfrm>
            <a:off x="6602524" y="2132940"/>
            <a:ext cx="5181600" cy="3772568"/>
          </a:xfrm>
        </p:spPr>
      </p:pic>
      <p:sp>
        <p:nvSpPr>
          <p:cNvPr id="4" name="Date Placeholder 3">
            <a:extLst>
              <a:ext uri="{FF2B5EF4-FFF2-40B4-BE49-F238E27FC236}">
                <a16:creationId xmlns:a16="http://schemas.microsoft.com/office/drawing/2014/main" xmlns="" id="{ECCBAF12-B0B8-BFE4-0B92-74E6F0078951}"/>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xmlns="" id="{45758F84-7278-B7C6-15C8-4E037407C335}"/>
              </a:ext>
            </a:extLst>
          </p:cNvPr>
          <p:cNvSpPr>
            <a:spLocks noGrp="1"/>
          </p:cNvSpPr>
          <p:nvPr>
            <p:ph type="ftr" sz="quarter" idx="11"/>
          </p:nvPr>
        </p:nvSpPr>
        <p:spPr/>
        <p:txBody>
          <a:bodyPr/>
          <a:lstStyle/>
          <a:p>
            <a:r>
              <a:rPr lang="en-US" dirty="0"/>
              <a:t>Data visualization</a:t>
            </a:r>
          </a:p>
          <a:p>
            <a:endParaRPr lang="en-US" dirty="0"/>
          </a:p>
        </p:txBody>
      </p:sp>
      <p:sp>
        <p:nvSpPr>
          <p:cNvPr id="6" name="Slide Number Placeholder 5">
            <a:extLst>
              <a:ext uri="{FF2B5EF4-FFF2-40B4-BE49-F238E27FC236}">
                <a16:creationId xmlns:a16="http://schemas.microsoft.com/office/drawing/2014/main" xmlns="" id="{705012FD-DB30-8795-3CE5-DE2D56AA4548}"/>
              </a:ext>
            </a:extLst>
          </p:cNvPr>
          <p:cNvSpPr>
            <a:spLocks noGrp="1"/>
          </p:cNvSpPr>
          <p:nvPr>
            <p:ph type="sldNum" sz="quarter" idx="12"/>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xmlns="" val="23075658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E3792B89-D689-9219-D463-D0754B99F430}"/>
              </a:ext>
            </a:extLst>
          </p:cNvPr>
          <p:cNvPicPr>
            <a:picLocks noGrp="1" noChangeAspect="1"/>
          </p:cNvPicPr>
          <p:nvPr>
            <p:ph sz="half" idx="1"/>
          </p:nvPr>
        </p:nvPicPr>
        <p:blipFill>
          <a:blip r:embed="rId2"/>
          <a:stretch>
            <a:fillRect/>
          </a:stretch>
        </p:blipFill>
        <p:spPr>
          <a:xfrm>
            <a:off x="732695" y="937067"/>
            <a:ext cx="3886537" cy="4244708"/>
          </a:xfrm>
        </p:spPr>
      </p:pic>
      <p:pic>
        <p:nvPicPr>
          <p:cNvPr id="11" name="Content Placeholder 10">
            <a:extLst>
              <a:ext uri="{FF2B5EF4-FFF2-40B4-BE49-F238E27FC236}">
                <a16:creationId xmlns:a16="http://schemas.microsoft.com/office/drawing/2014/main" xmlns="" id="{F12E7A9E-6EF1-86A4-38FC-4D828F9DCD6F}"/>
              </a:ext>
            </a:extLst>
          </p:cNvPr>
          <p:cNvPicPr>
            <a:picLocks noGrp="1" noChangeAspect="1"/>
          </p:cNvPicPr>
          <p:nvPr>
            <p:ph sz="half" idx="2"/>
          </p:nvPr>
        </p:nvPicPr>
        <p:blipFill>
          <a:blip r:embed="rId3"/>
          <a:stretch>
            <a:fillRect/>
          </a:stretch>
        </p:blipFill>
        <p:spPr>
          <a:xfrm>
            <a:off x="5818094" y="148173"/>
            <a:ext cx="4814257" cy="3280827"/>
          </a:xfrm>
        </p:spPr>
      </p:pic>
      <p:sp>
        <p:nvSpPr>
          <p:cNvPr id="4" name="Date Placeholder 3">
            <a:extLst>
              <a:ext uri="{FF2B5EF4-FFF2-40B4-BE49-F238E27FC236}">
                <a16:creationId xmlns:a16="http://schemas.microsoft.com/office/drawing/2014/main" xmlns="" id="{F487286B-7C63-09D6-EE4F-C5111FBC2AB4}"/>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xmlns="" id="{4A57F573-CA96-1DC9-D8E7-F63184FE8282}"/>
              </a:ext>
            </a:extLst>
          </p:cNvPr>
          <p:cNvSpPr>
            <a:spLocks noGrp="1"/>
          </p:cNvSpPr>
          <p:nvPr>
            <p:ph type="ftr" sz="quarter" idx="11"/>
          </p:nvPr>
        </p:nvSpPr>
        <p:spPr/>
        <p:txBody>
          <a:bodyPr/>
          <a:lstStyle/>
          <a:p>
            <a:r>
              <a:rPr lang="en-US" dirty="0"/>
              <a:t>Data visualization</a:t>
            </a:r>
          </a:p>
          <a:p>
            <a:endParaRPr lang="en-US" dirty="0"/>
          </a:p>
        </p:txBody>
      </p:sp>
      <p:sp>
        <p:nvSpPr>
          <p:cNvPr id="6" name="Slide Number Placeholder 5">
            <a:extLst>
              <a:ext uri="{FF2B5EF4-FFF2-40B4-BE49-F238E27FC236}">
                <a16:creationId xmlns:a16="http://schemas.microsoft.com/office/drawing/2014/main" xmlns="" id="{477C7D13-1C21-2347-3CC9-6C6922C6D3F4}"/>
              </a:ext>
            </a:extLst>
          </p:cNvPr>
          <p:cNvSpPr>
            <a:spLocks noGrp="1"/>
          </p:cNvSpPr>
          <p:nvPr>
            <p:ph type="sldNum" sz="quarter" idx="12"/>
          </p:nvPr>
        </p:nvSpPr>
        <p:spPr/>
        <p:txBody>
          <a:bodyPr/>
          <a:lstStyle/>
          <a:p>
            <a:fld id="{58FB4751-880F-D840-AAA9-3A15815CC996}" type="slidenum">
              <a:rPr lang="en-US" smtClean="0"/>
              <a:pPr/>
              <a:t>15</a:t>
            </a:fld>
            <a:endParaRPr lang="en-US" dirty="0"/>
          </a:p>
        </p:txBody>
      </p:sp>
      <p:pic>
        <p:nvPicPr>
          <p:cNvPr id="13" name="Picture 12">
            <a:extLst>
              <a:ext uri="{FF2B5EF4-FFF2-40B4-BE49-F238E27FC236}">
                <a16:creationId xmlns:a16="http://schemas.microsoft.com/office/drawing/2014/main" xmlns="" id="{42FB1867-89FC-111A-22C2-C99E17F969D6}"/>
              </a:ext>
            </a:extLst>
          </p:cNvPr>
          <p:cNvPicPr>
            <a:picLocks noChangeAspect="1"/>
          </p:cNvPicPr>
          <p:nvPr/>
        </p:nvPicPr>
        <p:blipFill rotWithShape="1">
          <a:blip r:embed="rId4"/>
          <a:srcRect t="2986" r="2371" b="-1"/>
          <a:stretch/>
        </p:blipFill>
        <p:spPr>
          <a:xfrm>
            <a:off x="6580094" y="3605438"/>
            <a:ext cx="3765177" cy="2682931"/>
          </a:xfrm>
          <a:prstGeom prst="rect">
            <a:avLst/>
          </a:prstGeom>
        </p:spPr>
      </p:pic>
    </p:spTree>
    <p:extLst>
      <p:ext uri="{BB962C8B-B14F-4D97-AF65-F5344CB8AC3E}">
        <p14:creationId xmlns:p14="http://schemas.microsoft.com/office/powerpoint/2010/main" xmlns="" val="201958900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B5FAE77C-CD3B-2E2D-7A12-9060E9E4A71D}"/>
              </a:ext>
            </a:extLst>
          </p:cNvPr>
          <p:cNvPicPr>
            <a:picLocks noGrp="1" noChangeAspect="1"/>
          </p:cNvPicPr>
          <p:nvPr>
            <p:ph sz="half" idx="1"/>
          </p:nvPr>
        </p:nvPicPr>
        <p:blipFill>
          <a:blip r:embed="rId2"/>
          <a:stretch>
            <a:fillRect/>
          </a:stretch>
        </p:blipFill>
        <p:spPr>
          <a:xfrm>
            <a:off x="365760" y="1009328"/>
            <a:ext cx="5427822" cy="2594483"/>
          </a:xfrm>
        </p:spPr>
      </p:pic>
      <p:pic>
        <p:nvPicPr>
          <p:cNvPr id="11" name="Content Placeholder 10">
            <a:extLst>
              <a:ext uri="{FF2B5EF4-FFF2-40B4-BE49-F238E27FC236}">
                <a16:creationId xmlns:a16="http://schemas.microsoft.com/office/drawing/2014/main" xmlns="" id="{06342DB9-6D0A-73B6-5453-27794A937D3F}"/>
              </a:ext>
            </a:extLst>
          </p:cNvPr>
          <p:cNvPicPr>
            <a:picLocks noGrp="1" noChangeAspect="1"/>
          </p:cNvPicPr>
          <p:nvPr>
            <p:ph sz="half" idx="2"/>
          </p:nvPr>
        </p:nvPicPr>
        <p:blipFill>
          <a:blip r:embed="rId3"/>
          <a:stretch>
            <a:fillRect/>
          </a:stretch>
        </p:blipFill>
        <p:spPr>
          <a:xfrm>
            <a:off x="6324550" y="2160817"/>
            <a:ext cx="4951897" cy="3182147"/>
          </a:xfrm>
        </p:spPr>
      </p:pic>
      <p:sp>
        <p:nvSpPr>
          <p:cNvPr id="4" name="Date Placeholder 3">
            <a:extLst>
              <a:ext uri="{FF2B5EF4-FFF2-40B4-BE49-F238E27FC236}">
                <a16:creationId xmlns:a16="http://schemas.microsoft.com/office/drawing/2014/main" xmlns="" id="{43AEDEE2-7BE8-3E07-A338-27EC3444F1B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xmlns="" id="{C8055194-9A0E-A9D9-F2DF-76DE10D811EF}"/>
              </a:ext>
            </a:extLst>
          </p:cNvPr>
          <p:cNvSpPr>
            <a:spLocks noGrp="1"/>
          </p:cNvSpPr>
          <p:nvPr>
            <p:ph type="ftr" sz="quarter" idx="11"/>
          </p:nvPr>
        </p:nvSpPr>
        <p:spPr/>
        <p:txBody>
          <a:bodyPr/>
          <a:lstStyle/>
          <a:p>
            <a:r>
              <a:rPr lang="en-US" dirty="0"/>
              <a:t>Data visualization</a:t>
            </a:r>
          </a:p>
          <a:p>
            <a:endParaRPr lang="en-US" dirty="0"/>
          </a:p>
        </p:txBody>
      </p:sp>
      <p:sp>
        <p:nvSpPr>
          <p:cNvPr id="6" name="Slide Number Placeholder 5">
            <a:extLst>
              <a:ext uri="{FF2B5EF4-FFF2-40B4-BE49-F238E27FC236}">
                <a16:creationId xmlns:a16="http://schemas.microsoft.com/office/drawing/2014/main" xmlns="" id="{54F19BA9-39A6-21E1-D74C-2D6D53498878}"/>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xmlns="" val="110112906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A7AB109-D696-F27C-BD95-5BEBCF3AC000}"/>
              </a:ext>
            </a:extLst>
          </p:cNvPr>
          <p:cNvSpPr>
            <a:spLocks noGrp="1"/>
          </p:cNvSpPr>
          <p:nvPr>
            <p:ph type="title"/>
          </p:nvPr>
        </p:nvSpPr>
        <p:spPr/>
        <p:txBody>
          <a:bodyPr/>
          <a:lstStyle/>
          <a:p>
            <a:r>
              <a:rPr lang="en-IN" sz="4400" dirty="0" smtClean="0"/>
              <a:t>Project link :</a:t>
            </a:r>
            <a:endParaRPr lang="en-US" sz="4400" dirty="0"/>
          </a:p>
        </p:txBody>
      </p:sp>
      <p:sp>
        <p:nvSpPr>
          <p:cNvPr id="2" name="Text Placeholder 1">
            <a:extLst>
              <a:ext uri="{FF2B5EF4-FFF2-40B4-BE49-F238E27FC236}">
                <a16:creationId xmlns:a16="http://schemas.microsoft.com/office/drawing/2014/main" xmlns="" id="{60ADE49E-7CC1-6704-5852-FAE992A0EEC4}"/>
              </a:ext>
            </a:extLst>
          </p:cNvPr>
          <p:cNvSpPr>
            <a:spLocks noGrp="1"/>
          </p:cNvSpPr>
          <p:nvPr>
            <p:ph type="body" sz="half" idx="2"/>
          </p:nvPr>
        </p:nvSpPr>
        <p:spPr>
          <a:xfrm>
            <a:off x="916314" y="3042825"/>
            <a:ext cx="4572000" cy="955018"/>
          </a:xfrm>
        </p:spPr>
        <p:txBody>
          <a:bodyPr/>
          <a:lstStyle/>
          <a:p>
            <a:r>
              <a:rPr lang="en-US" dirty="0" smtClean="0">
                <a:hlinkClick r:id="rId2" tooltip="https://github.com/GORUPUTIKALYANI/DATA-VISUALIZATION.git"/>
              </a:rPr>
              <a:t>https://github.com/GORUPUTIKALYANI/DATA-VISUALIZATION.git</a:t>
            </a:r>
            <a:endParaRPr lang="en-US" dirty="0"/>
          </a:p>
        </p:txBody>
      </p:sp>
      <p:sp>
        <p:nvSpPr>
          <p:cNvPr id="4" name="Date Placeholder 3">
            <a:extLst>
              <a:ext uri="{FF2B5EF4-FFF2-40B4-BE49-F238E27FC236}">
                <a16:creationId xmlns:a16="http://schemas.microsoft.com/office/drawing/2014/main" xmlns="" id="{90EE3569-F451-360A-870F-C2F3992E9A8C}"/>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xmlns="" id="{79E5D029-257A-C084-D723-B5E115AFEAF9}"/>
              </a:ext>
            </a:extLst>
          </p:cNvPr>
          <p:cNvSpPr>
            <a:spLocks noGrp="1"/>
          </p:cNvSpPr>
          <p:nvPr>
            <p:ph type="ftr" sz="quarter" idx="11"/>
          </p:nvPr>
        </p:nvSpPr>
        <p:spPr/>
        <p:txBody>
          <a:bodyPr/>
          <a:lstStyle/>
          <a:p>
            <a:r>
              <a:rPr lang="en-US" dirty="0"/>
              <a:t>Data visualization</a:t>
            </a:r>
          </a:p>
        </p:txBody>
      </p:sp>
      <p:sp>
        <p:nvSpPr>
          <p:cNvPr id="6" name="Slide Number Placeholder 5">
            <a:extLst>
              <a:ext uri="{FF2B5EF4-FFF2-40B4-BE49-F238E27FC236}">
                <a16:creationId xmlns:a16="http://schemas.microsoft.com/office/drawing/2014/main" xmlns="" id="{18B697A5-63AE-CFF2-701C-13C0448CEBA9}"/>
              </a:ext>
            </a:extLst>
          </p:cNvPr>
          <p:cNvSpPr>
            <a:spLocks noGrp="1"/>
          </p:cNvSpPr>
          <p:nvPr>
            <p:ph type="sldNum" sz="quarter" idx="12"/>
          </p:nvPr>
        </p:nvSpPr>
        <p:spPr/>
        <p:txBody>
          <a:bodyPr/>
          <a:lstStyle/>
          <a:p>
            <a:fld id="{58FB4751-880F-D840-AAA9-3A15815CC996}" type="slidenum">
              <a:rPr lang="en-US" smtClean="0"/>
              <a:pPr/>
              <a:t>17</a:t>
            </a:fld>
            <a:endParaRPr lang="en-US" dirty="0"/>
          </a:p>
        </p:txBody>
      </p:sp>
      <p:pic>
        <p:nvPicPr>
          <p:cNvPr id="17" name="Picture Placeholder 16" descr="88332dfd-7776-4154-a3c3-b89bcc344747.jpg"/>
          <p:cNvPicPr>
            <a:picLocks noGrp="1" noChangeAspect="1"/>
          </p:cNvPicPr>
          <p:nvPr>
            <p:ph type="pic" idx="1"/>
          </p:nvPr>
        </p:nvPicPr>
        <p:blipFill>
          <a:blip r:embed="rId3"/>
          <a:srcRect l="24276" r="24276"/>
          <a:stretch>
            <a:fillRect/>
          </a:stretch>
        </p:blipFill>
        <p:spPr/>
      </p:pic>
    </p:spTree>
    <p:extLst>
      <p:ext uri="{BB962C8B-B14F-4D97-AF65-F5344CB8AC3E}">
        <p14:creationId xmlns:p14="http://schemas.microsoft.com/office/powerpoint/2010/main" xmlns="" val="3418206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xmlns=""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57793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a:xfrm>
            <a:off x="233082" y="394448"/>
            <a:ext cx="5199530" cy="2034988"/>
          </a:xfrm>
        </p:spPr>
        <p:txBody>
          <a:bodyPr/>
          <a:lstStyle/>
          <a:p>
            <a:r>
              <a:rPr lang="en-US" dirty="0"/>
              <a:t>RADISSON HOTEL</a:t>
            </a:r>
          </a:p>
        </p:txBody>
      </p:sp>
      <p:grpSp>
        <p:nvGrpSpPr>
          <p:cNvPr id="77" name="Group 76">
            <a:extLst>
              <a:ext uri="{FF2B5EF4-FFF2-40B4-BE49-F238E27FC236}">
                <a16:creationId xmlns:a16="http://schemas.microsoft.com/office/drawing/2014/main" xmlns="" id="{4C645424-6524-96E3-72DA-F701EB3F5B03}"/>
              </a:ext>
            </a:extLst>
          </p:cNvPr>
          <p:cNvGrpSpPr/>
          <p:nvPr/>
        </p:nvGrpSpPr>
        <p:grpSpPr>
          <a:xfrm>
            <a:off x="4562763" y="3147189"/>
            <a:ext cx="13173771" cy="2034988"/>
            <a:chOff x="-486064" y="2571750"/>
            <a:chExt cx="12893217" cy="1714500"/>
          </a:xfrm>
        </p:grpSpPr>
        <mc:AlternateContent xmlns:mc="http://schemas.openxmlformats.org/markup-compatibility/2006">
          <mc:Choice xmlns:pslz="http://schemas.microsoft.com/office/powerpoint/2016/slidezoom" xmlns="" Requires="pslz">
            <p:graphicFrame>
              <p:nvGraphicFramePr>
                <p:cNvPr id="70" name="Slide Zoom 69">
                  <a:extLst>
                    <a:ext uri="{FF2B5EF4-FFF2-40B4-BE49-F238E27FC236}">
                      <a16:creationId xmlns:a16="http://schemas.microsoft.com/office/drawing/2014/main" id="{F6951843-695A-4441-3077-23A97EC06B88}"/>
                    </a:ext>
                  </a:extLst>
                </p:cNvPr>
                <p:cNvGraphicFramePr>
                  <a:graphicFrameLocks noChangeAspect="1"/>
                </p:cNvGraphicFramePr>
                <p:nvPr>
                  <p:extLst>
                    <p:ext uri="{D42A27DB-BD31-4B8C-83A1-F6EECF244321}">
                      <p14:modId xmlns:p14="http://schemas.microsoft.com/office/powerpoint/2010/main" val="2218428001"/>
                    </p:ext>
                  </p:extLst>
                </p:nvPr>
              </p:nvGraphicFramePr>
              <p:xfrm>
                <a:off x="-486064" y="2571750"/>
                <a:ext cx="3048000" cy="1714500"/>
              </p:xfrm>
              <a:graphic>
                <a:graphicData uri="http://schemas.microsoft.com/office/powerpoint/2016/slidezoom">
                  <pslz:sldZm>
                    <pslz:sldZmObj sldId="259" cId="3435077016">
                      <pslz:zmPr id="{0C240C30-0A2C-4C09-8261-0D4A3F85A0D2}" returnToParent="0" transitionDur="1000">
                        <p166:blipFill xmlns:p166="http://schemas.microsoft.com/office/powerpoint/2016/6/main">
                          <a:blip r:embed="rId3"/>
                          <a:stretch>
                            <a:fillRect/>
                          </a:stretch>
                        </p166:blipFill>
                        <p166:spPr xmlns:p166="http://schemas.microsoft.com/office/powerpoint/2016/6/main">
                          <a:xfrm>
                            <a:off x="0" y="0"/>
                            <a:ext cx="3114324" cy="2034988"/>
                          </a:xfrm>
                          <a:prstGeom prst="rect">
                            <a:avLst/>
                          </a:prstGeom>
                          <a:ln w="3175">
                            <a:noFill/>
                          </a:ln>
                          <a:effectLst>
                            <a:reflection blurRad="6350" stA="50000" endA="300" endPos="38500" dist="50800" dir="5400000" sy="-100000" algn="bl" rotWithShape="0"/>
                          </a:effectLst>
                        </p166:spPr>
                      </pslz:zmPr>
                    </pslz:sldZmObj>
                  </pslz:sldZm>
                </a:graphicData>
              </a:graphic>
            </p:graphicFrame>
          </mc:Choice>
          <mc:Fallback>
            <p:pic>
              <p:nvPicPr>
                <p:cNvPr id="70" name="Slide Zoom 69">
                  <a:extLst>
                    <a:ext uri="{FF2B5EF4-FFF2-40B4-BE49-F238E27FC236}">
                      <a16:creationId xmlns:a16="http://schemas.microsoft.com/office/drawing/2014/main" xmlns="" xmlns:pslz="http://schemas.microsoft.com/office/powerpoint/2016/slidezoom" id="{F6951843-695A-4441-3077-23A97EC06B88}"/>
                    </a:ext>
                  </a:extLst>
                </p:cNvPr>
                <p:cNvPicPr>
                  <a:picLocks noGrp="1" noRot="1" noChangeAspect="1" noMove="1" noResize="1" noEditPoints="1" noAdjustHandles="1" noChangeArrowheads="1" noChangeShapeType="1"/>
                </p:cNvPicPr>
                <p:nvPr/>
              </p:nvPicPr>
              <p:blipFill>
                <a:blip r:embed="rId4"/>
                <a:stretch>
                  <a:fillRect/>
                </a:stretch>
              </p:blipFill>
              <p:spPr>
                <a:xfrm>
                  <a:off x="4562763" y="3147189"/>
                  <a:ext cx="3114324" cy="2034988"/>
                </a:xfrm>
                <a:prstGeom prst="rect">
                  <a:avLst/>
                </a:prstGeom>
                <a:ln w="3175">
                  <a:noFill/>
                </a:ln>
                <a:effectLst>
                  <a:reflection blurRad="6350" stA="50000" endA="300" endPos="38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2" name="Slide Zoom 71">
                  <a:extLst>
                    <a:ext uri="{FF2B5EF4-FFF2-40B4-BE49-F238E27FC236}">
                      <a16:creationId xmlns:a16="http://schemas.microsoft.com/office/drawing/2014/main" id="{4F088E01-9B59-53F6-F97B-E504F9E0A3B6}"/>
                    </a:ext>
                  </a:extLst>
                </p:cNvPr>
                <p:cNvGraphicFramePr>
                  <a:graphicFrameLocks noChangeAspect="1"/>
                </p:cNvGraphicFramePr>
                <p:nvPr>
                  <p:extLst>
                    <p:ext uri="{D42A27DB-BD31-4B8C-83A1-F6EECF244321}">
                      <p14:modId xmlns:p14="http://schemas.microsoft.com/office/powerpoint/2010/main" val="10913374"/>
                    </p:ext>
                  </p:extLst>
                </p:nvPr>
              </p:nvGraphicFramePr>
              <p:xfrm>
                <a:off x="2795676" y="2571750"/>
                <a:ext cx="3048000" cy="1714500"/>
              </p:xfrm>
              <a:graphic>
                <a:graphicData uri="http://schemas.microsoft.com/office/powerpoint/2016/slidezoom">
                  <pslz:sldZm>
                    <pslz:sldZmObj sldId="261" cId="1699088621">
                      <pslz:zmPr id="{FFE4001F-8783-4184-8C31-A7C3B7EA1584}" returnToParent="0" transitionDur="1000">
                        <p166:blipFill xmlns:p166="http://schemas.microsoft.com/office/powerpoint/2016/6/main">
                          <a:blip r:embed="rId5"/>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2" name="Slide Zoom 71">
                  <a:extLst>
                    <a:ext uri="{FF2B5EF4-FFF2-40B4-BE49-F238E27FC236}">
                      <a16:creationId xmlns:a16="http://schemas.microsoft.com/office/drawing/2014/main" xmlns="" xmlns:pslz="http://schemas.microsoft.com/office/powerpoint/2016/slidezoom" id="{4F088E01-9B59-53F6-F97B-E504F9E0A3B6}"/>
                    </a:ext>
                  </a:extLst>
                </p:cNvPr>
                <p:cNvPicPr>
                  <a:picLocks noGrp="1" noRot="1" noChangeAspect="1" noMove="1" noResize="1" noEditPoints="1" noAdjustHandles="1" noChangeArrowheads="1" noChangeShapeType="1"/>
                </p:cNvPicPr>
                <p:nvPr/>
              </p:nvPicPr>
              <p:blipFill>
                <a:blip r:embed="rId6"/>
                <a:stretch>
                  <a:fillRect/>
                </a:stretch>
              </p:blipFill>
              <p:spPr>
                <a:xfrm>
                  <a:off x="7915913" y="3147189"/>
                  <a:ext cx="3114324" cy="2034988"/>
                </a:xfrm>
                <a:prstGeom prst="rect">
                  <a:avLst/>
                </a:prstGeom>
                <a:ln w="3175">
                  <a:noFill/>
                </a:ln>
                <a:effectLst>
                  <a:reflection blurRad="6350" stA="50000" endA="300" endPos="55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4" name="Slide Zoom 73">
                  <a:extLst>
                    <a:ext uri="{FF2B5EF4-FFF2-40B4-BE49-F238E27FC236}">
                      <a16:creationId xmlns:a16="http://schemas.microsoft.com/office/drawing/2014/main" id="{46E6C779-E58B-4C59-3523-C048EDEA2F6C}"/>
                    </a:ext>
                  </a:extLst>
                </p:cNvPr>
                <p:cNvGraphicFramePr>
                  <a:graphicFrameLocks noChangeAspect="1"/>
                </p:cNvGraphicFramePr>
                <p:nvPr>
                  <p:extLst>
                    <p:ext uri="{D42A27DB-BD31-4B8C-83A1-F6EECF244321}">
                      <p14:modId xmlns:p14="http://schemas.microsoft.com/office/powerpoint/2010/main" val="2803557342"/>
                    </p:ext>
                  </p:extLst>
                </p:nvPr>
              </p:nvGraphicFramePr>
              <p:xfrm>
                <a:off x="6077413" y="2571750"/>
                <a:ext cx="3048000" cy="1714500"/>
              </p:xfrm>
              <a:graphic>
                <a:graphicData uri="http://schemas.microsoft.com/office/powerpoint/2016/slidezoom">
                  <pslz:sldZm>
                    <pslz:sldZmObj sldId="278" cId="520000563">
                      <pslz:zmPr id="{2002869D-5487-40B7-94CB-EC318FB89714}" returnToParent="0" transitionDur="1000">
                        <p166:blipFill xmlns:p166="http://schemas.microsoft.com/office/powerpoint/2016/6/main">
                          <a:blip r:embed="rId7"/>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4" name="Slide Zoom 73">
                  <a:extLst>
                    <a:ext uri="{FF2B5EF4-FFF2-40B4-BE49-F238E27FC236}">
                      <a16:creationId xmlns:a16="http://schemas.microsoft.com/office/drawing/2014/main" xmlns="" xmlns:pslz="http://schemas.microsoft.com/office/powerpoint/2016/slidezoom" id="{46E6C779-E58B-4C59-3523-C048EDEA2F6C}"/>
                    </a:ext>
                  </a:extLst>
                </p:cNvPr>
                <p:cNvPicPr>
                  <a:picLocks noGrp="1" noRot="1" noChangeAspect="1" noMove="1" noResize="1" noEditPoints="1" noAdjustHandles="1" noChangeArrowheads="1" noChangeShapeType="1"/>
                </p:cNvPicPr>
                <p:nvPr/>
              </p:nvPicPr>
              <p:blipFill>
                <a:blip r:embed="rId8"/>
                <a:stretch>
                  <a:fillRect/>
                </a:stretch>
              </p:blipFill>
              <p:spPr>
                <a:xfrm>
                  <a:off x="11269060" y="3147189"/>
                  <a:ext cx="3114324" cy="2034988"/>
                </a:xfrm>
                <a:prstGeom prst="rect">
                  <a:avLst/>
                </a:prstGeom>
                <a:ln w="3175">
                  <a:noFill/>
                </a:ln>
                <a:effectLst>
                  <a:reflection blurRad="6350" stA="50000" endA="300" endPos="55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6" name="Slide Zoom 75">
                  <a:extLst>
                    <a:ext uri="{FF2B5EF4-FFF2-40B4-BE49-F238E27FC236}">
                      <a16:creationId xmlns:a16="http://schemas.microsoft.com/office/drawing/2014/main" id="{BCF83962-AB8D-F172-2277-9EC2B403E418}"/>
                    </a:ext>
                  </a:extLst>
                </p:cNvPr>
                <p:cNvGraphicFramePr>
                  <a:graphicFrameLocks noChangeAspect="1"/>
                </p:cNvGraphicFramePr>
                <p:nvPr>
                  <p:extLst>
                    <p:ext uri="{D42A27DB-BD31-4B8C-83A1-F6EECF244321}">
                      <p14:modId xmlns:p14="http://schemas.microsoft.com/office/powerpoint/2010/main" val="2120509087"/>
                    </p:ext>
                  </p:extLst>
                </p:nvPr>
              </p:nvGraphicFramePr>
              <p:xfrm>
                <a:off x="9359153" y="2571750"/>
                <a:ext cx="3048000" cy="1714500"/>
              </p:xfrm>
              <a:graphic>
                <a:graphicData uri="http://schemas.microsoft.com/office/powerpoint/2016/slidezoom">
                  <pslz:sldZm>
                    <pslz:sldZmObj sldId="263" cId="1096717490">
                      <pslz:zmPr id="{085BD5D2-C719-4363-9B1D-3B4A0456BE59}" returnToParent="0" transitionDur="1000">
                        <p166:blipFill xmlns:p166="http://schemas.microsoft.com/office/powerpoint/2016/6/main">
                          <a:blip r:embed="rId9"/>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6" name="Slide Zoom 75">
                  <a:extLst>
                    <a:ext uri="{FF2B5EF4-FFF2-40B4-BE49-F238E27FC236}">
                      <a16:creationId xmlns:a16="http://schemas.microsoft.com/office/drawing/2014/main" xmlns="" xmlns:pslz="http://schemas.microsoft.com/office/powerpoint/2016/slidezoom" id="{BCF83962-AB8D-F172-2277-9EC2B403E418}"/>
                    </a:ext>
                  </a:extLst>
                </p:cNvPr>
                <p:cNvPicPr>
                  <a:picLocks noGrp="1" noRot="1" noChangeAspect="1" noMove="1" noResize="1" noEditPoints="1" noAdjustHandles="1" noChangeArrowheads="1" noChangeShapeType="1"/>
                </p:cNvPicPr>
                <p:nvPr/>
              </p:nvPicPr>
              <p:blipFill>
                <a:blip r:embed="rId10"/>
                <a:stretch>
                  <a:fillRect/>
                </a:stretch>
              </p:blipFill>
              <p:spPr>
                <a:xfrm>
                  <a:off x="14622210" y="3147189"/>
                  <a:ext cx="3114324" cy="2034988"/>
                </a:xfrm>
                <a:prstGeom prst="rect">
                  <a:avLst/>
                </a:prstGeom>
                <a:ln w="3175">
                  <a:noFill/>
                </a:ln>
                <a:effectLst>
                  <a:reflection blurRad="6350" stA="50000" endA="300" endPos="55500" dist="50800" dir="5400000" sy="-100000" algn="bl" rotWithShape="0"/>
                </a:effectLst>
              </p:spPr>
            </p:pic>
          </mc:Fallback>
        </mc:AlternateContent>
      </p:grpSp>
      <p:pic>
        <p:nvPicPr>
          <p:cNvPr id="81" name="Graphic 80" descr="Chevron arrows RTL">
            <a:hlinkClick r:id="" action="ppaction://hlinkshowjump?jump=nextslide"/>
            <a:extLst>
              <a:ext uri="{FF2B5EF4-FFF2-40B4-BE49-F238E27FC236}">
                <a16:creationId xmlns:a16="http://schemas.microsoft.com/office/drawing/2014/main" xmlns="" id="{9F593502-7090-4914-0CA5-E52473A79DEE}"/>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flipH="1">
            <a:off x="11183469" y="5182177"/>
            <a:ext cx="796095" cy="796095"/>
          </a:xfrm>
          <a:prstGeom prst="rect">
            <a:avLst/>
          </a:prstGeom>
        </p:spPr>
      </p:pic>
      <p:pic>
        <p:nvPicPr>
          <p:cNvPr id="82" name="Graphic 81" descr="Chevron arrows RTL">
            <a:hlinkClick r:id="" action="ppaction://hlinkshowjump?jump=previousslide"/>
            <a:extLst>
              <a:ext uri="{FF2B5EF4-FFF2-40B4-BE49-F238E27FC236}">
                <a16:creationId xmlns:a16="http://schemas.microsoft.com/office/drawing/2014/main" xmlns="" id="{BA4B7AFF-27CA-4466-39EC-4F44835A0F7B}"/>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12436" y="5182177"/>
            <a:ext cx="796095" cy="796095"/>
          </a:xfrm>
          <a:prstGeom prst="rect">
            <a:avLst/>
          </a:prstGeom>
        </p:spPr>
      </p:pic>
    </p:spTree>
    <p:extLst>
      <p:ext uri="{BB962C8B-B14F-4D97-AF65-F5344CB8AC3E}">
        <p14:creationId xmlns:p14="http://schemas.microsoft.com/office/powerpoint/2010/main" xmlns="" val="34741339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a:xfrm>
            <a:off x="233082" y="394448"/>
            <a:ext cx="5199530" cy="2034988"/>
          </a:xfrm>
        </p:spPr>
        <p:txBody>
          <a:bodyPr/>
          <a:lstStyle/>
          <a:p>
            <a:r>
              <a:rPr lang="en-US" dirty="0"/>
              <a:t>RADISSON HOTEL</a:t>
            </a:r>
          </a:p>
        </p:txBody>
      </p:sp>
      <p:grpSp>
        <p:nvGrpSpPr>
          <p:cNvPr id="77" name="Group 76">
            <a:extLst>
              <a:ext uri="{FF2B5EF4-FFF2-40B4-BE49-F238E27FC236}">
                <a16:creationId xmlns:a16="http://schemas.microsoft.com/office/drawing/2014/main" xmlns="" id="{4C645424-6524-96E3-72DA-F701EB3F5B03}"/>
              </a:ext>
            </a:extLst>
          </p:cNvPr>
          <p:cNvGrpSpPr/>
          <p:nvPr/>
        </p:nvGrpSpPr>
        <p:grpSpPr>
          <a:xfrm>
            <a:off x="1560945" y="3147189"/>
            <a:ext cx="13173772" cy="2034988"/>
            <a:chOff x="-486064" y="2571750"/>
            <a:chExt cx="12893217" cy="1714500"/>
          </a:xfrm>
        </p:grpSpPr>
        <mc:AlternateContent xmlns:mc="http://schemas.openxmlformats.org/markup-compatibility/2006">
          <mc:Choice xmlns:pslz="http://schemas.microsoft.com/office/powerpoint/2016/slidezoom" xmlns="" Requires="pslz">
            <p:graphicFrame>
              <p:nvGraphicFramePr>
                <p:cNvPr id="70" name="Slide Zoom 69">
                  <a:extLst>
                    <a:ext uri="{FF2B5EF4-FFF2-40B4-BE49-F238E27FC236}">
                      <a16:creationId xmlns:a16="http://schemas.microsoft.com/office/drawing/2014/main" id="{F6951843-695A-4441-3077-23A97EC06B88}"/>
                    </a:ext>
                  </a:extLst>
                </p:cNvPr>
                <p:cNvGraphicFramePr>
                  <a:graphicFrameLocks noChangeAspect="1"/>
                </p:cNvGraphicFramePr>
                <p:nvPr/>
              </p:nvGraphicFramePr>
              <p:xfrm>
                <a:off x="-486064" y="2571750"/>
                <a:ext cx="3048000" cy="1714500"/>
              </p:xfrm>
              <a:graphic>
                <a:graphicData uri="http://schemas.microsoft.com/office/powerpoint/2016/slidezoom">
                  <pslz:sldZm>
                    <pslz:sldZmObj sldId="259" cId="3435077016">
                      <pslz:zmPr id="{0C240C30-0A2C-4C09-8261-0D4A3F85A0D2}" returnToParent="0" transitionDur="1000">
                        <p166:blipFill xmlns:p166="http://schemas.microsoft.com/office/powerpoint/2016/6/main">
                          <a:blip r:embed="rId3"/>
                          <a:stretch>
                            <a:fillRect/>
                          </a:stretch>
                        </p166:blipFill>
                        <p166:spPr xmlns:p166="http://schemas.microsoft.com/office/powerpoint/2016/6/main">
                          <a:xfrm>
                            <a:off x="0" y="0"/>
                            <a:ext cx="3114324" cy="2034988"/>
                          </a:xfrm>
                          <a:prstGeom prst="rect">
                            <a:avLst/>
                          </a:prstGeom>
                          <a:ln w="3175">
                            <a:noFill/>
                          </a:ln>
                          <a:effectLst>
                            <a:reflection blurRad="6350" stA="50000" endA="300" endPos="38500" dist="50800" dir="5400000" sy="-100000" algn="bl" rotWithShape="0"/>
                          </a:effectLst>
                        </p166:spPr>
                      </pslz:zmPr>
                    </pslz:sldZmObj>
                  </pslz:sldZm>
                </a:graphicData>
              </a:graphic>
            </p:graphicFrame>
          </mc:Choice>
          <mc:Fallback>
            <p:pic>
              <p:nvPicPr>
                <p:cNvPr id="70" name="Slide Zoom 69">
                  <a:extLst>
                    <a:ext uri="{FF2B5EF4-FFF2-40B4-BE49-F238E27FC236}">
                      <a16:creationId xmlns:a16="http://schemas.microsoft.com/office/drawing/2014/main" xmlns="" xmlns:pslz="http://schemas.microsoft.com/office/powerpoint/2016/slidezoom" id="{F6951843-695A-4441-3077-23A97EC06B88}"/>
                    </a:ext>
                  </a:extLst>
                </p:cNvPr>
                <p:cNvPicPr>
                  <a:picLocks noGrp="1" noRot="1" noChangeAspect="1" noMove="1" noResize="1" noEditPoints="1" noAdjustHandles="1" noChangeArrowheads="1" noChangeShapeType="1"/>
                </p:cNvPicPr>
                <p:nvPr/>
              </p:nvPicPr>
              <p:blipFill>
                <a:blip r:embed="rId4"/>
                <a:stretch>
                  <a:fillRect/>
                </a:stretch>
              </p:blipFill>
              <p:spPr>
                <a:xfrm>
                  <a:off x="1560945" y="3147189"/>
                  <a:ext cx="3114324" cy="2034988"/>
                </a:xfrm>
                <a:prstGeom prst="rect">
                  <a:avLst/>
                </a:prstGeom>
                <a:ln w="3175">
                  <a:noFill/>
                </a:ln>
                <a:effectLst>
                  <a:reflection blurRad="6350" stA="50000" endA="300" endPos="38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2" name="Slide Zoom 71">
                  <a:extLst>
                    <a:ext uri="{FF2B5EF4-FFF2-40B4-BE49-F238E27FC236}">
                      <a16:creationId xmlns:a16="http://schemas.microsoft.com/office/drawing/2014/main" id="{4F088E01-9B59-53F6-F97B-E504F9E0A3B6}"/>
                    </a:ext>
                  </a:extLst>
                </p:cNvPr>
                <p:cNvGraphicFramePr>
                  <a:graphicFrameLocks noChangeAspect="1"/>
                </p:cNvGraphicFramePr>
                <p:nvPr/>
              </p:nvGraphicFramePr>
              <p:xfrm>
                <a:off x="2795676" y="2571750"/>
                <a:ext cx="3048000" cy="1714500"/>
              </p:xfrm>
              <a:graphic>
                <a:graphicData uri="http://schemas.microsoft.com/office/powerpoint/2016/slidezoom">
                  <pslz:sldZm>
                    <pslz:sldZmObj sldId="261" cId="1699088621">
                      <pslz:zmPr id="{FFE4001F-8783-4184-8C31-A7C3B7EA1584}" returnToParent="0" transitionDur="1000">
                        <p166:blipFill xmlns:p166="http://schemas.microsoft.com/office/powerpoint/2016/6/main">
                          <a:blip r:embed="rId5"/>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2" name="Slide Zoom 71">
                  <a:extLst>
                    <a:ext uri="{FF2B5EF4-FFF2-40B4-BE49-F238E27FC236}">
                      <a16:creationId xmlns:a16="http://schemas.microsoft.com/office/drawing/2014/main" xmlns="" xmlns:pslz="http://schemas.microsoft.com/office/powerpoint/2016/slidezoom" id="{4F088E01-9B59-53F6-F97B-E504F9E0A3B6}"/>
                    </a:ext>
                  </a:extLst>
                </p:cNvPr>
                <p:cNvPicPr>
                  <a:picLocks noGrp="1" noRot="1" noChangeAspect="1" noMove="1" noResize="1" noEditPoints="1" noAdjustHandles="1" noChangeArrowheads="1" noChangeShapeType="1"/>
                </p:cNvPicPr>
                <p:nvPr/>
              </p:nvPicPr>
              <p:blipFill>
                <a:blip r:embed="rId3"/>
                <a:stretch>
                  <a:fillRect/>
                </a:stretch>
              </p:blipFill>
              <p:spPr>
                <a:xfrm>
                  <a:off x="4914095" y="3147189"/>
                  <a:ext cx="3114324" cy="2034988"/>
                </a:xfrm>
                <a:prstGeom prst="rect">
                  <a:avLst/>
                </a:prstGeom>
                <a:ln w="3175">
                  <a:noFill/>
                </a:ln>
                <a:effectLst>
                  <a:reflection blurRad="6350" stA="50000" endA="300" endPos="55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4" name="Slide Zoom 73">
                  <a:extLst>
                    <a:ext uri="{FF2B5EF4-FFF2-40B4-BE49-F238E27FC236}">
                      <a16:creationId xmlns:a16="http://schemas.microsoft.com/office/drawing/2014/main" id="{46E6C779-E58B-4C59-3523-C048EDEA2F6C}"/>
                    </a:ext>
                  </a:extLst>
                </p:cNvPr>
                <p:cNvGraphicFramePr>
                  <a:graphicFrameLocks noChangeAspect="1"/>
                </p:cNvGraphicFramePr>
                <p:nvPr/>
              </p:nvGraphicFramePr>
              <p:xfrm>
                <a:off x="6077413" y="2571750"/>
                <a:ext cx="3048000" cy="1714500"/>
              </p:xfrm>
              <a:graphic>
                <a:graphicData uri="http://schemas.microsoft.com/office/powerpoint/2016/slidezoom">
                  <pslz:sldZm>
                    <pslz:sldZmObj sldId="278" cId="520000563">
                      <pslz:zmPr id="{2002869D-5487-40B7-94CB-EC318FB89714}" returnToParent="0" transitionDur="1000">
                        <p166:blipFill xmlns:p166="http://schemas.microsoft.com/office/powerpoint/2016/6/main">
                          <a:blip r:embed="rId7"/>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4" name="Slide Zoom 73">
                  <a:extLst>
                    <a:ext uri="{FF2B5EF4-FFF2-40B4-BE49-F238E27FC236}">
                      <a16:creationId xmlns:a16="http://schemas.microsoft.com/office/drawing/2014/main" xmlns="" xmlns:pslz="http://schemas.microsoft.com/office/powerpoint/2016/slidezoom" id="{46E6C779-E58B-4C59-3523-C048EDEA2F6C}"/>
                    </a:ext>
                  </a:extLst>
                </p:cNvPr>
                <p:cNvPicPr>
                  <a:picLocks noGrp="1" noRot="1" noChangeAspect="1" noMove="1" noResize="1" noEditPoints="1" noAdjustHandles="1" noChangeArrowheads="1" noChangeShapeType="1"/>
                </p:cNvPicPr>
                <p:nvPr/>
              </p:nvPicPr>
              <p:blipFill>
                <a:blip r:embed="rId5"/>
                <a:stretch>
                  <a:fillRect/>
                </a:stretch>
              </p:blipFill>
              <p:spPr>
                <a:xfrm>
                  <a:off x="8267243" y="3147189"/>
                  <a:ext cx="3114324" cy="2034988"/>
                </a:xfrm>
                <a:prstGeom prst="rect">
                  <a:avLst/>
                </a:prstGeom>
                <a:ln w="3175">
                  <a:noFill/>
                </a:ln>
                <a:effectLst>
                  <a:reflection blurRad="6350" stA="50000" endA="300" endPos="55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6" name="Slide Zoom 75">
                  <a:extLst>
                    <a:ext uri="{FF2B5EF4-FFF2-40B4-BE49-F238E27FC236}">
                      <a16:creationId xmlns:a16="http://schemas.microsoft.com/office/drawing/2014/main" id="{BCF83962-AB8D-F172-2277-9EC2B403E418}"/>
                    </a:ext>
                  </a:extLst>
                </p:cNvPr>
                <p:cNvGraphicFramePr>
                  <a:graphicFrameLocks noChangeAspect="1"/>
                </p:cNvGraphicFramePr>
                <p:nvPr/>
              </p:nvGraphicFramePr>
              <p:xfrm>
                <a:off x="9359153" y="2571750"/>
                <a:ext cx="3048000" cy="1714500"/>
              </p:xfrm>
              <a:graphic>
                <a:graphicData uri="http://schemas.microsoft.com/office/powerpoint/2016/slidezoom">
                  <pslz:sldZm>
                    <pslz:sldZmObj sldId="263" cId="1096717490">
                      <pslz:zmPr id="{085BD5D2-C719-4363-9B1D-3B4A0456BE59}" returnToParent="0" transitionDur="1000">
                        <p166:blipFill xmlns:p166="http://schemas.microsoft.com/office/powerpoint/2016/6/main">
                          <a:blip r:embed="rId9"/>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6" name="Slide Zoom 75">
                  <a:extLst>
                    <a:ext uri="{FF2B5EF4-FFF2-40B4-BE49-F238E27FC236}">
                      <a16:creationId xmlns:a16="http://schemas.microsoft.com/office/drawing/2014/main" xmlns="" xmlns:pslz="http://schemas.microsoft.com/office/powerpoint/2016/slidezoom" id="{BCF83962-AB8D-F172-2277-9EC2B403E418}"/>
                    </a:ext>
                  </a:extLst>
                </p:cNvPr>
                <p:cNvPicPr>
                  <a:picLocks noGrp="1" noRot="1" noChangeAspect="1" noMove="1" noResize="1" noEditPoints="1" noAdjustHandles="1" noChangeArrowheads="1" noChangeShapeType="1"/>
                </p:cNvPicPr>
                <p:nvPr/>
              </p:nvPicPr>
              <p:blipFill>
                <a:blip r:embed="rId7"/>
                <a:stretch>
                  <a:fillRect/>
                </a:stretch>
              </p:blipFill>
              <p:spPr>
                <a:xfrm>
                  <a:off x="11620393" y="3147189"/>
                  <a:ext cx="3114324" cy="2034988"/>
                </a:xfrm>
                <a:prstGeom prst="rect">
                  <a:avLst/>
                </a:prstGeom>
                <a:ln w="3175">
                  <a:noFill/>
                </a:ln>
                <a:effectLst>
                  <a:reflection blurRad="6350" stA="50000" endA="300" endPos="55500" dist="50800" dir="5400000" sy="-100000" algn="bl" rotWithShape="0"/>
                </a:effectLst>
              </p:spPr>
            </p:pic>
          </mc:Fallback>
        </mc:AlternateContent>
      </p:grpSp>
      <p:pic>
        <p:nvPicPr>
          <p:cNvPr id="81" name="Graphic 80" descr="Chevron arrows RTL">
            <a:hlinkClick r:id="" action="ppaction://hlinkshowjump?jump=nextslide"/>
            <a:extLst>
              <a:ext uri="{FF2B5EF4-FFF2-40B4-BE49-F238E27FC236}">
                <a16:creationId xmlns:a16="http://schemas.microsoft.com/office/drawing/2014/main" xmlns="" id="{9F593502-7090-4914-0CA5-E52473A79DEE}"/>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flipH="1">
            <a:off x="11222345" y="5548746"/>
            <a:ext cx="796095" cy="796095"/>
          </a:xfrm>
          <a:prstGeom prst="rect">
            <a:avLst/>
          </a:prstGeom>
        </p:spPr>
      </p:pic>
      <p:pic>
        <p:nvPicPr>
          <p:cNvPr id="82" name="Graphic 81" descr="Chevron arrows RTL">
            <a:hlinkClick r:id="" action="ppaction://hlinkshowjump?jump=previousslide"/>
            <a:extLst>
              <a:ext uri="{FF2B5EF4-FFF2-40B4-BE49-F238E27FC236}">
                <a16:creationId xmlns:a16="http://schemas.microsoft.com/office/drawing/2014/main" xmlns="" id="{BA4B7AFF-27CA-4466-39EC-4F44835A0F7B}"/>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397164" y="5548746"/>
            <a:ext cx="796095" cy="796095"/>
          </a:xfrm>
          <a:prstGeom prst="rect">
            <a:avLst/>
          </a:prstGeom>
        </p:spPr>
      </p:pic>
    </p:spTree>
    <p:extLst>
      <p:ext uri="{BB962C8B-B14F-4D97-AF65-F5344CB8AC3E}">
        <p14:creationId xmlns:p14="http://schemas.microsoft.com/office/powerpoint/2010/main" xmlns="" val="302093149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a:xfrm>
            <a:off x="233082" y="394448"/>
            <a:ext cx="5199530" cy="2034988"/>
          </a:xfrm>
        </p:spPr>
        <p:txBody>
          <a:bodyPr/>
          <a:lstStyle/>
          <a:p>
            <a:r>
              <a:rPr lang="en-US" dirty="0"/>
              <a:t>RADISSON HOTEL</a:t>
            </a:r>
          </a:p>
        </p:txBody>
      </p:sp>
      <p:grpSp>
        <p:nvGrpSpPr>
          <p:cNvPr id="77" name="Group 76">
            <a:extLst>
              <a:ext uri="{FF2B5EF4-FFF2-40B4-BE49-F238E27FC236}">
                <a16:creationId xmlns:a16="http://schemas.microsoft.com/office/drawing/2014/main" xmlns="" id="{4C645424-6524-96E3-72DA-F701EB3F5B03}"/>
              </a:ext>
            </a:extLst>
          </p:cNvPr>
          <p:cNvGrpSpPr/>
          <p:nvPr/>
        </p:nvGrpSpPr>
        <p:grpSpPr>
          <a:xfrm>
            <a:off x="-4769346" y="3830193"/>
            <a:ext cx="10034318" cy="2415384"/>
            <a:chOff x="-2604655" y="3147189"/>
            <a:chExt cx="9820622" cy="2034988"/>
          </a:xfrm>
        </p:grpSpPr>
        <mc:AlternateContent xmlns:mc="http://schemas.openxmlformats.org/markup-compatibility/2006">
          <mc:Choice xmlns:pslz="http://schemas.microsoft.com/office/powerpoint/2016/slidezoom" xmlns="" Requires="pslz">
            <p:graphicFrame>
              <p:nvGraphicFramePr>
                <p:cNvPr id="70" name="Slide Zoom 69">
                  <a:extLst>
                    <a:ext uri="{FF2B5EF4-FFF2-40B4-BE49-F238E27FC236}">
                      <a16:creationId xmlns:a16="http://schemas.microsoft.com/office/drawing/2014/main" id="{F6951843-695A-4441-3077-23A97EC06B88}"/>
                    </a:ext>
                  </a:extLst>
                </p:cNvPr>
                <p:cNvGraphicFramePr>
                  <a:graphicFrameLocks noChangeAspect="1"/>
                </p:cNvGraphicFramePr>
                <p:nvPr/>
              </p:nvGraphicFramePr>
              <p:xfrm>
                <a:off x="-486064" y="2571750"/>
                <a:ext cx="3048000" cy="1714500"/>
              </p:xfrm>
              <a:graphic>
                <a:graphicData uri="http://schemas.microsoft.com/office/powerpoint/2016/slidezoom">
                  <pslz:sldZm>
                    <pslz:sldZmObj sldId="259" cId="3435077016">
                      <pslz:zmPr id="{0C240C30-0A2C-4C09-8261-0D4A3F85A0D2}" returnToParent="0" transitionDur="1000">
                        <p166:blipFill xmlns:p166="http://schemas.microsoft.com/office/powerpoint/2016/6/main">
                          <a:blip r:embed="rId3"/>
                          <a:stretch>
                            <a:fillRect/>
                          </a:stretch>
                        </p166:blipFill>
                        <p166:spPr xmlns:p166="http://schemas.microsoft.com/office/powerpoint/2016/6/main">
                          <a:xfrm>
                            <a:off x="0" y="0"/>
                            <a:ext cx="3114324" cy="2034988"/>
                          </a:xfrm>
                          <a:prstGeom prst="rect">
                            <a:avLst/>
                          </a:prstGeom>
                          <a:ln w="3175">
                            <a:noFill/>
                          </a:ln>
                          <a:effectLst>
                            <a:reflection blurRad="6350" stA="50000" endA="300" endPos="38500" dist="50800" dir="5400000" sy="-100000" algn="bl" rotWithShape="0"/>
                          </a:effectLst>
                        </p166:spPr>
                      </pslz:zmPr>
                    </pslz:sldZmObj>
                  </pslz:sldZm>
                </a:graphicData>
              </a:graphic>
            </p:graphicFrame>
          </mc:Choice>
          <mc:Fallback>
            <p:pic>
              <p:nvPicPr>
                <p:cNvPr id="70" name="Slide Zoom 69">
                  <a:extLst>
                    <a:ext uri="{FF2B5EF4-FFF2-40B4-BE49-F238E27FC236}">
                      <a16:creationId xmlns:a16="http://schemas.microsoft.com/office/drawing/2014/main" xmlns="" xmlns:pslz="http://schemas.microsoft.com/office/powerpoint/2016/slidezoom" id="{F6951843-695A-4441-3077-23A97EC06B88}"/>
                    </a:ext>
                  </a:extLst>
                </p:cNvPr>
                <p:cNvPicPr>
                  <a:picLocks noGrp="1" noRot="1" noChangeAspect="1" noMove="1" noResize="1" noEditPoints="1" noAdjustHandles="1" noChangeArrowheads="1" noChangeShapeType="1"/>
                </p:cNvPicPr>
                <p:nvPr/>
              </p:nvPicPr>
              <p:blipFill>
                <a:blip r:embed="rId4"/>
                <a:stretch>
                  <a:fillRect/>
                </a:stretch>
              </p:blipFill>
              <p:spPr>
                <a:xfrm>
                  <a:off x="-2604655" y="3147189"/>
                  <a:ext cx="3114324" cy="2034988"/>
                </a:xfrm>
                <a:prstGeom prst="rect">
                  <a:avLst/>
                </a:prstGeom>
                <a:ln w="3175">
                  <a:noFill/>
                </a:ln>
                <a:effectLst>
                  <a:reflection blurRad="6350" stA="50000" endA="300" endPos="38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2" name="Slide Zoom 71">
                  <a:extLst>
                    <a:ext uri="{FF2B5EF4-FFF2-40B4-BE49-F238E27FC236}">
                      <a16:creationId xmlns:a16="http://schemas.microsoft.com/office/drawing/2014/main" id="{4F088E01-9B59-53F6-F97B-E504F9E0A3B6}"/>
                    </a:ext>
                  </a:extLst>
                </p:cNvPr>
                <p:cNvGraphicFramePr>
                  <a:graphicFrameLocks noChangeAspect="1"/>
                </p:cNvGraphicFramePr>
                <p:nvPr/>
              </p:nvGraphicFramePr>
              <p:xfrm>
                <a:off x="2795676" y="2571750"/>
                <a:ext cx="3048000" cy="1714500"/>
              </p:xfrm>
              <a:graphic>
                <a:graphicData uri="http://schemas.microsoft.com/office/powerpoint/2016/slidezoom">
                  <pslz:sldZm>
                    <pslz:sldZmObj sldId="261" cId="1699088621">
                      <pslz:zmPr id="{FFE4001F-8783-4184-8C31-A7C3B7EA1584}" returnToParent="0" transitionDur="1000">
                        <p166:blipFill xmlns:p166="http://schemas.microsoft.com/office/powerpoint/2016/6/main">
                          <a:blip r:embed="rId5"/>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2" name="Slide Zoom 71">
                  <a:extLst>
                    <a:ext uri="{FF2B5EF4-FFF2-40B4-BE49-F238E27FC236}">
                      <a16:creationId xmlns:a16="http://schemas.microsoft.com/office/drawing/2014/main" xmlns="" xmlns:pslz="http://schemas.microsoft.com/office/powerpoint/2016/slidezoom" id="{4F088E01-9B59-53F6-F97B-E504F9E0A3B6}"/>
                    </a:ext>
                  </a:extLst>
                </p:cNvPr>
                <p:cNvPicPr>
                  <a:picLocks noGrp="1" noRot="1" noChangeAspect="1" noMove="1" noResize="1" noEditPoints="1" noAdjustHandles="1" noChangeArrowheads="1" noChangeShapeType="1"/>
                </p:cNvPicPr>
                <p:nvPr/>
              </p:nvPicPr>
              <p:blipFill>
                <a:blip r:embed="rId3"/>
                <a:stretch>
                  <a:fillRect/>
                </a:stretch>
              </p:blipFill>
              <p:spPr>
                <a:xfrm>
                  <a:off x="748495" y="3147189"/>
                  <a:ext cx="3114324" cy="2034988"/>
                </a:xfrm>
                <a:prstGeom prst="rect">
                  <a:avLst/>
                </a:prstGeom>
                <a:ln w="3175">
                  <a:noFill/>
                </a:ln>
                <a:effectLst>
                  <a:reflection blurRad="6350" stA="50000" endA="300" endPos="55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4" name="Slide Zoom 73">
                  <a:extLst>
                    <a:ext uri="{FF2B5EF4-FFF2-40B4-BE49-F238E27FC236}">
                      <a16:creationId xmlns:a16="http://schemas.microsoft.com/office/drawing/2014/main" id="{46E6C779-E58B-4C59-3523-C048EDEA2F6C}"/>
                    </a:ext>
                  </a:extLst>
                </p:cNvPr>
                <p:cNvGraphicFramePr>
                  <a:graphicFrameLocks noChangeAspect="1"/>
                </p:cNvGraphicFramePr>
                <p:nvPr/>
              </p:nvGraphicFramePr>
              <p:xfrm>
                <a:off x="6077413" y="2571750"/>
                <a:ext cx="3048000" cy="1714500"/>
              </p:xfrm>
              <a:graphic>
                <a:graphicData uri="http://schemas.microsoft.com/office/powerpoint/2016/slidezoom">
                  <pslz:sldZm>
                    <pslz:sldZmObj sldId="278" cId="520000563">
                      <pslz:zmPr id="{2002869D-5487-40B7-94CB-EC318FB89714}" returnToParent="0" transitionDur="1000">
                        <p166:blipFill xmlns:p166="http://schemas.microsoft.com/office/powerpoint/2016/6/main">
                          <a:blip r:embed="rId7"/>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4" name="Slide Zoom 73">
                  <a:extLst>
                    <a:ext uri="{FF2B5EF4-FFF2-40B4-BE49-F238E27FC236}">
                      <a16:creationId xmlns:a16="http://schemas.microsoft.com/office/drawing/2014/main" xmlns="" xmlns:pslz="http://schemas.microsoft.com/office/powerpoint/2016/slidezoom" id="{46E6C779-E58B-4C59-3523-C048EDEA2F6C}"/>
                    </a:ext>
                  </a:extLst>
                </p:cNvPr>
                <p:cNvPicPr>
                  <a:picLocks noGrp="1" noRot="1" noChangeAspect="1" noMove="1" noResize="1" noEditPoints="1" noAdjustHandles="1" noChangeArrowheads="1" noChangeShapeType="1"/>
                </p:cNvPicPr>
                <p:nvPr/>
              </p:nvPicPr>
              <p:blipFill>
                <a:blip r:embed="rId5"/>
                <a:stretch>
                  <a:fillRect/>
                </a:stretch>
              </p:blipFill>
              <p:spPr>
                <a:xfrm>
                  <a:off x="4101643" y="3147189"/>
                  <a:ext cx="3114324" cy="2034988"/>
                </a:xfrm>
                <a:prstGeom prst="rect">
                  <a:avLst/>
                </a:prstGeom>
                <a:ln w="3175">
                  <a:noFill/>
                </a:ln>
                <a:effectLst>
                  <a:reflection blurRad="6350" stA="50000" endA="300" endPos="55500" dist="50800" dir="5400000" sy="-100000" algn="bl" rotWithShape="0"/>
                </a:effectLst>
              </p:spPr>
            </p:pic>
          </mc:Fallback>
        </mc:AlternateContent>
      </p:grpSp>
      <p:pic>
        <p:nvPicPr>
          <p:cNvPr id="81" name="Graphic 80" descr="Chevron arrows RTL">
            <a:hlinkClick r:id="" action="ppaction://hlinkshowjump?jump=nextslide"/>
            <a:extLst>
              <a:ext uri="{FF2B5EF4-FFF2-40B4-BE49-F238E27FC236}">
                <a16:creationId xmlns:a16="http://schemas.microsoft.com/office/drawing/2014/main" xmlns="" id="{9F593502-7090-4914-0CA5-E52473A79DEE}"/>
              </a:ext>
            </a:extLst>
          </p:cNvPr>
          <p:cNvPicPr>
            <a:picLocks noChangeAspect="1"/>
          </p:cNvPicPr>
          <p:nvPr/>
        </p:nvPicPr>
        <p:blipFill>
          <a:blip r:embed="rId8">
            <a:extLst>
              <a:ext uri="{96DAC541-7B7A-43D3-8B79-37D633B846F1}">
                <asvg:svgBlip xmlns:asvg="http://schemas.microsoft.com/office/drawing/2016/SVG/main" xmlns="" r:embed="rId12"/>
              </a:ext>
            </a:extLst>
          </a:blip>
          <a:stretch>
            <a:fillRect/>
          </a:stretch>
        </p:blipFill>
        <p:spPr>
          <a:xfrm flipH="1">
            <a:off x="11007978" y="5502564"/>
            <a:ext cx="796095" cy="796095"/>
          </a:xfrm>
          <a:prstGeom prst="rect">
            <a:avLst/>
          </a:prstGeom>
        </p:spPr>
      </p:pic>
      <p:pic>
        <p:nvPicPr>
          <p:cNvPr id="82" name="Graphic 81" descr="Chevron arrows RTL">
            <a:hlinkClick r:id="" action="ppaction://hlinkshowjump?jump=previousslide"/>
            <a:extLst>
              <a:ext uri="{FF2B5EF4-FFF2-40B4-BE49-F238E27FC236}">
                <a16:creationId xmlns:a16="http://schemas.microsoft.com/office/drawing/2014/main" xmlns="" id="{BA4B7AFF-27CA-4466-39EC-4F44835A0F7B}"/>
              </a:ext>
            </a:extLst>
          </p:cNvPr>
          <p:cNvPicPr>
            <a:picLocks noChangeAspect="1"/>
          </p:cNvPicPr>
          <p:nvPr/>
        </p:nvPicPr>
        <p:blipFill>
          <a:blip r:embed="rId8">
            <a:extLst>
              <a:ext uri="{96DAC541-7B7A-43D3-8B79-37D633B846F1}">
                <asvg:svgBlip xmlns:asvg="http://schemas.microsoft.com/office/drawing/2016/SVG/main" xmlns="" r:embed="rId12"/>
              </a:ext>
            </a:extLst>
          </a:blip>
          <a:stretch>
            <a:fillRect/>
          </a:stretch>
        </p:blipFill>
        <p:spPr>
          <a:xfrm>
            <a:off x="111621" y="5557065"/>
            <a:ext cx="796095" cy="796095"/>
          </a:xfrm>
          <a:prstGeom prst="rect">
            <a:avLst/>
          </a:prstGeom>
        </p:spPr>
      </p:pic>
    </p:spTree>
    <p:extLst>
      <p:ext uri="{BB962C8B-B14F-4D97-AF65-F5344CB8AC3E}">
        <p14:creationId xmlns:p14="http://schemas.microsoft.com/office/powerpoint/2010/main" xmlns="" val="2328523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a:xfrm>
            <a:off x="233082" y="394448"/>
            <a:ext cx="5199530" cy="2034988"/>
          </a:xfrm>
        </p:spPr>
        <p:txBody>
          <a:bodyPr/>
          <a:lstStyle/>
          <a:p>
            <a:r>
              <a:rPr lang="en-US" dirty="0"/>
              <a:t>RADISSON HOTEL</a:t>
            </a:r>
          </a:p>
        </p:txBody>
      </p:sp>
      <p:grpSp>
        <p:nvGrpSpPr>
          <p:cNvPr id="77" name="Group 76">
            <a:extLst>
              <a:ext uri="{FF2B5EF4-FFF2-40B4-BE49-F238E27FC236}">
                <a16:creationId xmlns:a16="http://schemas.microsoft.com/office/drawing/2014/main" xmlns="" id="{4C645424-6524-96E3-72DA-F701EB3F5B03}"/>
              </a:ext>
            </a:extLst>
          </p:cNvPr>
          <p:cNvGrpSpPr/>
          <p:nvPr/>
        </p:nvGrpSpPr>
        <p:grpSpPr>
          <a:xfrm>
            <a:off x="-9045625" y="3830193"/>
            <a:ext cx="10034318" cy="2415384"/>
            <a:chOff x="-4719782" y="3147189"/>
            <a:chExt cx="9820622" cy="2034988"/>
          </a:xfrm>
        </p:grpSpPr>
        <mc:AlternateContent xmlns:mc="http://schemas.openxmlformats.org/markup-compatibility/2006">
          <mc:Choice xmlns:pslz="http://schemas.microsoft.com/office/powerpoint/2016/slidezoom" xmlns="" Requires="pslz">
            <p:graphicFrame>
              <p:nvGraphicFramePr>
                <p:cNvPr id="70" name="Slide Zoom 69">
                  <a:extLst>
                    <a:ext uri="{FF2B5EF4-FFF2-40B4-BE49-F238E27FC236}">
                      <a16:creationId xmlns:a16="http://schemas.microsoft.com/office/drawing/2014/main" id="{F6951843-695A-4441-3077-23A97EC06B88}"/>
                    </a:ext>
                  </a:extLst>
                </p:cNvPr>
                <p:cNvGraphicFramePr>
                  <a:graphicFrameLocks noChangeAspect="1"/>
                </p:cNvGraphicFramePr>
                <p:nvPr/>
              </p:nvGraphicFramePr>
              <p:xfrm>
                <a:off x="-486064" y="2571750"/>
                <a:ext cx="3048000" cy="1714500"/>
              </p:xfrm>
              <a:graphic>
                <a:graphicData uri="http://schemas.microsoft.com/office/powerpoint/2016/slidezoom">
                  <pslz:sldZm>
                    <pslz:sldZmObj sldId="259" cId="3435077016">
                      <pslz:zmPr id="{0C240C30-0A2C-4C09-8261-0D4A3F85A0D2}" returnToParent="0" transitionDur="1000">
                        <p166:blipFill xmlns:p166="http://schemas.microsoft.com/office/powerpoint/2016/6/main">
                          <a:blip r:embed="rId3"/>
                          <a:stretch>
                            <a:fillRect/>
                          </a:stretch>
                        </p166:blipFill>
                        <p166:spPr xmlns:p166="http://schemas.microsoft.com/office/powerpoint/2016/6/main">
                          <a:xfrm>
                            <a:off x="0" y="0"/>
                            <a:ext cx="3114324" cy="2034988"/>
                          </a:xfrm>
                          <a:prstGeom prst="rect">
                            <a:avLst/>
                          </a:prstGeom>
                          <a:ln w="3175">
                            <a:noFill/>
                          </a:ln>
                          <a:effectLst>
                            <a:reflection blurRad="6350" stA="50000" endA="300" endPos="38500" dist="50800" dir="5400000" sy="-100000" algn="bl" rotWithShape="0"/>
                          </a:effectLst>
                        </p166:spPr>
                      </pslz:zmPr>
                    </pslz:sldZmObj>
                  </pslz:sldZm>
                </a:graphicData>
              </a:graphic>
            </p:graphicFrame>
          </mc:Choice>
          <mc:Fallback>
            <p:pic>
              <p:nvPicPr>
                <p:cNvPr id="70" name="Slide Zoom 69">
                  <a:extLst>
                    <a:ext uri="{FF2B5EF4-FFF2-40B4-BE49-F238E27FC236}">
                      <a16:creationId xmlns:a16="http://schemas.microsoft.com/office/drawing/2014/main" xmlns="" xmlns:pslz="http://schemas.microsoft.com/office/powerpoint/2016/slidezoom" id="{F6951843-695A-4441-3077-23A97EC06B88}"/>
                    </a:ext>
                  </a:extLst>
                </p:cNvPr>
                <p:cNvPicPr>
                  <a:picLocks noGrp="1" noRot="1" noChangeAspect="1" noMove="1" noResize="1" noEditPoints="1" noAdjustHandles="1" noChangeArrowheads="1" noChangeShapeType="1"/>
                </p:cNvPicPr>
                <p:nvPr/>
              </p:nvPicPr>
              <p:blipFill>
                <a:blip r:embed="rId4"/>
                <a:stretch>
                  <a:fillRect/>
                </a:stretch>
              </p:blipFill>
              <p:spPr>
                <a:xfrm>
                  <a:off x="-4719782" y="3147189"/>
                  <a:ext cx="3114324" cy="2034988"/>
                </a:xfrm>
                <a:prstGeom prst="rect">
                  <a:avLst/>
                </a:prstGeom>
                <a:ln w="3175">
                  <a:noFill/>
                </a:ln>
                <a:effectLst>
                  <a:reflection blurRad="6350" stA="50000" endA="300" endPos="38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2" name="Slide Zoom 71">
                  <a:extLst>
                    <a:ext uri="{FF2B5EF4-FFF2-40B4-BE49-F238E27FC236}">
                      <a16:creationId xmlns:a16="http://schemas.microsoft.com/office/drawing/2014/main" id="{4F088E01-9B59-53F6-F97B-E504F9E0A3B6}"/>
                    </a:ext>
                  </a:extLst>
                </p:cNvPr>
                <p:cNvGraphicFramePr>
                  <a:graphicFrameLocks noChangeAspect="1"/>
                </p:cNvGraphicFramePr>
                <p:nvPr/>
              </p:nvGraphicFramePr>
              <p:xfrm>
                <a:off x="2795676" y="2571750"/>
                <a:ext cx="3048000" cy="1714500"/>
              </p:xfrm>
              <a:graphic>
                <a:graphicData uri="http://schemas.microsoft.com/office/powerpoint/2016/slidezoom">
                  <pslz:sldZm>
                    <pslz:sldZmObj sldId="261" cId="1699088621">
                      <pslz:zmPr id="{FFE4001F-8783-4184-8C31-A7C3B7EA1584}" returnToParent="0" transitionDur="1000">
                        <p166:blipFill xmlns:p166="http://schemas.microsoft.com/office/powerpoint/2016/6/main">
                          <a:blip r:embed="rId5"/>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2" name="Slide Zoom 71">
                  <a:extLst>
                    <a:ext uri="{FF2B5EF4-FFF2-40B4-BE49-F238E27FC236}">
                      <a16:creationId xmlns:a16="http://schemas.microsoft.com/office/drawing/2014/main" xmlns="" xmlns:pslz="http://schemas.microsoft.com/office/powerpoint/2016/slidezoom" id="{4F088E01-9B59-53F6-F97B-E504F9E0A3B6}"/>
                    </a:ext>
                  </a:extLst>
                </p:cNvPr>
                <p:cNvPicPr>
                  <a:picLocks noGrp="1" noRot="1" noChangeAspect="1" noMove="1" noResize="1" noEditPoints="1" noAdjustHandles="1" noChangeArrowheads="1" noChangeShapeType="1"/>
                </p:cNvPicPr>
                <p:nvPr/>
              </p:nvPicPr>
              <p:blipFill>
                <a:blip r:embed="rId3"/>
                <a:stretch>
                  <a:fillRect/>
                </a:stretch>
              </p:blipFill>
              <p:spPr>
                <a:xfrm>
                  <a:off x="-1366632" y="3147189"/>
                  <a:ext cx="3114324" cy="2034988"/>
                </a:xfrm>
                <a:prstGeom prst="rect">
                  <a:avLst/>
                </a:prstGeom>
                <a:ln w="3175">
                  <a:noFill/>
                </a:ln>
                <a:effectLst>
                  <a:reflection blurRad="6350" stA="50000" endA="300" endPos="55500" dist="50800" dir="5400000" sy="-100000" algn="bl" rotWithShape="0"/>
                </a:effectLst>
              </p:spPr>
            </p:pic>
          </mc:Fallback>
        </mc:AlternateContent>
        <mc:AlternateContent xmlns:mc="http://schemas.openxmlformats.org/markup-compatibility/2006">
          <mc:Choice xmlns:pslz="http://schemas.microsoft.com/office/powerpoint/2016/slidezoom" xmlns="" Requires="pslz">
            <p:graphicFrame>
              <p:nvGraphicFramePr>
                <p:cNvPr id="74" name="Slide Zoom 73">
                  <a:extLst>
                    <a:ext uri="{FF2B5EF4-FFF2-40B4-BE49-F238E27FC236}">
                      <a16:creationId xmlns:a16="http://schemas.microsoft.com/office/drawing/2014/main" id="{46E6C779-E58B-4C59-3523-C048EDEA2F6C}"/>
                    </a:ext>
                  </a:extLst>
                </p:cNvPr>
                <p:cNvGraphicFramePr>
                  <a:graphicFrameLocks noChangeAspect="1"/>
                </p:cNvGraphicFramePr>
                <p:nvPr/>
              </p:nvGraphicFramePr>
              <p:xfrm>
                <a:off x="6077413" y="2571750"/>
                <a:ext cx="3048000" cy="1714500"/>
              </p:xfrm>
              <a:graphic>
                <a:graphicData uri="http://schemas.microsoft.com/office/powerpoint/2016/slidezoom">
                  <pslz:sldZm>
                    <pslz:sldZmObj sldId="278" cId="520000563">
                      <pslz:zmPr id="{2002869D-5487-40B7-94CB-EC318FB89714}" returnToParent="0" transitionDur="1000">
                        <p166:blipFill xmlns:p166="http://schemas.microsoft.com/office/powerpoint/2016/6/main">
                          <a:blip r:embed="rId7"/>
                          <a:stretch>
                            <a:fillRect/>
                          </a:stretch>
                        </p166:blipFill>
                        <p166:spPr xmlns:p166="http://schemas.microsoft.com/office/powerpoint/2016/6/main">
                          <a:xfrm>
                            <a:off x="0" y="0"/>
                            <a:ext cx="3114324" cy="2034988"/>
                          </a:xfrm>
                          <a:prstGeom prst="rect">
                            <a:avLst/>
                          </a:prstGeom>
                          <a:ln w="3175">
                            <a:noFill/>
                          </a:ln>
                          <a:effectLst>
                            <a:reflection blurRad="6350" stA="50000" endA="300" endPos="55500" dist="50800" dir="5400000" sy="-100000" algn="bl" rotWithShape="0"/>
                          </a:effectLst>
                        </p166:spPr>
                      </pslz:zmPr>
                    </pslz:sldZmObj>
                  </pslz:sldZm>
                </a:graphicData>
              </a:graphic>
            </p:graphicFrame>
          </mc:Choice>
          <mc:Fallback>
            <p:pic>
              <p:nvPicPr>
                <p:cNvPr id="74" name="Slide Zoom 73">
                  <a:extLst>
                    <a:ext uri="{FF2B5EF4-FFF2-40B4-BE49-F238E27FC236}">
                      <a16:creationId xmlns:a16="http://schemas.microsoft.com/office/drawing/2014/main" xmlns="" xmlns:pslz="http://schemas.microsoft.com/office/powerpoint/2016/slidezoom" id="{46E6C779-E58B-4C59-3523-C048EDEA2F6C}"/>
                    </a:ext>
                  </a:extLst>
                </p:cNvPr>
                <p:cNvPicPr>
                  <a:picLocks noGrp="1" noRot="1" noChangeAspect="1" noMove="1" noResize="1" noEditPoints="1" noAdjustHandles="1" noChangeArrowheads="1" noChangeShapeType="1"/>
                </p:cNvPicPr>
                <p:nvPr/>
              </p:nvPicPr>
              <p:blipFill>
                <a:blip r:embed="rId5"/>
                <a:stretch>
                  <a:fillRect/>
                </a:stretch>
              </p:blipFill>
              <p:spPr>
                <a:xfrm>
                  <a:off x="1986516" y="3147189"/>
                  <a:ext cx="3114324" cy="2034988"/>
                </a:xfrm>
                <a:prstGeom prst="rect">
                  <a:avLst/>
                </a:prstGeom>
                <a:ln w="3175">
                  <a:noFill/>
                </a:ln>
                <a:effectLst>
                  <a:reflection blurRad="6350" stA="50000" endA="300" endPos="55500" dist="50800" dir="5400000" sy="-100000" algn="bl" rotWithShape="0"/>
                </a:effectLst>
              </p:spPr>
            </p:pic>
          </mc:Fallback>
        </mc:AlternateContent>
      </p:grpSp>
      <p:pic>
        <p:nvPicPr>
          <p:cNvPr id="81" name="Graphic 80" descr="Chevron arrows RTL">
            <a:hlinkClick r:id="" action="ppaction://hlinkshowjump?jump=nextslide"/>
            <a:extLst>
              <a:ext uri="{FF2B5EF4-FFF2-40B4-BE49-F238E27FC236}">
                <a16:creationId xmlns:a16="http://schemas.microsoft.com/office/drawing/2014/main" xmlns="" id="{9F593502-7090-4914-0CA5-E52473A79DEE}"/>
              </a:ext>
            </a:extLst>
          </p:cNvPr>
          <p:cNvPicPr>
            <a:picLocks noChangeAspect="1"/>
          </p:cNvPicPr>
          <p:nvPr/>
        </p:nvPicPr>
        <p:blipFill>
          <a:blip r:embed="rId8">
            <a:extLst>
              <a:ext uri="{96DAC541-7B7A-43D3-8B79-37D633B846F1}">
                <asvg:svgBlip xmlns:asvg="http://schemas.microsoft.com/office/drawing/2016/SVG/main" xmlns="" r:embed="rId12"/>
              </a:ext>
            </a:extLst>
          </a:blip>
          <a:stretch>
            <a:fillRect/>
          </a:stretch>
        </p:blipFill>
        <p:spPr>
          <a:xfrm flipH="1">
            <a:off x="11054160" y="5501881"/>
            <a:ext cx="796095" cy="796095"/>
          </a:xfrm>
          <a:prstGeom prst="rect">
            <a:avLst/>
          </a:prstGeom>
        </p:spPr>
      </p:pic>
      <p:pic>
        <p:nvPicPr>
          <p:cNvPr id="82" name="Graphic 81" descr="Chevron arrows RTL">
            <a:hlinkClick r:id="" action="ppaction://hlinkshowjump?jump=previousslide"/>
            <a:extLst>
              <a:ext uri="{FF2B5EF4-FFF2-40B4-BE49-F238E27FC236}">
                <a16:creationId xmlns:a16="http://schemas.microsoft.com/office/drawing/2014/main" xmlns="" id="{BA4B7AFF-27CA-4466-39EC-4F44835A0F7B}"/>
              </a:ext>
            </a:extLst>
          </p:cNvPr>
          <p:cNvPicPr>
            <a:picLocks noChangeAspect="1"/>
          </p:cNvPicPr>
          <p:nvPr/>
        </p:nvPicPr>
        <p:blipFill>
          <a:blip r:embed="rId8">
            <a:extLst>
              <a:ext uri="{96DAC541-7B7A-43D3-8B79-37D633B846F1}">
                <asvg:svgBlip xmlns:asvg="http://schemas.microsoft.com/office/drawing/2016/SVG/main" xmlns="" r:embed="rId12"/>
              </a:ext>
            </a:extLst>
          </a:blip>
          <a:stretch>
            <a:fillRect/>
          </a:stretch>
        </p:blipFill>
        <p:spPr>
          <a:xfrm>
            <a:off x="73891" y="5501882"/>
            <a:ext cx="796095" cy="796095"/>
          </a:xfrm>
          <a:prstGeom prst="rect">
            <a:avLst/>
          </a:prstGeom>
        </p:spPr>
      </p:pic>
    </p:spTree>
    <p:extLst>
      <p:ext uri="{BB962C8B-B14F-4D97-AF65-F5344CB8AC3E}">
        <p14:creationId xmlns:p14="http://schemas.microsoft.com/office/powerpoint/2010/main" xmlns="" val="9407975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p:txBody>
          <a:bodyPr>
            <a:normAutofit lnSpcReduction="10000"/>
          </a:bodyPr>
          <a:lstStyle/>
          <a:p>
            <a:r>
              <a:rPr lang="en-US" sz="2000" dirty="0"/>
              <a:t>Radisson Hotels is an international hotel chain headquartered in the United States. A division of the Radisson Hotel Group, it operates the brands Radisson Blu, Radisson Red, Radisson Collection, Country Inn &amp; Suites, and Park Inn by Radisson, among others.</a:t>
            </a:r>
          </a:p>
          <a:p>
            <a:endParaRPr lang="en-US" sz="2000" dirty="0"/>
          </a:p>
          <a:p>
            <a:r>
              <a:rPr lang="en-US" sz="2000" dirty="0"/>
              <a:t>Radisson Rewards is a loyalty program launched by Radisson Hotels in 1999. It allows guests to earn and redeem points for free nights at Radisson properties.</a:t>
            </a:r>
          </a:p>
        </p:txBody>
      </p:sp>
      <p:sp>
        <p:nvSpPr>
          <p:cNvPr id="2" name="Date Placeholder 1">
            <a:extLst>
              <a:ext uri="{FF2B5EF4-FFF2-40B4-BE49-F238E27FC236}">
                <a16:creationId xmlns:a16="http://schemas.microsoft.com/office/drawing/2014/main" xmlns=""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11"/>
          </p:nvPr>
        </p:nvSpPr>
        <p:spPr/>
        <p:txBody>
          <a:bodyPr/>
          <a:lstStyle/>
          <a:p>
            <a:r>
              <a:rPr lang="en-US" dirty="0"/>
              <a:t>Data visualization</a:t>
            </a:r>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8" name="Picture Placeholder 7">
            <a:extLst>
              <a:ext uri="{FF2B5EF4-FFF2-40B4-BE49-F238E27FC236}">
                <a16:creationId xmlns:a16="http://schemas.microsoft.com/office/drawing/2014/main" xmlns="" id="{5B6E8E1B-B471-6483-209F-EC6898631DE1}"/>
              </a:ext>
            </a:extLst>
          </p:cNvPr>
          <p:cNvPicPr>
            <a:picLocks noGrp="1" noChangeAspect="1"/>
          </p:cNvPicPr>
          <p:nvPr>
            <p:ph type="pic" idx="1"/>
          </p:nvPr>
        </p:nvPicPr>
        <p:blipFill>
          <a:blip r:embed="rId2"/>
          <a:srcRect l="5850" r="5850"/>
          <a:stretch>
            <a:fillRect/>
          </a:stretch>
        </p:blipFill>
        <p:spPr/>
      </p:pic>
    </p:spTree>
    <p:extLst>
      <p:ext uri="{BB962C8B-B14F-4D97-AF65-F5344CB8AC3E}">
        <p14:creationId xmlns:p14="http://schemas.microsoft.com/office/powerpoint/2010/main" xmlns="" val="3435077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59A49C54-470F-4C0C-ED87-08256E2D4750}"/>
              </a:ext>
            </a:extLst>
          </p:cNvPr>
          <p:cNvSpPr>
            <a:spLocks noGrp="1"/>
          </p:cNvSpPr>
          <p:nvPr>
            <p:ph type="title"/>
          </p:nvPr>
        </p:nvSpPr>
        <p:spPr/>
        <p:txBody>
          <a:bodyPr/>
          <a:lstStyle/>
          <a:p>
            <a:pPr algn="ctr"/>
            <a:r>
              <a:rPr lang="en-US" dirty="0"/>
              <a:t/>
            </a:r>
            <a:br>
              <a:rPr lang="en-US" dirty="0"/>
            </a:br>
            <a:r>
              <a:rPr lang="en-US" dirty="0"/>
              <a:t/>
            </a:r>
            <a:br>
              <a:rPr lang="en-US" dirty="0"/>
            </a:br>
            <a:r>
              <a:rPr lang="en-US" dirty="0"/>
              <a:t/>
            </a:r>
            <a:br>
              <a:rPr lang="en-US" dirty="0"/>
            </a:br>
            <a:r>
              <a:rPr lang="en-US" dirty="0"/>
              <a:t>Problem Understanding</a:t>
            </a:r>
            <a:br>
              <a:rPr lang="en-US" dirty="0"/>
            </a:br>
            <a:r>
              <a:rPr lang="en-US" dirty="0"/>
              <a:t/>
            </a:r>
            <a:br>
              <a:rPr lang="en-US" dirty="0"/>
            </a:br>
            <a:r>
              <a:rPr lang="en-US" dirty="0"/>
              <a:t/>
            </a:r>
            <a:br>
              <a:rPr lang="en-US" dirty="0"/>
            </a:br>
            <a:endParaRPr lang="en-IN" dirty="0"/>
          </a:p>
        </p:txBody>
      </p:sp>
      <p:sp>
        <p:nvSpPr>
          <p:cNvPr id="5" name="Date Placeholder 4">
            <a:extLst>
              <a:ext uri="{FF2B5EF4-FFF2-40B4-BE49-F238E27FC236}">
                <a16:creationId xmlns:a16="http://schemas.microsoft.com/office/drawing/2014/main" xmlns=""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xmlns="" id="{8FD92B98-444C-00D2-3246-91E7E1BFB673}"/>
              </a:ext>
            </a:extLst>
          </p:cNvPr>
          <p:cNvSpPr>
            <a:spLocks noGrp="1"/>
          </p:cNvSpPr>
          <p:nvPr>
            <p:ph type="ftr" sz="quarter" idx="11"/>
          </p:nvPr>
        </p:nvSpPr>
        <p:spPr/>
        <p:txBody>
          <a:bodyPr/>
          <a:lstStyle/>
          <a:p>
            <a:r>
              <a:rPr lang="en-US" dirty="0"/>
              <a:t>Data visualization</a:t>
            </a:r>
          </a:p>
          <a:p>
            <a:endParaRPr lang="en-US" dirty="0"/>
          </a:p>
        </p:txBody>
      </p:sp>
      <p:sp>
        <p:nvSpPr>
          <p:cNvPr id="9" name="Slide Number Placeholder 8">
            <a:extLst>
              <a:ext uri="{FF2B5EF4-FFF2-40B4-BE49-F238E27FC236}">
                <a16:creationId xmlns:a16="http://schemas.microsoft.com/office/drawing/2014/main" xmlns="" id="{CFCF8520-CF3A-DEEA-6A9F-571CC04E7ADA}"/>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16" name="TextBox 15">
            <a:extLst>
              <a:ext uri="{FF2B5EF4-FFF2-40B4-BE49-F238E27FC236}">
                <a16:creationId xmlns:a16="http://schemas.microsoft.com/office/drawing/2014/main" xmlns="" id="{9D1AACFF-45BD-174D-F69E-A08DFBA49B8A}"/>
              </a:ext>
            </a:extLst>
          </p:cNvPr>
          <p:cNvSpPr txBox="1"/>
          <p:nvPr/>
        </p:nvSpPr>
        <p:spPr>
          <a:xfrm>
            <a:off x="390861" y="1462825"/>
            <a:ext cx="11539368" cy="4524315"/>
          </a:xfrm>
          <a:prstGeom prst="rect">
            <a:avLst/>
          </a:prstGeom>
          <a:noFill/>
        </p:spPr>
        <p:txBody>
          <a:bodyPr wrap="square">
            <a:spAutoFit/>
          </a:bodyPr>
          <a:lstStyle/>
          <a:p>
            <a:pPr marL="285750" indent="-285750">
              <a:buFont typeface="Arial" panose="020B0604020202020204" pitchFamily="34" charset="0"/>
              <a:buChar char="•"/>
            </a:pPr>
            <a:r>
              <a:rPr lang="en-US" sz="2400" dirty="0"/>
              <a:t>These are some specific business problems faced by individual Radisson hotels. These challenges can vary depending on factors such as location, market conditions, and management practices. Here are some potential business problems that Radisson hotels might encounter</a:t>
            </a:r>
          </a:p>
          <a:p>
            <a:pPr marL="285750" indent="-285750">
              <a:buFont typeface="Arial" panose="020B0604020202020204" pitchFamily="34" charset="0"/>
              <a:buChar char="•"/>
            </a:pPr>
            <a:r>
              <a:rPr lang="en-US" sz="2400" dirty="0"/>
              <a:t>Low occupancy rates</a:t>
            </a:r>
          </a:p>
          <a:p>
            <a:pPr marL="285750" indent="-285750">
              <a:buFont typeface="Arial" panose="020B0604020202020204" pitchFamily="34" charset="0"/>
              <a:buChar char="•"/>
            </a:pPr>
            <a:r>
              <a:rPr lang="en-US" sz="2400" dirty="0"/>
              <a:t>Revenue management</a:t>
            </a:r>
          </a:p>
          <a:p>
            <a:pPr marL="285750" indent="-285750">
              <a:buFont typeface="Arial" panose="020B0604020202020204" pitchFamily="34" charset="0"/>
              <a:buChar char="•"/>
            </a:pPr>
            <a:r>
              <a:rPr lang="en-US" sz="2400" dirty="0"/>
              <a:t>Customer satisfaction</a:t>
            </a:r>
          </a:p>
          <a:p>
            <a:pPr marL="285750" indent="-285750">
              <a:buFont typeface="Arial" panose="020B0604020202020204" pitchFamily="34" charset="0"/>
              <a:buChar char="•"/>
            </a:pPr>
            <a:r>
              <a:rPr lang="en-US" sz="2400" dirty="0" err="1"/>
              <a:t>Competititon</a:t>
            </a:r>
            <a:endParaRPr lang="en-US" sz="2400" dirty="0"/>
          </a:p>
          <a:p>
            <a:pPr marL="285750" indent="-285750">
              <a:buFont typeface="Arial" panose="020B0604020202020204" pitchFamily="34" charset="0"/>
              <a:buChar char="•"/>
            </a:pPr>
            <a:r>
              <a:rPr lang="en-US" sz="2400" dirty="0"/>
              <a:t>Staffing and training</a:t>
            </a:r>
          </a:p>
          <a:p>
            <a:pPr marL="285750" indent="-285750">
              <a:buFont typeface="Arial" panose="020B0604020202020204" pitchFamily="34" charset="0"/>
              <a:buChar char="•"/>
            </a:pPr>
            <a:r>
              <a:rPr lang="en-US" sz="2400" dirty="0"/>
              <a:t>Environmental Sustainability</a:t>
            </a:r>
          </a:p>
          <a:p>
            <a:pPr marL="285750" indent="-285750">
              <a:buFont typeface="Arial" panose="020B0604020202020204" pitchFamily="34" charset="0"/>
              <a:buChar char="•"/>
            </a:pPr>
            <a:r>
              <a:rPr lang="en-US" sz="2400" dirty="0"/>
              <a:t>Infrastructure </a:t>
            </a:r>
            <a:r>
              <a:rPr lang="en-US" sz="2400" dirty="0" err="1"/>
              <a:t>maintainance</a:t>
            </a:r>
            <a:r>
              <a:rPr lang="en-US" sz="2400" dirty="0"/>
              <a:t> </a:t>
            </a:r>
          </a:p>
          <a:p>
            <a:endParaRPr lang="en-IN" sz="2400" dirty="0"/>
          </a:p>
        </p:txBody>
      </p:sp>
    </p:spTree>
    <p:extLst>
      <p:ext uri="{BB962C8B-B14F-4D97-AF65-F5344CB8AC3E}">
        <p14:creationId xmlns:p14="http://schemas.microsoft.com/office/powerpoint/2010/main" xmlns="" val="1699088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808FE-0983-BC3F-E133-F7F86A6CCD49}"/>
              </a:ext>
            </a:extLst>
          </p:cNvPr>
          <p:cNvSpPr>
            <a:spLocks noGrp="1"/>
          </p:cNvSpPr>
          <p:nvPr>
            <p:ph type="title"/>
          </p:nvPr>
        </p:nvSpPr>
        <p:spPr/>
        <p:txBody>
          <a:bodyPr/>
          <a:lstStyle/>
          <a:p>
            <a:r>
              <a:rPr lang="en-US" sz="4000" dirty="0"/>
              <a:t>Benefits of data visualization for business developments:</a:t>
            </a:r>
            <a:endParaRPr lang="en-IN" sz="4000" dirty="0"/>
          </a:p>
        </p:txBody>
      </p:sp>
      <p:pic>
        <p:nvPicPr>
          <p:cNvPr id="6" name="Picture Placeholder 5">
            <a:extLst>
              <a:ext uri="{FF2B5EF4-FFF2-40B4-BE49-F238E27FC236}">
                <a16:creationId xmlns:a16="http://schemas.microsoft.com/office/drawing/2014/main" xmlns="" id="{35629588-E249-E2B8-513A-1029AF94CEC0}"/>
              </a:ext>
            </a:extLst>
          </p:cNvPr>
          <p:cNvPicPr>
            <a:picLocks noGrp="1" noChangeAspect="1"/>
          </p:cNvPicPr>
          <p:nvPr>
            <p:ph type="pic" idx="1"/>
          </p:nvPr>
        </p:nvPicPr>
        <p:blipFill>
          <a:blip r:embed="rId2"/>
          <a:srcRect l="4983" r="4983"/>
          <a:stretch>
            <a:fillRect/>
          </a:stretch>
        </p:blipFill>
        <p:spPr/>
      </p:pic>
      <p:sp>
        <p:nvSpPr>
          <p:cNvPr id="4" name="Text Placeholder 3">
            <a:extLst>
              <a:ext uri="{FF2B5EF4-FFF2-40B4-BE49-F238E27FC236}">
                <a16:creationId xmlns:a16="http://schemas.microsoft.com/office/drawing/2014/main" xmlns="" id="{9DA3FACE-401E-6A67-BDFC-142C5CD0DC1C}"/>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2400" dirty="0"/>
              <a:t>Easy to convey information</a:t>
            </a:r>
          </a:p>
          <a:p>
            <a:pPr marL="285750" indent="-285750">
              <a:buFont typeface="Arial" panose="020B0604020202020204" pitchFamily="34" charset="0"/>
              <a:buChar char="•"/>
            </a:pPr>
            <a:r>
              <a:rPr lang="en-US" sz="2400" dirty="0"/>
              <a:t>Easy to understand</a:t>
            </a:r>
          </a:p>
          <a:p>
            <a:pPr marL="285750" indent="-285750">
              <a:buFont typeface="Arial" panose="020B0604020202020204" pitchFamily="34" charset="0"/>
              <a:buChar char="•"/>
            </a:pPr>
            <a:r>
              <a:rPr lang="en-US" sz="2400" dirty="0"/>
              <a:t>Helpful to process huge sets of data</a:t>
            </a:r>
          </a:p>
          <a:p>
            <a:pPr marL="285750" indent="-285750">
              <a:buFont typeface="Arial" panose="020B0604020202020204" pitchFamily="34" charset="0"/>
              <a:buChar char="•"/>
            </a:pPr>
            <a:r>
              <a:rPr lang="en-US" sz="2400" dirty="0"/>
              <a:t>Simple decision-making process</a:t>
            </a:r>
          </a:p>
          <a:p>
            <a:pPr marL="285750" indent="-285750">
              <a:buFont typeface="Arial" panose="020B0604020202020204" pitchFamily="34" charset="0"/>
              <a:buChar char="•"/>
            </a:pPr>
            <a:r>
              <a:rPr lang="en-US" sz="2400" dirty="0"/>
              <a:t>Useful for identifying trends</a:t>
            </a:r>
          </a:p>
          <a:p>
            <a:pPr marL="285750" indent="-285750">
              <a:buFont typeface="Arial" panose="020B0604020202020204" pitchFamily="34" charset="0"/>
              <a:buChar char="•"/>
            </a:pPr>
            <a:r>
              <a:rPr lang="en-US" sz="2400" dirty="0"/>
              <a:t>Useful to encourage engagement</a:t>
            </a:r>
          </a:p>
          <a:p>
            <a:pPr marL="285750" indent="-285750">
              <a:buFont typeface="Arial" panose="020B0604020202020204" pitchFamily="34" charset="0"/>
              <a:buChar char="•"/>
            </a:pPr>
            <a:r>
              <a:rPr lang="en-US" sz="2400" dirty="0"/>
              <a:t>A window into automated reporting and contextualized data</a:t>
            </a:r>
            <a:endParaRPr lang="en-IN" sz="2400" dirty="0"/>
          </a:p>
        </p:txBody>
      </p:sp>
    </p:spTree>
    <p:extLst>
      <p:ext uri="{BB962C8B-B14F-4D97-AF65-F5344CB8AC3E}">
        <p14:creationId xmlns:p14="http://schemas.microsoft.com/office/powerpoint/2010/main" xmlns="" val="520000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xmlns="" id="{BB801EE7-C3C0-5B30-EB9B-2C995032EE99}"/>
              </a:ext>
            </a:extLst>
          </p:cNvPr>
          <p:cNvSpPr>
            <a:spLocks noGrp="1"/>
          </p:cNvSpPr>
          <p:nvPr>
            <p:ph sz="half" idx="1"/>
          </p:nvPr>
        </p:nvSpPr>
        <p:spPr>
          <a:xfrm>
            <a:off x="912628" y="1814992"/>
            <a:ext cx="5181600" cy="4351338"/>
          </a:xfrm>
        </p:spPr>
        <p:txBody>
          <a:bodyPr>
            <a:noAutofit/>
          </a:bodyPr>
          <a:lstStyle/>
          <a:p>
            <a:r>
              <a:rPr lang="en-US" sz="2000" dirty="0" smtClean="0"/>
              <a:t>Tableau </a:t>
            </a:r>
            <a:r>
              <a:rPr lang="en-US" sz="2000" dirty="0" smtClean="0"/>
              <a:t>Software </a:t>
            </a:r>
            <a:r>
              <a:rPr lang="en-US" sz="2000" dirty="0" smtClean="0"/>
              <a:t>is an American interactive data visualization software company focused on business </a:t>
            </a:r>
            <a:r>
              <a:rPr lang="en-US" sz="2000" dirty="0" smtClean="0"/>
              <a:t>intelligence .It </a:t>
            </a:r>
            <a:r>
              <a:rPr lang="en-US" sz="2000" dirty="0" smtClean="0"/>
              <a:t>was founded in 2003 in Mountain View, California, and is currently headquartered in Seattle, </a:t>
            </a:r>
            <a:r>
              <a:rPr lang="en-US" sz="2000" dirty="0" smtClean="0"/>
              <a:t>Washington. In </a:t>
            </a:r>
            <a:r>
              <a:rPr lang="en-US" sz="2000" dirty="0" smtClean="0"/>
              <a:t>2019 the company was acquired by </a:t>
            </a:r>
            <a:r>
              <a:rPr lang="en-US" sz="2000" dirty="0" smtClean="0"/>
              <a:t>Sales force </a:t>
            </a:r>
            <a:r>
              <a:rPr lang="en-US" sz="2000" dirty="0" smtClean="0"/>
              <a:t>for $15.7 </a:t>
            </a:r>
            <a:r>
              <a:rPr lang="en-US" sz="2000" dirty="0" smtClean="0"/>
              <a:t>billion . At </a:t>
            </a:r>
            <a:r>
              <a:rPr lang="en-US" sz="2000" dirty="0" smtClean="0"/>
              <a:t>the time, this was the largest acquisition by </a:t>
            </a:r>
            <a:r>
              <a:rPr lang="en-US" sz="2000" dirty="0" smtClean="0"/>
              <a:t>Sales force </a:t>
            </a:r>
            <a:r>
              <a:rPr lang="en-US" sz="2000" dirty="0" smtClean="0"/>
              <a:t>(a leader in the CRM field) since its foundation</a:t>
            </a:r>
            <a:r>
              <a:rPr lang="en-US" sz="2000" dirty="0" smtClean="0"/>
              <a:t>. </a:t>
            </a:r>
            <a:r>
              <a:rPr lang="en-US" sz="2000" dirty="0" smtClean="0"/>
              <a:t>It was later surpassed by </a:t>
            </a:r>
            <a:r>
              <a:rPr lang="en-US" sz="2000" dirty="0" smtClean="0"/>
              <a:t>Sales force's </a:t>
            </a:r>
            <a:r>
              <a:rPr lang="en-US" sz="2000" dirty="0" smtClean="0"/>
              <a:t>acquisition of Slack</a:t>
            </a:r>
            <a:r>
              <a:rPr lang="en-US" sz="2000" dirty="0" smtClean="0"/>
              <a:t>.</a:t>
            </a:r>
            <a:endParaRPr lang="en-US" sz="2000" dirty="0"/>
          </a:p>
        </p:txBody>
      </p:sp>
      <p:sp>
        <p:nvSpPr>
          <p:cNvPr id="7" name="Content Placeholder 6"/>
          <p:cNvSpPr>
            <a:spLocks noGrp="1"/>
          </p:cNvSpPr>
          <p:nvPr>
            <p:ph sz="half" idx="2"/>
          </p:nvPr>
        </p:nvSpPr>
        <p:spPr>
          <a:xfrm>
            <a:off x="6299791" y="2718759"/>
            <a:ext cx="5181600" cy="2257278"/>
          </a:xfrm>
        </p:spPr>
        <p:txBody>
          <a:bodyPr>
            <a:normAutofit/>
          </a:bodyPr>
          <a:lstStyle/>
          <a:p>
            <a:r>
              <a:rPr lang="en-US" sz="2000" dirty="0" smtClean="0"/>
              <a:t>Tableau products query relational databases, online analytical processing cubes, cloud databases, and spreadsheets to generate graph-type data visualizations. The software can also extract, store, and retrieve data from an in-memory data engine.</a:t>
            </a:r>
            <a:endParaRPr lang="en-US" sz="2000" dirty="0"/>
          </a:p>
        </p:txBody>
      </p:sp>
      <p:sp>
        <p:nvSpPr>
          <p:cNvPr id="2" name="Date Placeholder 1">
            <a:extLst>
              <a:ext uri="{FF2B5EF4-FFF2-40B4-BE49-F238E27FC236}">
                <a16:creationId xmlns:a16="http://schemas.microsoft.com/office/drawing/2014/main" xmlns="" id="{E9350B43-2FC6-DBFA-2920-C8265C1C6A48}"/>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xmlns="" id="{B1EFDBE1-8C88-4D39-6BA3-537373DFA091}"/>
              </a:ext>
            </a:extLst>
          </p:cNvPr>
          <p:cNvSpPr>
            <a:spLocks noGrp="1"/>
          </p:cNvSpPr>
          <p:nvPr>
            <p:ph type="ftr" sz="quarter" idx="11"/>
          </p:nvPr>
        </p:nvSpPr>
        <p:spPr/>
        <p:txBody>
          <a:bodyPr/>
          <a:lstStyle/>
          <a:p>
            <a:r>
              <a:rPr lang="en-US" dirty="0"/>
              <a:t>Data visualization</a:t>
            </a:r>
          </a:p>
          <a:p>
            <a:endParaRPr lang="en-US" dirty="0"/>
          </a:p>
        </p:txBody>
      </p:sp>
      <p:sp>
        <p:nvSpPr>
          <p:cNvPr id="4" name="Slide Number Placeholder 3">
            <a:extLst>
              <a:ext uri="{FF2B5EF4-FFF2-40B4-BE49-F238E27FC236}">
                <a16:creationId xmlns:a16="http://schemas.microsoft.com/office/drawing/2014/main" xmlns="" id="{6D91CF39-6540-5B9E-8E6C-4310213A7FEF}"/>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14" name="Title 13">
            <a:extLst>
              <a:ext uri="{FF2B5EF4-FFF2-40B4-BE49-F238E27FC236}">
                <a16:creationId xmlns:a16="http://schemas.microsoft.com/office/drawing/2014/main" xmlns="" id="{F5768EFB-B317-47EA-C969-D365EB136882}"/>
              </a:ext>
            </a:extLst>
          </p:cNvPr>
          <p:cNvSpPr>
            <a:spLocks noGrp="1"/>
          </p:cNvSpPr>
          <p:nvPr>
            <p:ph type="title"/>
          </p:nvPr>
        </p:nvSpPr>
        <p:spPr/>
        <p:txBody>
          <a:bodyPr/>
          <a:lstStyle/>
          <a:p>
            <a:r>
              <a:rPr lang="en-IN" dirty="0" smtClean="0"/>
              <a:t>Tableau software</a:t>
            </a:r>
            <a:endParaRPr lang="en-US" dirty="0"/>
          </a:p>
        </p:txBody>
      </p:sp>
    </p:spTree>
    <p:extLst>
      <p:ext uri="{BB962C8B-B14F-4D97-AF65-F5344CB8AC3E}">
        <p14:creationId xmlns:p14="http://schemas.microsoft.com/office/powerpoint/2010/main" xmlns="" val="109671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16c05727-aa75-4e4a-9b5f-8a80a1165891"/>
    <ds:schemaRef ds:uri="http://schemas.microsoft.com/office/infopath/2007/PartnerControls"/>
    <ds:schemaRef ds:uri="http://schemas.openxmlformats.org/package/2006/metadata/core-properties"/>
    <ds:schemaRef ds:uri="230e9df3-be65-4c73-a93b-d1236ebd677e"/>
    <ds:schemaRef ds:uri="http://purl.org/dc/elements/1.1/"/>
    <ds:schemaRef ds:uri="http://purl.org/dc/dcmitype/"/>
    <ds:schemaRef ds:uri="http://schemas.microsoft.com/office/2006/documentManagement/types"/>
    <ds:schemaRef ds:uri="71af3243-3dd4-4a8d-8c0d-dd76da1f02a5"/>
    <ds:schemaRef ds:uri="http://www.w3.org/XML/1998/namespace"/>
    <ds:schemaRef ds:uri="http://schemas.microsoft.com/sharepoint/v3"/>
    <ds:schemaRef ds:uri="http://schemas.microsoft.com/office/2006/metadata/properties"/>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{087048D2-1E98-45A0-AC7F-1F32AF38D596}tf11964407_win32</Template>
  <TotalTime>1818</TotalTime>
  <Words>353</Words>
  <Application>Microsoft Office PowerPoint</Application>
  <PresentationFormat>Custom</PresentationFormat>
  <Paragraphs>83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DATA VISUALIZATION </vt:lpstr>
      <vt:lpstr>RADISSON HOTEL</vt:lpstr>
      <vt:lpstr>RADISSON HOTEL</vt:lpstr>
      <vt:lpstr>RADISSON HOTEL</vt:lpstr>
      <vt:lpstr>RADISSON HOTEL</vt:lpstr>
      <vt:lpstr>introduction</vt:lpstr>
      <vt:lpstr>   Problem Understanding   </vt:lpstr>
      <vt:lpstr>Benefits of data visualization for business developments:</vt:lpstr>
      <vt:lpstr>Tableau software</vt:lpstr>
      <vt:lpstr>Usage of tableau software:</vt:lpstr>
      <vt:lpstr>Slide 11</vt:lpstr>
      <vt:lpstr>Slide 12</vt:lpstr>
      <vt:lpstr>Slide 13</vt:lpstr>
      <vt:lpstr>Slide 14</vt:lpstr>
      <vt:lpstr>Slide 15</vt:lpstr>
      <vt:lpstr>Slide 16</vt:lpstr>
      <vt:lpstr>Project link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Guna Vardhan</dc:creator>
  <cp:lastModifiedBy>STUDENT</cp:lastModifiedBy>
  <cp:revision>9</cp:revision>
  <dcterms:created xsi:type="dcterms:W3CDTF">2023-08-05T09:34:28Z</dcterms:created>
  <dcterms:modified xsi:type="dcterms:W3CDTF">2023-08-09T10:00:34Z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