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5"/>
  </p:notesMasterIdLst>
  <p:sldIdLst>
    <p:sldId id="256" r:id="rId2"/>
    <p:sldId id="266" r:id="rId3"/>
    <p:sldId id="265" r:id="rId4"/>
    <p:sldId id="274" r:id="rId5"/>
    <p:sldId id="267" r:id="rId6"/>
    <p:sldId id="275" r:id="rId7"/>
    <p:sldId id="268" r:id="rId8"/>
    <p:sldId id="271" r:id="rId9"/>
    <p:sldId id="272" r:id="rId10"/>
    <p:sldId id="270" r:id="rId11"/>
    <p:sldId id="273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FAF22-140B-4626-9D67-F6DC3CD2761B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06987-4A52-4D90-965D-E0B651B58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83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06987-4A52-4D90-965D-E0B651B58D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77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06987-4A52-4D90-965D-E0B651B58D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21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8BA4E0-AB67-4CAB-AE68-7FE25406E938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90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3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2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45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8BA4E0-AB67-4CAB-AE68-7FE25406E938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2365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52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B8BA4E0-AB67-4CAB-AE68-7FE25406E938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62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B8BA4E0-AB67-4CAB-AE68-7FE25406E938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6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8BA4E0-AB67-4CAB-AE68-7FE25406E938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24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498D4-1FDA-4CC9-9C03-146307E8B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848" y="2007644"/>
            <a:ext cx="8260303" cy="1086735"/>
          </a:xfrm>
        </p:spPr>
        <p:txBody>
          <a:bodyPr>
            <a:normAutofit/>
          </a:bodyPr>
          <a:lstStyle/>
          <a:p>
            <a:pPr algn="r"/>
            <a:r>
              <a:rPr lang="ru-RU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</a:t>
            </a:r>
            <a:r>
              <a:rPr lang="ru-RU" sz="4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ОЙ ПРОЕКТ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E5B2B0-0E93-4075-91A3-1889C1B98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901471"/>
            <a:ext cx="9144000" cy="1655762"/>
          </a:xfrm>
        </p:spPr>
        <p:txBody>
          <a:bodyPr>
            <a:normAutofit/>
          </a:bodyPr>
          <a:lstStyle/>
          <a:p>
            <a:pPr algn="ctr"/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Создание программного продукта «Компьютерная игра на движке 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Unity</a:t>
            </a:r>
            <a:r>
              <a:rPr lang="ru-RU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»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BE5B2B0-0E93-4075-91A3-1889C1B987E0}"/>
              </a:ext>
            </a:extLst>
          </p:cNvPr>
          <p:cNvSpPr txBox="1">
            <a:spLocks/>
          </p:cNvSpPr>
          <p:nvPr/>
        </p:nvSpPr>
        <p:spPr>
          <a:xfrm>
            <a:off x="8283791" y="4729002"/>
            <a:ext cx="36259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4 курса группы 881: </a:t>
            </a:r>
          </a:p>
          <a:p>
            <a:pPr algn="l">
              <a:lnSpc>
                <a:spcPct val="17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Левашов А.А. </a:t>
            </a:r>
          </a:p>
          <a:p>
            <a:pPr algn="l">
              <a:lnSpc>
                <a:spcPct val="17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Фатихова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А.Р.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47999" y="237929"/>
            <a:ext cx="6096000" cy="1769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Министерство высшего образования и науки Российской Федерации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Федерального государственного бюджетного Образовательного учреждения 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высшего образования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«Казанский национальный исследовательский технологический университет»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КАЗАНСКИЙ ТЕХНОЛОГИЧЕСКИЙ КОЛЛЕДЖ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(ФГБОУ ВО «КНИТУ» КТК)</a:t>
            </a:r>
          </a:p>
        </p:txBody>
      </p:sp>
    </p:spTree>
    <p:extLst>
      <p:ext uri="{BB962C8B-B14F-4D97-AF65-F5344CB8AC3E}">
        <p14:creationId xmlns:p14="http://schemas.microsoft.com/office/powerpoint/2010/main" val="326967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2BBBB-CDF7-4B7E-8FD3-137EE8B7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Внешний вид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D88717-AC8E-4390-B801-4AA36AA2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10B0A6-F5B7-4E72-9D98-3D8DCE72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897" y="2286001"/>
            <a:ext cx="6442205" cy="362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12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D1624-52BD-494C-BBA7-387325E1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Меню после проигрыша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83284D-831E-4007-A7F5-52C49113E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F04F68-9A79-4728-A6F9-F913E093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23" y="2010453"/>
            <a:ext cx="378195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7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1AB52-DBFA-41A2-A23A-BBC9840D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Совместимые ОС</a:t>
            </a:r>
          </a:p>
        </p:txBody>
      </p:sp>
      <p:pic>
        <p:nvPicPr>
          <p:cNvPr id="3074" name="Picture 2" descr="Windows XP — Википедия">
            <a:extLst>
              <a:ext uri="{FF2B5EF4-FFF2-40B4-BE49-F238E27FC236}">
                <a16:creationId xmlns:a16="http://schemas.microsoft.com/office/drawing/2014/main" id="{15EC7509-00F7-41BF-9A14-16FAB5EAD5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561" y="2497173"/>
            <a:ext cx="3050877" cy="269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9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2DB4D9-31D3-459D-B0DB-6F9F48A9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72" y="2405723"/>
            <a:ext cx="10495926" cy="4023360"/>
          </a:xfrm>
        </p:spPr>
        <p:txBody>
          <a:bodyPr>
            <a:normAutofit/>
          </a:bodyPr>
          <a:lstStyle/>
          <a:p>
            <a:pPr indent="0" algn="ctr">
              <a:lnSpc>
                <a:spcPct val="110000"/>
              </a:lnSpc>
              <a:spcAft>
                <a:spcPts val="800"/>
              </a:spcAft>
              <a:buNone/>
            </a:pPr>
            <a:r>
              <a:rPr lang="ru-RU" sz="5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ru-RU" sz="5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haroni" panose="020B0604020202020204" pitchFamily="2" charset="-79"/>
              </a:rPr>
              <a:t>Спасибо за внимание!</a:t>
            </a:r>
            <a:endParaRPr lang="ru-RU" sz="5100" dirty="0">
              <a:latin typeface="Arial" panose="020B06040202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01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" panose="020B0604020202020204" pitchFamily="34" charset="0"/>
              </a:rPr>
              <a:t>Постановка цели и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9048" y="1520528"/>
            <a:ext cx="10273903" cy="5043213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788035" algn="l"/>
              </a:tabLst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проекта: </a:t>
            </a:r>
            <a:r>
              <a:rPr lang="ru-RU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Создание программного продукта «Компьютерная игра на движке 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Unity</a:t>
            </a:r>
            <a:r>
              <a:rPr lang="ru-RU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»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-исследовать предметную область;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-построить информационно-логическую модель с использованием СУБД;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-создать пользовательский интерфейс;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-разработать формы для внесения информации;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-разработать визуальный стиль игры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-разработать методы управления игровым персонажем;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разработать и 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протестировать игру;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-разработать справочники, документы, отчеты и другие объекты конфигурации для данного проекта.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3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60000"/>
            <a:ext cx="10058400" cy="145075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Инструментарий</a:t>
            </a:r>
          </a:p>
        </p:txBody>
      </p:sp>
      <p:pic>
        <p:nvPicPr>
          <p:cNvPr id="4" name="Picture 6" descr="C# - объектно-ориентированный язык программирования">
            <a:extLst>
              <a:ext uri="{FF2B5EF4-FFF2-40B4-BE49-F238E27FC236}">
                <a16:creationId xmlns:a16="http://schemas.microsoft.com/office/drawing/2014/main" id="{5EFBF1BE-DEF2-4962-A2D2-08472BA71D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53" y="1022803"/>
            <a:ext cx="2329997" cy="232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CB892BF6-EFAB-43D2-A015-57CD12AC6179}"/>
              </a:ext>
            </a:extLst>
          </p:cNvPr>
          <p:cNvSpPr txBox="1">
            <a:spLocks/>
          </p:cNvSpPr>
          <p:nvPr/>
        </p:nvSpPr>
        <p:spPr>
          <a:xfrm>
            <a:off x="868680" y="1374474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Unity Technologies — Википедия">
            <a:extLst>
              <a:ext uri="{FF2B5EF4-FFF2-40B4-BE49-F238E27FC236}">
                <a16:creationId xmlns:a16="http://schemas.microsoft.com/office/drawing/2014/main" id="{6D57BBE4-FAD2-4DF7-A2DD-D504F18A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04471"/>
            <a:ext cx="4976060" cy="193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ML — Википедия">
            <a:extLst>
              <a:ext uri="{FF2B5EF4-FFF2-40B4-BE49-F238E27FC236}">
                <a16:creationId xmlns:a16="http://schemas.microsoft.com/office/drawing/2014/main" id="{CD7913EA-0A2A-440E-BFEB-ACD1595E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977" y="855967"/>
            <a:ext cx="3015343" cy="257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HP — Википедия">
            <a:extLst>
              <a:ext uri="{FF2B5EF4-FFF2-40B4-BE49-F238E27FC236}">
                <a16:creationId xmlns:a16="http://schemas.microsoft.com/office/drawing/2014/main" id="{D790245A-5E09-4E12-8507-191E18437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33" y="3916638"/>
            <a:ext cx="4016829" cy="216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898D7A-C21F-48AE-A6A9-DF816053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423" y="2673707"/>
            <a:ext cx="4674326" cy="87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31061-4C51-4F63-93E9-303DDC95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Архитектура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377A6B-C4BE-4394-9412-C58D00B7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ru-RU" dirty="0"/>
              <a:t>Архитектура игры была выбрана клиент сервер. Это позволит безопасно хранить данные от других пользователей.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E4A3A9-9B1C-405D-B44E-CD24FCAAE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72" y="2903728"/>
            <a:ext cx="6737256" cy="2975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24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B5A61-33A2-4B5F-8101-AC0C0684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Подключение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89827-91DA-4048-B47B-910EAF96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00858"/>
            <a:ext cx="10178322" cy="3593591"/>
          </a:xfrm>
        </p:spPr>
        <p:txBody>
          <a:bodyPr/>
          <a:lstStyle/>
          <a:p>
            <a:pPr algn="ctr"/>
            <a:r>
              <a:rPr lang="ru-RU" dirty="0"/>
              <a:t>Подключение базы данных реализовано через </a:t>
            </a:r>
            <a:r>
              <a:rPr lang="en-US" dirty="0" err="1"/>
              <a:t>WWWForm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WWW.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F6BE33-E188-4A24-B167-8565D8556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60" y="2150323"/>
            <a:ext cx="58197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BC5626-4318-453E-BBC9-2126592E2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331" y="3197654"/>
            <a:ext cx="2114752" cy="327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0064E8-C3CE-4DD6-9772-C29680D79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481" y="3124336"/>
            <a:ext cx="4702045" cy="333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8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C7288-83DA-47B1-A03C-83E9EE9F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Сайт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F9BDD5-D7D4-4E5E-ACB1-B76A1B35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75105"/>
            <a:ext cx="10178322" cy="3593591"/>
          </a:xfrm>
        </p:spPr>
        <p:txBody>
          <a:bodyPr/>
          <a:lstStyle/>
          <a:p>
            <a:r>
              <a:rPr lang="ru-RU" dirty="0"/>
              <a:t>Для проекта был разработан сайт, на котором происходит регистрация пользователей.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31257-594A-4B55-A9FD-D05C2DD35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112" y="2642096"/>
            <a:ext cx="4441776" cy="36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DDA2D-1995-48F4-B78A-9453AD54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Окно Авторизации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66B213-66A0-443C-8BCA-28C7F367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B3C0DB-0892-40AB-B655-76BD396C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290" y="2253675"/>
            <a:ext cx="297942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6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43B9D-BBE2-47AA-B021-A2BD533B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9AAB3A-9A82-4877-8330-D0DE0A30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437C50-DFA7-497A-898A-DBA0A247B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286" y="2032739"/>
            <a:ext cx="4315427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0EEA3-D2DF-4225-B5C7-AE90E25B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Меню настроек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B956C-3A56-4D32-888C-0CC81BBE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C103B2-FCCC-4FD6-AB54-9DF81405E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483818"/>
            <a:ext cx="666843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1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446</TotalTime>
  <Words>217</Words>
  <Application>Microsoft Office PowerPoint</Application>
  <PresentationFormat>Широкоэкранный</PresentationFormat>
  <Paragraphs>38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Gill Sans MT</vt:lpstr>
      <vt:lpstr>Impact</vt:lpstr>
      <vt:lpstr>Times New Roman</vt:lpstr>
      <vt:lpstr>Эмблема</vt:lpstr>
      <vt:lpstr>КУРСОВОЙ ПРОЕКТ</vt:lpstr>
      <vt:lpstr>Постановка цели и задач</vt:lpstr>
      <vt:lpstr>Инструментарий</vt:lpstr>
      <vt:lpstr>Архитектура игры</vt:lpstr>
      <vt:lpstr>Подключение Базы Данных</vt:lpstr>
      <vt:lpstr>Сайт игры</vt:lpstr>
      <vt:lpstr>Окно Авторизации</vt:lpstr>
      <vt:lpstr>Главное меню</vt:lpstr>
      <vt:lpstr>Меню настроек </vt:lpstr>
      <vt:lpstr>Внешний вид Игры</vt:lpstr>
      <vt:lpstr>Меню после проигрыша </vt:lpstr>
      <vt:lpstr>Совместимые ОС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Данил Арбузов</dc:creator>
  <cp:lastModifiedBy>Lev Artem</cp:lastModifiedBy>
  <cp:revision>40</cp:revision>
  <dcterms:created xsi:type="dcterms:W3CDTF">2022-01-24T07:09:07Z</dcterms:created>
  <dcterms:modified xsi:type="dcterms:W3CDTF">2022-03-21T01:42:14Z</dcterms:modified>
</cp:coreProperties>
</file>