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48" y="2007644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1471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созданию игры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Фатихова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А.Р.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788035" algn="l"/>
              </a:tabLst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Разработка проекта по созданию компьютерной  игры в жанре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RogueLike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-исследовать предметную область;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-построить информационно-логическую модель с использованием СУБД;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-создать пользовательский интерфейс;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формы для внесения информации;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визуальный стиль игры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методы управления игровым персонажем;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и 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игру;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0" algn="just"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-разработать справочники, документы, отчеты и другие объекты конфигурации для данного проекта;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5A61-33A2-4B5F-8101-AC0C0684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Подключение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89827-91DA-4048-B47B-910EAF9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pPr algn="ctr"/>
            <a:r>
              <a:rPr lang="ru-RU" dirty="0"/>
              <a:t>Подключение базы данных реализовано через </a:t>
            </a:r>
            <a:r>
              <a:rPr lang="en-US" dirty="0" err="1"/>
              <a:t>WWWForm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WWW.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F6BE33-E188-4A24-B167-8565D85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84" y="2155451"/>
            <a:ext cx="58197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BC5626-4318-453E-BBC9-2126592E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5" y="2916617"/>
            <a:ext cx="2114752" cy="327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0064E8-C3CE-4DD6-9772-C29680D7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481" y="2916617"/>
            <a:ext cx="4702045" cy="33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DDA2D-1995-48F4-B78A-9453AD54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Авторизации Пользователя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6B213-66A0-443C-8BCA-28C7F367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3C0DB-0892-40AB-B655-76BD396C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253675"/>
            <a:ext cx="297942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B52-DBFA-41A2-A23A-BBC9840D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Совместимые ОС</a:t>
            </a:r>
          </a:p>
        </p:txBody>
      </p:sp>
      <p:pic>
        <p:nvPicPr>
          <p:cNvPr id="3074" name="Picture 2" descr="Windows XP — Википедия">
            <a:extLst>
              <a:ext uri="{FF2B5EF4-FFF2-40B4-BE49-F238E27FC236}">
                <a16:creationId xmlns:a16="http://schemas.microsoft.com/office/drawing/2014/main" id="{15EC7509-00F7-41BF-9A14-16FAB5EAD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61" y="2497173"/>
            <a:ext cx="3050877" cy="26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BBBB-CDF7-4B7E-8FD3-137EE8B7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88717-AC8E-4390-B801-4AA36AA2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10B0A6-F5B7-4E72-9D98-3D8DCE72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97" y="2286001"/>
            <a:ext cx="6442205" cy="362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6" y="3569702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898D7A-C21F-48AE-A6A9-DF816053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37" y="1589441"/>
            <a:ext cx="4674326" cy="8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1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428</TotalTime>
  <Words>176</Words>
  <Application>Microsoft Office PowerPoint</Application>
  <PresentationFormat>Широкоэкранный</PresentationFormat>
  <Paragraphs>31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Подключение Базы Данных</vt:lpstr>
      <vt:lpstr>Реализация Авторизации Пользователя </vt:lpstr>
      <vt:lpstr>Совместимые ОС</vt:lpstr>
      <vt:lpstr>Внешний вид Игры</vt:lpstr>
      <vt:lpstr>Инструментарий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34</cp:revision>
  <dcterms:created xsi:type="dcterms:W3CDTF">2022-01-24T07:09:07Z</dcterms:created>
  <dcterms:modified xsi:type="dcterms:W3CDTF">2022-03-13T23:40:20Z</dcterms:modified>
</cp:coreProperties>
</file>