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70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FAF22-140B-4626-9D67-F6DC3CD2761B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06987-4A52-4D90-965D-E0B651B5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83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6987-4A52-4D90-965D-E0B651B58D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77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06987-4A52-4D90-965D-E0B651B58D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1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90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2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4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2365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52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6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24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498D4-1FDA-4CC9-9C03-146307E8B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848" y="2007644"/>
            <a:ext cx="8260303" cy="1086735"/>
          </a:xfrm>
        </p:spPr>
        <p:txBody>
          <a:bodyPr>
            <a:normAutofit/>
          </a:bodyPr>
          <a:lstStyle/>
          <a:p>
            <a:pPr algn="r"/>
            <a:r>
              <a:rPr lang="ru-RU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</a:t>
            </a:r>
            <a:r>
              <a:rPr lang="ru-RU" sz="4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ОЙ ПРОЕКТ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E5B2B0-0E93-4075-91A3-1889C1B98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901471"/>
            <a:ext cx="9144000" cy="1655762"/>
          </a:xfrm>
        </p:spPr>
        <p:txBody>
          <a:bodyPr>
            <a:normAutofit/>
          </a:bodyPr>
          <a:lstStyle/>
          <a:p>
            <a:pPr algn="ctr"/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проекта по созданию игры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BE5B2B0-0E93-4075-91A3-1889C1B987E0}"/>
              </a:ext>
            </a:extLst>
          </p:cNvPr>
          <p:cNvSpPr txBox="1">
            <a:spLocks/>
          </p:cNvSpPr>
          <p:nvPr/>
        </p:nvSpPr>
        <p:spPr>
          <a:xfrm>
            <a:off x="8283791" y="4729002"/>
            <a:ext cx="36259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4 курса группы 881: </a:t>
            </a:r>
          </a:p>
          <a:p>
            <a:pPr algn="l">
              <a:lnSpc>
                <a:spcPct val="17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Левашов А.А. </a:t>
            </a:r>
          </a:p>
          <a:p>
            <a:pPr algn="l">
              <a:lnSpc>
                <a:spcPct val="17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Фатихова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А.Р.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47999" y="237929"/>
            <a:ext cx="6096000" cy="1769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Министерство высшего образования и науки Российской Федерации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Федерального государственного бюджетного Образовательного учреждения 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высшего образования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«Казанский национальный исследовательский технологический университет»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КАЗАНСКИЙ ТЕХНОЛОГИЧЕСКИЙ КОЛЛЕДЖ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(ФГБОУ ВО «КНИТУ» КТК)</a:t>
            </a:r>
          </a:p>
        </p:txBody>
      </p:sp>
    </p:spTree>
    <p:extLst>
      <p:ext uri="{BB962C8B-B14F-4D97-AF65-F5344CB8AC3E}">
        <p14:creationId xmlns:p14="http://schemas.microsoft.com/office/powerpoint/2010/main" val="326967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" panose="020B0604020202020204" pitchFamily="34" charset="0"/>
              </a:rPr>
              <a:t>Постановка цели и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9048" y="1520528"/>
            <a:ext cx="10273903" cy="5043213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788035" algn="l"/>
              </a:tabLst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проекта: Разработка проекта по созданию компьютерной  игры в жанре </a:t>
            </a:r>
            <a:r>
              <a:rPr lang="en-US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RogueLike</a:t>
            </a: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-исследовать предметную область;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-построить информационно-логическую модель с использованием СУБД;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-создать пользовательский интерфейс;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-разработать формы для внесения информации;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-разработать визуальный стиль игры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-разработать методы управления игровым персонажем;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Разработать и 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протестировать игру;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-разработать справочники, документы, отчеты и другие объекты конфигурации для данного проекта;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3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B5A61-33A2-4B5F-8101-AC0C0684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Подключение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89827-91DA-4048-B47B-910EAF96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pPr algn="ctr"/>
            <a:r>
              <a:rPr lang="ru-RU" dirty="0"/>
              <a:t>Подключение базы данных реализовано через </a:t>
            </a:r>
            <a:r>
              <a:rPr lang="en-US" dirty="0" err="1"/>
              <a:t>WWWForm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WWW.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F6BE33-E188-4A24-B167-8565D855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84" y="2155451"/>
            <a:ext cx="58197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BC5626-4318-453E-BBC9-2126592E2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55" y="2916617"/>
            <a:ext cx="2114752" cy="327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0064E8-C3CE-4DD6-9772-C29680D79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481" y="2916617"/>
            <a:ext cx="4702045" cy="33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8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DDA2D-1995-48F4-B78A-9453AD54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Окно Авторизации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6B213-66A0-443C-8BCA-28C7F367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B3C0DB-0892-40AB-B655-76BD396C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90" y="2253675"/>
            <a:ext cx="297942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1AB52-DBFA-41A2-A23A-BBC9840D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Совместимые ОС</a:t>
            </a:r>
          </a:p>
        </p:txBody>
      </p:sp>
      <p:pic>
        <p:nvPicPr>
          <p:cNvPr id="3074" name="Picture 2" descr="Windows XP — Википедия">
            <a:extLst>
              <a:ext uri="{FF2B5EF4-FFF2-40B4-BE49-F238E27FC236}">
                <a16:creationId xmlns:a16="http://schemas.microsoft.com/office/drawing/2014/main" id="{15EC7509-00F7-41BF-9A14-16FAB5EAD5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61" y="2497173"/>
            <a:ext cx="3050877" cy="269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9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2BBBB-CDF7-4B7E-8FD3-137EE8B7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Внешний вид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D88717-AC8E-4390-B801-4AA36AA2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10B0A6-F5B7-4E72-9D98-3D8DCE72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897" y="2286001"/>
            <a:ext cx="6442205" cy="362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2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60000"/>
            <a:ext cx="10058400" cy="145075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Инструментарий</a:t>
            </a:r>
          </a:p>
        </p:txBody>
      </p:sp>
      <p:pic>
        <p:nvPicPr>
          <p:cNvPr id="4" name="Picture 6" descr="C# - объектно-ориентированный язык программирования">
            <a:extLst>
              <a:ext uri="{FF2B5EF4-FFF2-40B4-BE49-F238E27FC236}">
                <a16:creationId xmlns:a16="http://schemas.microsoft.com/office/drawing/2014/main" id="{5EFBF1BE-DEF2-4962-A2D2-08472BA71D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53" y="1022803"/>
            <a:ext cx="2329997" cy="232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CB892BF6-EFAB-43D2-A015-57CD12AC6179}"/>
              </a:ext>
            </a:extLst>
          </p:cNvPr>
          <p:cNvSpPr txBox="1">
            <a:spLocks/>
          </p:cNvSpPr>
          <p:nvPr/>
        </p:nvSpPr>
        <p:spPr>
          <a:xfrm>
            <a:off x="868680" y="1374474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Unity Technologies — Википедия">
            <a:extLst>
              <a:ext uri="{FF2B5EF4-FFF2-40B4-BE49-F238E27FC236}">
                <a16:creationId xmlns:a16="http://schemas.microsoft.com/office/drawing/2014/main" id="{6D57BBE4-FAD2-4DF7-A2DD-D504F18A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04471"/>
            <a:ext cx="4976060" cy="193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ML — Википедия">
            <a:extLst>
              <a:ext uri="{FF2B5EF4-FFF2-40B4-BE49-F238E27FC236}">
                <a16:creationId xmlns:a16="http://schemas.microsoft.com/office/drawing/2014/main" id="{CD7913EA-0A2A-440E-BFEB-ACD1595E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977" y="855967"/>
            <a:ext cx="3015343" cy="257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HP — Википедия">
            <a:extLst>
              <a:ext uri="{FF2B5EF4-FFF2-40B4-BE49-F238E27FC236}">
                <a16:creationId xmlns:a16="http://schemas.microsoft.com/office/drawing/2014/main" id="{D790245A-5E09-4E12-8507-191E1843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33" y="3916638"/>
            <a:ext cx="4016829" cy="216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898D7A-C21F-48AE-A6A9-DF816053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23" y="2673707"/>
            <a:ext cx="4674326" cy="87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2DB4D9-31D3-459D-B0DB-6F9F48A9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72" y="2405723"/>
            <a:ext cx="10495926" cy="4023360"/>
          </a:xfrm>
        </p:spPr>
        <p:txBody>
          <a:bodyPr>
            <a:normAutofit/>
          </a:bodyPr>
          <a:lstStyle/>
          <a:p>
            <a:pPr indent="0" algn="ctr">
              <a:lnSpc>
                <a:spcPct val="110000"/>
              </a:lnSpc>
              <a:spcAft>
                <a:spcPts val="800"/>
              </a:spcAft>
              <a:buNone/>
            </a:pPr>
            <a:r>
              <a:rPr lang="ru-RU" sz="5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u-RU" sz="5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haroni" panose="020B0604020202020204" pitchFamily="2" charset="-79"/>
              </a:rPr>
              <a:t>Спасибо за внимание!</a:t>
            </a:r>
            <a:endParaRPr lang="ru-RU" sz="5100" dirty="0">
              <a:latin typeface="Arial" panose="020B06040202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01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428</TotalTime>
  <Words>175</Words>
  <Application>Microsoft Office PowerPoint</Application>
  <PresentationFormat>Широкоэкранный</PresentationFormat>
  <Paragraphs>31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Impact</vt:lpstr>
      <vt:lpstr>Times New Roman</vt:lpstr>
      <vt:lpstr>Эмблема</vt:lpstr>
      <vt:lpstr>КУРСОВОЙ ПРОЕКТ</vt:lpstr>
      <vt:lpstr>Постановка цели и задач</vt:lpstr>
      <vt:lpstr>Подключение Базы Данных</vt:lpstr>
      <vt:lpstr>Окно Авторизации</vt:lpstr>
      <vt:lpstr>Совместимые ОС</vt:lpstr>
      <vt:lpstr>Внешний вид Игры</vt:lpstr>
      <vt:lpstr>Инструментарий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Данил Арбузов</dc:creator>
  <cp:lastModifiedBy>Lev Artem</cp:lastModifiedBy>
  <cp:revision>35</cp:revision>
  <dcterms:created xsi:type="dcterms:W3CDTF">2022-01-24T07:09:07Z</dcterms:created>
  <dcterms:modified xsi:type="dcterms:W3CDTF">2022-03-14T00:45:35Z</dcterms:modified>
</cp:coreProperties>
</file>