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sldIdLst>
    <p:sldId id="256" r:id="rId2"/>
    <p:sldId id="266" r:id="rId3"/>
    <p:sldId id="268" r:id="rId4"/>
    <p:sldId id="270" r:id="rId5"/>
    <p:sldId id="258" r:id="rId6"/>
    <p:sldId id="267" r:id="rId7"/>
    <p:sldId id="260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AF22-140B-4626-9D67-F6DC3CD2761B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6987-4A52-4D90-965D-E0B651B5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3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6987-4A52-4D90-965D-E0B651B58D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77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06987-4A52-4D90-965D-E0B651B58D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1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90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4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236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52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B8BA4E0-AB67-4CAB-AE68-7FE25406E938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6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8BA4E0-AB67-4CAB-AE68-7FE25406E938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2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498D4-1FDA-4CC9-9C03-146307E8B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848" y="1940098"/>
            <a:ext cx="8260303" cy="1086735"/>
          </a:xfrm>
        </p:spPr>
        <p:txBody>
          <a:bodyPr>
            <a:normAutofit/>
          </a:bodyPr>
          <a:lstStyle/>
          <a:p>
            <a:pPr algn="r"/>
            <a:r>
              <a:rPr lang="ru-RU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</a:t>
            </a:r>
            <a:r>
              <a:rPr lang="ru-RU" sz="4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ОЙ ПРОЕКТ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E5B2B0-0E93-4075-91A3-1889C1B9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968" y="2837102"/>
            <a:ext cx="9144000" cy="1655762"/>
          </a:xfrm>
        </p:spPr>
        <p:txBody>
          <a:bodyPr>
            <a:normAutofit/>
          </a:bodyPr>
          <a:lstStyle/>
          <a:p>
            <a:pPr algn="ctr"/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проекта по созданию игры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BE5B2B0-0E93-4075-91A3-1889C1B987E0}"/>
              </a:ext>
            </a:extLst>
          </p:cNvPr>
          <p:cNvSpPr txBox="1">
            <a:spLocks/>
          </p:cNvSpPr>
          <p:nvPr/>
        </p:nvSpPr>
        <p:spPr>
          <a:xfrm>
            <a:off x="8283791" y="4729002"/>
            <a:ext cx="36259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4 курса группы 881: </a:t>
            </a:r>
          </a:p>
          <a:p>
            <a:pPr algn="l">
              <a:lnSpc>
                <a:spcPct val="17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Левашов А.А. </a:t>
            </a:r>
          </a:p>
          <a:p>
            <a:pPr algn="l">
              <a:lnSpc>
                <a:spcPct val="17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Жажнева И.В.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40000" y="237929"/>
            <a:ext cx="6096000" cy="1769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Министерство высшего образования и науки Российской Федерации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Федерального государственного бюджетного Образовательного учреждения 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высшего образования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«Казанский национальный исследовательский технологический университет»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КАЗАНСКИЙ ТЕХНОЛОГИЧЕСКИЙ КОЛЛЕДЖ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(ФГБОУ ВО «КНИТУ» КТК)</a:t>
            </a:r>
          </a:p>
        </p:txBody>
      </p:sp>
    </p:spTree>
    <p:extLst>
      <p:ext uri="{BB962C8B-B14F-4D97-AF65-F5344CB8AC3E}">
        <p14:creationId xmlns:p14="http://schemas.microsoft.com/office/powerpoint/2010/main" val="326967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2DB4D9-31D3-459D-B0DB-6F9F48A9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72" y="2405723"/>
            <a:ext cx="10495926" cy="4023360"/>
          </a:xfrm>
        </p:spPr>
        <p:txBody>
          <a:bodyPr>
            <a:normAutofit/>
          </a:bodyPr>
          <a:lstStyle/>
          <a:p>
            <a:pPr indent="0" algn="ctr">
              <a:lnSpc>
                <a:spcPct val="110000"/>
              </a:lnSpc>
              <a:spcAft>
                <a:spcPts val="800"/>
              </a:spcAft>
              <a:buNone/>
            </a:pPr>
            <a:r>
              <a:rPr lang="ru-RU" sz="5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5400" b="1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haroni" panose="020B0604020202020204" pitchFamily="2" charset="-79"/>
              </a:rPr>
              <a:t>Спасибо за внимание!</a:t>
            </a:r>
            <a:endParaRPr lang="ru-RU" sz="5400" dirty="0">
              <a:latin typeface="Arial" panose="020B06040202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0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цели и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9048" y="1520528"/>
            <a:ext cx="10273903" cy="5043213"/>
          </a:xfrm>
        </p:spPr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788035" algn="l"/>
              </a:tabLst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проекта: Разработка проекта по созданию технической демонстрационной версии двухмерной компьютерной  игры ”</a:t>
            </a:r>
            <a:r>
              <a:rPr lang="en-US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Ganner</a:t>
            </a: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предметную область, выявить ключевые факторы, которые необходимо учесть при разработке приложения.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Спроектировать графическую часть составляющую, систему хранения и программные модули приложения.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Реализовать программный продукт позволяющее более быстро и качественно управлять данными.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игру.</a:t>
            </a:r>
          </a:p>
        </p:txBody>
      </p:sp>
    </p:spTree>
    <p:extLst>
      <p:ext uri="{BB962C8B-B14F-4D97-AF65-F5344CB8AC3E}">
        <p14:creationId xmlns:p14="http://schemas.microsoft.com/office/powerpoint/2010/main" val="32581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443" y="-273318"/>
            <a:ext cx="10058400" cy="1450757"/>
          </a:xfrm>
        </p:spPr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Анализ аналогичных проектов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595147" y="2043207"/>
            <a:ext cx="45787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Плюсы: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Интересный геймплей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Простое управление</a:t>
            </a:r>
            <a:r>
              <a:rPr lang="ru-RU" dirty="0">
                <a:solidFill>
                  <a:srgbClr val="92D050"/>
                </a:solidFill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95147" y="3982199"/>
            <a:ext cx="3446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</a:p>
          <a:p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Требует покупки за небольшую цену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33795" y="1245618"/>
            <a:ext cx="2887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Vampire Survivors</a:t>
            </a:r>
          </a:p>
        </p:txBody>
      </p:sp>
      <p:pic>
        <p:nvPicPr>
          <p:cNvPr id="3074" name="Picture 2" descr="Vampire Survivors в Steam">
            <a:extLst>
              <a:ext uri="{FF2B5EF4-FFF2-40B4-BE49-F238E27FC236}">
                <a16:creationId xmlns:a16="http://schemas.microsoft.com/office/drawing/2014/main" id="{CBE047FE-F765-482D-A823-A5B9D6E7E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7" y="2186502"/>
            <a:ext cx="5393047" cy="323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7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CF00E-0AD9-431A-A3AE-4065669E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38183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Анализ аналогичных проектов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CFD01-FDE0-44D1-9E87-DF224AE0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625" y="1479598"/>
            <a:ext cx="4810540" cy="158326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8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Плюсы: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8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Интересный геймплей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8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Хороший сюжет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8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Красивая графика</a:t>
            </a:r>
            <a:endParaRPr lang="ru-RU" sz="8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5DBBB-913A-4B2D-89F4-E199501E18C4}"/>
              </a:ext>
            </a:extLst>
          </p:cNvPr>
          <p:cNvSpPr txBox="1"/>
          <p:nvPr/>
        </p:nvSpPr>
        <p:spPr>
          <a:xfrm>
            <a:off x="6005625" y="3287305"/>
            <a:ext cx="6094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Стоимость в 700 рублей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7EA9B-E487-439D-B8F1-2403EDFF8917}"/>
              </a:ext>
            </a:extLst>
          </p:cNvPr>
          <p:cNvSpPr txBox="1"/>
          <p:nvPr/>
        </p:nvSpPr>
        <p:spPr>
          <a:xfrm>
            <a:off x="5541200" y="981525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Hades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ades: Обзор | StopGame">
            <a:extLst>
              <a:ext uri="{FF2B5EF4-FFF2-40B4-BE49-F238E27FC236}">
                <a16:creationId xmlns:a16="http://schemas.microsoft.com/office/drawing/2014/main" id="{E464C409-9687-45CA-9344-34566577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" y="1997528"/>
            <a:ext cx="5089676" cy="286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5A9C3-452D-4F80-B02C-6ED82B8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Организационная структура предприятия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943C757-DBC9-405C-8F4F-2617CC3F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103" y="1051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13" y="2151797"/>
            <a:ext cx="10040394" cy="44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238" y="-86568"/>
            <a:ext cx="11713301" cy="104866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Функциональная модель системы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1A861B-27BD-4446-AA2E-045345374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418" y="962098"/>
            <a:ext cx="7247164" cy="533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6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718F4-B808-4C4E-B7C2-D9953C77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8" y="404431"/>
            <a:ext cx="11713301" cy="10486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ПРОЕКТИРОВАНИЕ ИС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002574-E790-417A-883F-00349D2F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914" y="38783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7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87" y="-172705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Инструментарий</a:t>
            </a:r>
          </a:p>
        </p:txBody>
      </p:sp>
      <p:pic>
        <p:nvPicPr>
          <p:cNvPr id="4" name="Picture 6" descr="C# - объектно-ориентированный язык программирования">
            <a:extLst>
              <a:ext uri="{FF2B5EF4-FFF2-40B4-BE49-F238E27FC236}">
                <a16:creationId xmlns:a16="http://schemas.microsoft.com/office/drawing/2014/main" id="{5EFBF1BE-DEF2-4962-A2D2-08472BA71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53" y="1022803"/>
            <a:ext cx="2329997" cy="23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CB892BF6-EFAB-43D2-A015-57CD12AC6179}"/>
              </a:ext>
            </a:extLst>
          </p:cNvPr>
          <p:cNvSpPr txBox="1">
            <a:spLocks/>
          </p:cNvSpPr>
          <p:nvPr/>
        </p:nvSpPr>
        <p:spPr>
          <a:xfrm>
            <a:off x="868680" y="1374474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PHPMyAdmin / wiki ТопЭксперт">
            <a:extLst>
              <a:ext uri="{FF2B5EF4-FFF2-40B4-BE49-F238E27FC236}">
                <a16:creationId xmlns:a16="http://schemas.microsoft.com/office/drawing/2014/main" id="{BC3A6B4A-5154-423A-A118-C2BD72AA8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53" y="880573"/>
            <a:ext cx="4124279" cy="247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ity Technologies — Википедия">
            <a:extLst>
              <a:ext uri="{FF2B5EF4-FFF2-40B4-BE49-F238E27FC236}">
                <a16:creationId xmlns:a16="http://schemas.microsoft.com/office/drawing/2014/main" id="{6D57BBE4-FAD2-4DF7-A2DD-D504F18A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38" y="3449222"/>
            <a:ext cx="4976060" cy="19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ML — Википедия">
            <a:extLst>
              <a:ext uri="{FF2B5EF4-FFF2-40B4-BE49-F238E27FC236}">
                <a16:creationId xmlns:a16="http://schemas.microsoft.com/office/drawing/2014/main" id="{CD7913EA-0A2A-440E-BFEB-ACD1595E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977" y="855967"/>
            <a:ext cx="3015343" cy="25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HP — Википедия">
            <a:extLst>
              <a:ext uri="{FF2B5EF4-FFF2-40B4-BE49-F238E27FC236}">
                <a16:creationId xmlns:a16="http://schemas.microsoft.com/office/drawing/2014/main" id="{D790245A-5E09-4E12-8507-191E1843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33" y="3916638"/>
            <a:ext cx="4016829" cy="216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MySQL — Википедия">
            <a:extLst>
              <a:ext uri="{FF2B5EF4-FFF2-40B4-BE49-F238E27FC236}">
                <a16:creationId xmlns:a16="http://schemas.microsoft.com/office/drawing/2014/main" id="{D1B168BA-E2A3-4CBF-9AE1-C2B0E537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68" y="4418825"/>
            <a:ext cx="4613841" cy="238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B3EFA-453C-4101-ADBF-5B21A86E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482838"/>
            <a:ext cx="11713301" cy="10486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Реализация БД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2069CB-61DB-4A83-AF4A-513F6A0E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50" y="1262911"/>
            <a:ext cx="8924699" cy="5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2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336</TotalTime>
  <Words>189</Words>
  <Application>Microsoft Office PowerPoint</Application>
  <PresentationFormat>Широкоэкранный</PresentationFormat>
  <Paragraphs>41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Comic Sans MS</vt:lpstr>
      <vt:lpstr>Corbel</vt:lpstr>
      <vt:lpstr>Gill Sans MT</vt:lpstr>
      <vt:lpstr>Impact</vt:lpstr>
      <vt:lpstr>Times New Roman</vt:lpstr>
      <vt:lpstr>Эмблема</vt:lpstr>
      <vt:lpstr>КУРСОВОЙ ПРОЕКТ</vt:lpstr>
      <vt:lpstr>Постановка цели и задач</vt:lpstr>
      <vt:lpstr>Анализ аналогичных проектов</vt:lpstr>
      <vt:lpstr>Анализ аналогичных проектов</vt:lpstr>
      <vt:lpstr>Организационная структура предприятия</vt:lpstr>
      <vt:lpstr>Функциональная модель системы </vt:lpstr>
      <vt:lpstr>ПРОЕКТИРОВАНИЕ ИС </vt:lpstr>
      <vt:lpstr>Инструментарий</vt:lpstr>
      <vt:lpstr>Реализация БД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Данил Арбузов</dc:creator>
  <cp:lastModifiedBy>Lev Artem</cp:lastModifiedBy>
  <cp:revision>25</cp:revision>
  <dcterms:created xsi:type="dcterms:W3CDTF">2022-01-24T07:09:07Z</dcterms:created>
  <dcterms:modified xsi:type="dcterms:W3CDTF">2022-02-28T16:09:53Z</dcterms:modified>
</cp:coreProperties>
</file>