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1"/>
  </p:notesMasterIdLst>
  <p:sldIdLst>
    <p:sldId id="256" r:id="rId2"/>
    <p:sldId id="266" r:id="rId3"/>
    <p:sldId id="268" r:id="rId4"/>
    <p:sldId id="270" r:id="rId5"/>
    <p:sldId id="258" r:id="rId6"/>
    <p:sldId id="267" r:id="rId7"/>
    <p:sldId id="265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E9D50-F2DA-4657-BE00-D198136A5056}" v="17" dt="2022-03-01T11:26:25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v Artem" userId="bcc24bddc720b6c5" providerId="LiveId" clId="{0A3E9D50-F2DA-4657-BE00-D198136A5056}"/>
    <pc:docChg chg="custSel delSld modSld">
      <pc:chgData name="Lev Artem" userId="bcc24bddc720b6c5" providerId="LiveId" clId="{0A3E9D50-F2DA-4657-BE00-D198136A5056}" dt="2022-03-01T11:26:25.305" v="186" actId="1076"/>
      <pc:docMkLst>
        <pc:docMk/>
      </pc:docMkLst>
      <pc:sldChg chg="modSp mod">
        <pc:chgData name="Lev Artem" userId="bcc24bddc720b6c5" providerId="LiveId" clId="{0A3E9D50-F2DA-4657-BE00-D198136A5056}" dt="2022-03-01T06:49:45.286" v="58" actId="1076"/>
        <pc:sldMkLst>
          <pc:docMk/>
          <pc:sldMk cId="3269671990" sldId="256"/>
        </pc:sldMkLst>
        <pc:spChg chg="mod">
          <ac:chgData name="Lev Artem" userId="bcc24bddc720b6c5" providerId="LiveId" clId="{0A3E9D50-F2DA-4657-BE00-D198136A5056}" dt="2022-03-01T06:49:19.582" v="55" actId="1076"/>
          <ac:spMkLst>
            <pc:docMk/>
            <pc:sldMk cId="3269671990" sldId="256"/>
            <ac:spMk id="2" creationId="{4A4498D4-1FDA-4CC9-9C03-146307E8BFD3}"/>
          </ac:spMkLst>
        </pc:spChg>
        <pc:spChg chg="mod">
          <ac:chgData name="Lev Artem" userId="bcc24bddc720b6c5" providerId="LiveId" clId="{0A3E9D50-F2DA-4657-BE00-D198136A5056}" dt="2022-03-01T06:49:28.674" v="57" actId="1076"/>
          <ac:spMkLst>
            <pc:docMk/>
            <pc:sldMk cId="3269671990" sldId="256"/>
            <ac:spMk id="3" creationId="{8BE5B2B0-0E93-4075-91A3-1889C1B987E0}"/>
          </ac:spMkLst>
        </pc:spChg>
        <pc:spChg chg="mod">
          <ac:chgData name="Lev Artem" userId="bcc24bddc720b6c5" providerId="LiveId" clId="{0A3E9D50-F2DA-4657-BE00-D198136A5056}" dt="2022-03-01T06:49:45.286" v="58" actId="1076"/>
          <ac:spMkLst>
            <pc:docMk/>
            <pc:sldMk cId="3269671990" sldId="256"/>
            <ac:spMk id="5" creationId="{00000000-0000-0000-0000-000000000000}"/>
          </ac:spMkLst>
        </pc:spChg>
      </pc:sldChg>
      <pc:sldChg chg="addSp delSp modSp mod">
        <pc:chgData name="Lev Artem" userId="bcc24bddc720b6c5" providerId="LiveId" clId="{0A3E9D50-F2DA-4657-BE00-D198136A5056}" dt="2022-03-01T11:26:25.305" v="186" actId="1076"/>
        <pc:sldMkLst>
          <pc:docMk/>
          <pc:sldMk cId="3717277160" sldId="258"/>
        </pc:sldMkLst>
        <pc:spChg chg="mod">
          <ac:chgData name="Lev Artem" userId="bcc24bddc720b6c5" providerId="LiveId" clId="{0A3E9D50-F2DA-4657-BE00-D198136A5056}" dt="2022-03-01T11:26:21.210" v="185" actId="20577"/>
          <ac:spMkLst>
            <pc:docMk/>
            <pc:sldMk cId="3717277160" sldId="258"/>
            <ac:spMk id="2" creationId="{5885A9C3-452D-4F80-B02C-6ED82B8EB760}"/>
          </ac:spMkLst>
        </pc:spChg>
        <pc:picChg chg="add mod">
          <ac:chgData name="Lev Artem" userId="bcc24bddc720b6c5" providerId="LiveId" clId="{0A3E9D50-F2DA-4657-BE00-D198136A5056}" dt="2022-03-01T11:26:25.305" v="186" actId="1076"/>
          <ac:picMkLst>
            <pc:docMk/>
            <pc:sldMk cId="3717277160" sldId="258"/>
            <ac:picMk id="3" creationId="{576406B7-8A6E-4587-A30E-7D1F6B89893F}"/>
          </ac:picMkLst>
        </pc:picChg>
        <pc:picChg chg="del">
          <ac:chgData name="Lev Artem" userId="bcc24bddc720b6c5" providerId="LiveId" clId="{0A3E9D50-F2DA-4657-BE00-D198136A5056}" dt="2022-03-01T06:44:56.224" v="27" actId="478"/>
          <ac:picMkLst>
            <pc:docMk/>
            <pc:sldMk cId="3717277160" sldId="258"/>
            <ac:picMk id="5" creationId="{00000000-0000-0000-0000-000000000000}"/>
          </ac:picMkLst>
        </pc:picChg>
        <pc:picChg chg="add del mod">
          <ac:chgData name="Lev Artem" userId="bcc24bddc720b6c5" providerId="LiveId" clId="{0A3E9D50-F2DA-4657-BE00-D198136A5056}" dt="2022-03-01T11:25:50.412" v="133" actId="478"/>
          <ac:picMkLst>
            <pc:docMk/>
            <pc:sldMk cId="3717277160" sldId="258"/>
            <ac:picMk id="1026" creationId="{18BE03BE-A811-4DEF-AFF3-4D8C20A8552B}"/>
          </ac:picMkLst>
        </pc:picChg>
      </pc:sldChg>
      <pc:sldChg chg="del">
        <pc:chgData name="Lev Artem" userId="bcc24bddc720b6c5" providerId="LiveId" clId="{0A3E9D50-F2DA-4657-BE00-D198136A5056}" dt="2022-03-01T06:47:51.948" v="33" actId="2696"/>
        <pc:sldMkLst>
          <pc:docMk/>
          <pc:sldMk cId="86577255" sldId="260"/>
        </pc:sldMkLst>
      </pc:sldChg>
      <pc:sldChg chg="modSp mod">
        <pc:chgData name="Lev Artem" userId="bcc24bddc720b6c5" providerId="LiveId" clId="{0A3E9D50-F2DA-4657-BE00-D198136A5056}" dt="2022-03-01T06:57:16.371" v="99" actId="1076"/>
        <pc:sldMkLst>
          <pc:docMk/>
          <pc:sldMk cId="434920532" sldId="262"/>
        </pc:sldMkLst>
        <pc:spChg chg="mod">
          <ac:chgData name="Lev Artem" userId="bcc24bddc720b6c5" providerId="LiveId" clId="{0A3E9D50-F2DA-4657-BE00-D198136A5056}" dt="2022-03-01T06:57:16.371" v="99" actId="1076"/>
          <ac:spMkLst>
            <pc:docMk/>
            <pc:sldMk cId="434920532" sldId="262"/>
            <ac:spMk id="2" creationId="{213B3EFA-453C-4101-ADBF-5B21A86EFE02}"/>
          </ac:spMkLst>
        </pc:spChg>
      </pc:sldChg>
      <pc:sldChg chg="modSp mod">
        <pc:chgData name="Lev Artem" userId="bcc24bddc720b6c5" providerId="LiveId" clId="{0A3E9D50-F2DA-4657-BE00-D198136A5056}" dt="2022-03-01T06:57:28.313" v="100" actId="255"/>
        <pc:sldMkLst>
          <pc:docMk/>
          <pc:sldMk cId="384015414" sldId="264"/>
        </pc:sldMkLst>
        <pc:spChg chg="mod">
          <ac:chgData name="Lev Artem" userId="bcc24bddc720b6c5" providerId="LiveId" clId="{0A3E9D50-F2DA-4657-BE00-D198136A5056}" dt="2022-03-01T06:57:28.313" v="100" actId="255"/>
          <ac:spMkLst>
            <pc:docMk/>
            <pc:sldMk cId="384015414" sldId="264"/>
            <ac:spMk id="3" creationId="{592DB4D9-31D3-459D-B0DB-6F9F48A9C15E}"/>
          </ac:spMkLst>
        </pc:spChg>
      </pc:sldChg>
      <pc:sldChg chg="modSp mod">
        <pc:chgData name="Lev Artem" userId="bcc24bddc720b6c5" providerId="LiveId" clId="{0A3E9D50-F2DA-4657-BE00-D198136A5056}" dt="2022-03-01T06:56:19.913" v="95" actId="1076"/>
        <pc:sldMkLst>
          <pc:docMk/>
          <pc:sldMk cId="36120303" sldId="265"/>
        </pc:sldMkLst>
        <pc:spChg chg="mod">
          <ac:chgData name="Lev Artem" userId="bcc24bddc720b6c5" providerId="LiveId" clId="{0A3E9D50-F2DA-4657-BE00-D198136A5056}" dt="2022-03-01T06:56:19.913" v="95" actId="1076"/>
          <ac:spMkLst>
            <pc:docMk/>
            <pc:sldMk cId="36120303" sldId="265"/>
            <ac:spMk id="2" creationId="{00000000-0000-0000-0000-000000000000}"/>
          </ac:spMkLst>
        </pc:spChg>
      </pc:sldChg>
      <pc:sldChg chg="modSp mod">
        <pc:chgData name="Lev Artem" userId="bcc24bddc720b6c5" providerId="LiveId" clId="{0A3E9D50-F2DA-4657-BE00-D198136A5056}" dt="2022-03-01T11:17:48.768" v="132" actId="20577"/>
        <pc:sldMkLst>
          <pc:docMk/>
          <pc:sldMk cId="3258136964" sldId="266"/>
        </pc:sldMkLst>
        <pc:spChg chg="mod">
          <ac:chgData name="Lev Artem" userId="bcc24bddc720b6c5" providerId="LiveId" clId="{0A3E9D50-F2DA-4657-BE00-D198136A5056}" dt="2022-03-01T06:57:45.507" v="102" actId="122"/>
          <ac:spMkLst>
            <pc:docMk/>
            <pc:sldMk cId="3258136964" sldId="266"/>
            <ac:spMk id="2" creationId="{00000000-0000-0000-0000-000000000000}"/>
          </ac:spMkLst>
        </pc:spChg>
        <pc:spChg chg="mod">
          <ac:chgData name="Lev Artem" userId="bcc24bddc720b6c5" providerId="LiveId" clId="{0A3E9D50-F2DA-4657-BE00-D198136A5056}" dt="2022-03-01T11:17:48.768" v="132" actId="20577"/>
          <ac:spMkLst>
            <pc:docMk/>
            <pc:sldMk cId="3258136964" sldId="266"/>
            <ac:spMk id="3" creationId="{00000000-0000-0000-0000-000000000000}"/>
          </ac:spMkLst>
        </pc:spChg>
      </pc:sldChg>
      <pc:sldChg chg="modSp mod">
        <pc:chgData name="Lev Artem" userId="bcc24bddc720b6c5" providerId="LiveId" clId="{0A3E9D50-F2DA-4657-BE00-D198136A5056}" dt="2022-03-01T06:55:46.545" v="91" actId="1076"/>
        <pc:sldMkLst>
          <pc:docMk/>
          <pc:sldMk cId="2195697259" sldId="267"/>
        </pc:sldMkLst>
        <pc:spChg chg="mod">
          <ac:chgData name="Lev Artem" userId="bcc24bddc720b6c5" providerId="LiveId" clId="{0A3E9D50-F2DA-4657-BE00-D198136A5056}" dt="2022-03-01T06:55:39.360" v="90" actId="1076"/>
          <ac:spMkLst>
            <pc:docMk/>
            <pc:sldMk cId="2195697259" sldId="267"/>
            <ac:spMk id="2" creationId="{00000000-0000-0000-0000-000000000000}"/>
          </ac:spMkLst>
        </pc:spChg>
        <pc:picChg chg="mod">
          <ac:chgData name="Lev Artem" userId="bcc24bddc720b6c5" providerId="LiveId" clId="{0A3E9D50-F2DA-4657-BE00-D198136A5056}" dt="2022-03-01T06:55:46.545" v="91" actId="1076"/>
          <ac:picMkLst>
            <pc:docMk/>
            <pc:sldMk cId="2195697259" sldId="267"/>
            <ac:picMk id="5122" creationId="{F91A861B-27BD-4446-AA2E-045345374D3D}"/>
          </ac:picMkLst>
        </pc:picChg>
      </pc:sldChg>
      <pc:sldChg chg="modSp mod">
        <pc:chgData name="Lev Artem" userId="bcc24bddc720b6c5" providerId="LiveId" clId="{0A3E9D50-F2DA-4657-BE00-D198136A5056}" dt="2022-03-01T06:58:44.439" v="103" actId="1076"/>
        <pc:sldMkLst>
          <pc:docMk/>
          <pc:sldMk cId="1366878453" sldId="268"/>
        </pc:sldMkLst>
        <pc:spChg chg="mod">
          <ac:chgData name="Lev Artem" userId="bcc24bddc720b6c5" providerId="LiveId" clId="{0A3E9D50-F2DA-4657-BE00-D198136A5056}" dt="2022-03-01T06:58:44.439" v="103" actId="1076"/>
          <ac:spMkLst>
            <pc:docMk/>
            <pc:sldMk cId="1366878453" sldId="268"/>
            <ac:spMk id="2" creationId="{00000000-0000-0000-0000-000000000000}"/>
          </ac:spMkLst>
        </pc:spChg>
        <pc:spChg chg="mod">
          <ac:chgData name="Lev Artem" userId="bcc24bddc720b6c5" providerId="LiveId" clId="{0A3E9D50-F2DA-4657-BE00-D198136A5056}" dt="2022-03-01T06:54:19.614" v="82" actId="207"/>
          <ac:spMkLst>
            <pc:docMk/>
            <pc:sldMk cId="1366878453" sldId="268"/>
            <ac:spMk id="5" creationId="{00000000-0000-0000-0000-000000000000}"/>
          </ac:spMkLst>
        </pc:spChg>
        <pc:spChg chg="mod">
          <ac:chgData name="Lev Artem" userId="bcc24bddc720b6c5" providerId="LiveId" clId="{0A3E9D50-F2DA-4657-BE00-D198136A5056}" dt="2022-03-01T06:53:33.880" v="80" actId="1076"/>
          <ac:spMkLst>
            <pc:docMk/>
            <pc:sldMk cId="1366878453" sldId="268"/>
            <ac:spMk id="6" creationId="{00000000-0000-0000-0000-000000000000}"/>
          </ac:spMkLst>
        </pc:spChg>
        <pc:spChg chg="mod">
          <ac:chgData name="Lev Artem" userId="bcc24bddc720b6c5" providerId="LiveId" clId="{0A3E9D50-F2DA-4657-BE00-D198136A5056}" dt="2022-03-01T06:52:55.883" v="75" actId="1076"/>
          <ac:spMkLst>
            <pc:docMk/>
            <pc:sldMk cId="1366878453" sldId="268"/>
            <ac:spMk id="7" creationId="{00000000-0000-0000-0000-000000000000}"/>
          </ac:spMkLst>
        </pc:spChg>
        <pc:picChg chg="mod">
          <ac:chgData name="Lev Artem" userId="bcc24bddc720b6c5" providerId="LiveId" clId="{0A3E9D50-F2DA-4657-BE00-D198136A5056}" dt="2022-03-01T06:51:04.210" v="62" actId="1076"/>
          <ac:picMkLst>
            <pc:docMk/>
            <pc:sldMk cId="1366878453" sldId="268"/>
            <ac:picMk id="3074" creationId="{CBE047FE-F765-482D-A823-A5B9D6E7E67E}"/>
          </ac:picMkLst>
        </pc:picChg>
      </pc:sldChg>
      <pc:sldChg chg="modSp mod">
        <pc:chgData name="Lev Artem" userId="bcc24bddc720b6c5" providerId="LiveId" clId="{0A3E9D50-F2DA-4657-BE00-D198136A5056}" dt="2022-03-01T07:00:31.344" v="110" actId="1076"/>
        <pc:sldMkLst>
          <pc:docMk/>
          <pc:sldMk cId="479793596" sldId="270"/>
        </pc:sldMkLst>
        <pc:spChg chg="mod">
          <ac:chgData name="Lev Artem" userId="bcc24bddc720b6c5" providerId="LiveId" clId="{0A3E9D50-F2DA-4657-BE00-D198136A5056}" dt="2022-03-01T06:59:18.090" v="107" actId="1076"/>
          <ac:spMkLst>
            <pc:docMk/>
            <pc:sldMk cId="479793596" sldId="270"/>
            <ac:spMk id="2" creationId="{70ECF00E-0AD9-431A-A3AE-4065669E087F}"/>
          </ac:spMkLst>
        </pc:spChg>
        <pc:spChg chg="mod">
          <ac:chgData name="Lev Artem" userId="bcc24bddc720b6c5" providerId="LiveId" clId="{0A3E9D50-F2DA-4657-BE00-D198136A5056}" dt="2022-03-01T06:53:00.227" v="76" actId="1076"/>
          <ac:spMkLst>
            <pc:docMk/>
            <pc:sldMk cId="479793596" sldId="270"/>
            <ac:spMk id="3" creationId="{B52CFD01-FDE0-44D1-9E87-DF224AE0A8F5}"/>
          </ac:spMkLst>
        </pc:spChg>
        <pc:spChg chg="mod">
          <ac:chgData name="Lev Artem" userId="bcc24bddc720b6c5" providerId="LiveId" clId="{0A3E9D50-F2DA-4657-BE00-D198136A5056}" dt="2022-03-01T07:00:31.344" v="110" actId="1076"/>
          <ac:spMkLst>
            <pc:docMk/>
            <pc:sldMk cId="479793596" sldId="270"/>
            <ac:spMk id="4" creationId="{E167EA9B-E487-439D-B8F1-2403EDFF8917}"/>
          </ac:spMkLst>
        </pc:spChg>
        <pc:spChg chg="mod">
          <ac:chgData name="Lev Artem" userId="bcc24bddc720b6c5" providerId="LiveId" clId="{0A3E9D50-F2DA-4657-BE00-D198136A5056}" dt="2022-03-01T06:53:03.580" v="77" actId="1076"/>
          <ac:spMkLst>
            <pc:docMk/>
            <pc:sldMk cId="479793596" sldId="270"/>
            <ac:spMk id="7" creationId="{EC75DBBB-913A-4B2D-89F4-E199501E18C4}"/>
          </ac:spMkLst>
        </pc:spChg>
        <pc:picChg chg="mod">
          <ac:chgData name="Lev Artem" userId="bcc24bddc720b6c5" providerId="LiveId" clId="{0A3E9D50-F2DA-4657-BE00-D198136A5056}" dt="2022-03-01T06:51:54.857" v="66" actId="1076"/>
          <ac:picMkLst>
            <pc:docMk/>
            <pc:sldMk cId="479793596" sldId="270"/>
            <ac:picMk id="4098" creationId="{E464C409-9687-45CA-9344-345665776F2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FAF22-140B-4626-9D67-F6DC3CD2761B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06987-4A52-4D90-965D-E0B651B58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836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06987-4A52-4D90-965D-E0B651B58D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77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06987-4A52-4D90-965D-E0B651B58D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21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8BA4E0-AB67-4CAB-AE68-7FE25406E938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790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3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2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45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8BA4E0-AB67-4CAB-AE68-7FE25406E938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2365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52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6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3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A4E0-AB67-4CAB-AE68-7FE25406E938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91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B8BA4E0-AB67-4CAB-AE68-7FE25406E938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62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B8BA4E0-AB67-4CAB-AE68-7FE25406E938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6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8BA4E0-AB67-4CAB-AE68-7FE25406E938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E827ED-B500-42AC-8D0B-611C67ECB58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24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498D4-1FDA-4CC9-9C03-146307E8B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848" y="2007644"/>
            <a:ext cx="8260303" cy="1086735"/>
          </a:xfrm>
        </p:spPr>
        <p:txBody>
          <a:bodyPr>
            <a:normAutofit/>
          </a:bodyPr>
          <a:lstStyle/>
          <a:p>
            <a:pPr algn="r"/>
            <a:r>
              <a:rPr lang="ru-RU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КУРСОВ</a:t>
            </a:r>
            <a:r>
              <a:rPr lang="ru-RU" sz="4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ОЙ ПРОЕКТ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E5B2B0-0E93-4075-91A3-1889C1B98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901471"/>
            <a:ext cx="9144000" cy="1655762"/>
          </a:xfrm>
        </p:spPr>
        <p:txBody>
          <a:bodyPr>
            <a:normAutofit/>
          </a:bodyPr>
          <a:lstStyle/>
          <a:p>
            <a:pPr algn="ctr"/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проекта по созданию игры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BE5B2B0-0E93-4075-91A3-1889C1B987E0}"/>
              </a:ext>
            </a:extLst>
          </p:cNvPr>
          <p:cNvSpPr txBox="1">
            <a:spLocks/>
          </p:cNvSpPr>
          <p:nvPr/>
        </p:nvSpPr>
        <p:spPr>
          <a:xfrm>
            <a:off x="8283791" y="4729002"/>
            <a:ext cx="362597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Студент 4 курса группы 881: </a:t>
            </a:r>
          </a:p>
          <a:p>
            <a:pPr algn="l">
              <a:lnSpc>
                <a:spcPct val="17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Левашов А.А. </a:t>
            </a:r>
          </a:p>
          <a:p>
            <a:pPr algn="l">
              <a:lnSpc>
                <a:spcPct val="17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Жажнева И.В.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047999" y="237929"/>
            <a:ext cx="6096000" cy="17697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Министерство высшего образования и науки Российской Федерации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Федерального государственного бюджетного Образовательного учреждения 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высшего образования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«Казанский национальный исследовательский технологический университет»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КАЗАНСКИЙ ТЕХНОЛОГИЧЕСКИЙ КОЛЛЕДЖ</a:t>
            </a:r>
          </a:p>
          <a:p>
            <a:pPr algn="ctr">
              <a:spcAft>
                <a:spcPts val="600"/>
              </a:spcAft>
            </a:pPr>
            <a:r>
              <a:rPr lang="ru-RU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(ФГБОУ ВО «КНИТУ» КТК)</a:t>
            </a:r>
          </a:p>
        </p:txBody>
      </p:sp>
    </p:spTree>
    <p:extLst>
      <p:ext uri="{BB962C8B-B14F-4D97-AF65-F5344CB8AC3E}">
        <p14:creationId xmlns:p14="http://schemas.microsoft.com/office/powerpoint/2010/main" val="326967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cs typeface="Arial" panose="020B0604020202020204" pitchFamily="34" charset="0"/>
              </a:rPr>
              <a:t>Постановка цели и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9048" y="1520528"/>
            <a:ext cx="10273903" cy="5043213"/>
          </a:xfrm>
        </p:spPr>
        <p:txBody>
          <a:bodyPr>
            <a:norm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  <a:tabLst>
                <a:tab pos="788035" algn="l"/>
              </a:tabLst>
            </a:pPr>
            <a:r>
              <a: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проекта: Разработка проекта по созданию технической демонстрационной версии двухмерной компьютерной  игры ”</a:t>
            </a:r>
            <a:r>
              <a:rPr lang="en-US" sz="2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Ganner</a:t>
            </a:r>
            <a:r>
              <a: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жанре </a:t>
            </a:r>
            <a:r>
              <a:rPr lang="en-US" sz="2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RogueLike</a:t>
            </a:r>
            <a:r>
              <a: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Проанализировать предметную область, выявить ключевые факторы, которые необходимо учесть при разработке приложения.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Спроектировать графическую часть составляющую, систему хранения и программные модули приложения.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Реализовать программный продукт позволяющее более быстро и качественно управлять данными.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игру.</a:t>
            </a:r>
          </a:p>
        </p:txBody>
      </p:sp>
    </p:spTree>
    <p:extLst>
      <p:ext uri="{BB962C8B-B14F-4D97-AF65-F5344CB8AC3E}">
        <p14:creationId xmlns:p14="http://schemas.microsoft.com/office/powerpoint/2010/main" val="325813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4000" y="360000"/>
            <a:ext cx="10058400" cy="1450757"/>
          </a:xfrm>
        </p:spPr>
        <p:txBody>
          <a:bodyPr/>
          <a:lstStyle/>
          <a:p>
            <a:r>
              <a:rPr lang="ru-RU" dirty="0">
                <a:solidFill>
                  <a:schemeClr val="tx2"/>
                </a:solidFill>
              </a:rPr>
              <a:t>Анализ аналогичных проектов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595147" y="1880814"/>
            <a:ext cx="45787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Плюсы: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Интересный геймплей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Простое управление</a:t>
            </a:r>
            <a:r>
              <a:rPr lang="ru-RU" dirty="0">
                <a:solidFill>
                  <a:srgbClr val="92D050"/>
                </a:solidFill>
                <a:latin typeface="Comic Sans MS" panose="030F0702030302020204" pitchFamily="66" charset="0"/>
              </a:rPr>
              <a:t>	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595147" y="3452558"/>
            <a:ext cx="34465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Минусы:</a:t>
            </a:r>
          </a:p>
          <a:p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Стоимость 80 рублей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51162" y="1306132"/>
            <a:ext cx="2887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Vampire Survivors</a:t>
            </a:r>
          </a:p>
        </p:txBody>
      </p:sp>
      <p:pic>
        <p:nvPicPr>
          <p:cNvPr id="3074" name="Picture 2" descr="Vampire Survivors в Steam">
            <a:extLst>
              <a:ext uri="{FF2B5EF4-FFF2-40B4-BE49-F238E27FC236}">
                <a16:creationId xmlns:a16="http://schemas.microsoft.com/office/drawing/2014/main" id="{CBE047FE-F765-482D-A823-A5B9D6E7E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2186501"/>
            <a:ext cx="5402079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87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CF00E-0AD9-431A-A3AE-4065669E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360000"/>
            <a:ext cx="10058400" cy="1450757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Анализ аналогичных проектов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2CFD01-FDE0-44D1-9E87-DF224AE0A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085" y="1704039"/>
            <a:ext cx="4810540" cy="158326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8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Плюсы: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8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Интересный геймплей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8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Хороший сюжет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8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Красивая графика</a:t>
            </a:r>
            <a:endParaRPr lang="ru-RU" sz="80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5DBBB-913A-4B2D-89F4-E199501E18C4}"/>
              </a:ext>
            </a:extLst>
          </p:cNvPr>
          <p:cNvSpPr txBox="1"/>
          <p:nvPr/>
        </p:nvSpPr>
        <p:spPr>
          <a:xfrm>
            <a:off x="6595085" y="3548154"/>
            <a:ext cx="60946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Минусы: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Стоимость в 700 рублей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7EA9B-E487-439D-B8F1-2403EDFF8917}"/>
              </a:ext>
            </a:extLst>
          </p:cNvPr>
          <p:cNvSpPr txBox="1"/>
          <p:nvPr/>
        </p:nvSpPr>
        <p:spPr>
          <a:xfrm>
            <a:off x="5770400" y="1257148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Hades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ades: Обзор | StopGame">
            <a:extLst>
              <a:ext uri="{FF2B5EF4-FFF2-40B4-BE49-F238E27FC236}">
                <a16:creationId xmlns:a16="http://schemas.microsoft.com/office/drawing/2014/main" id="{E464C409-9687-45CA-9344-345665776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2160000"/>
            <a:ext cx="5400000" cy="303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79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5A9C3-452D-4F80-B02C-6ED82B8E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Организационная структура</a:t>
            </a:r>
            <a:br>
              <a:rPr lang="ru-RU" dirty="0">
                <a:solidFill>
                  <a:schemeClr val="tx2"/>
                </a:solidFill>
              </a:rPr>
            </a:br>
            <a:r>
              <a:rPr lang="ru-RU" dirty="0">
                <a:solidFill>
                  <a:schemeClr val="tx2"/>
                </a:solidFill>
              </a:rPr>
              <a:t>Команды разработчиков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943C757-DBC9-405C-8F4F-2617CC3FF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5103" y="1051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Picture 2" descr="4.2 Состав команд цифровых проектов: кейсы государственных организаций">
            <a:extLst>
              <a:ext uri="{FF2B5EF4-FFF2-40B4-BE49-F238E27FC236}">
                <a16:creationId xmlns:a16="http://schemas.microsoft.com/office/drawing/2014/main" id="{576406B7-8A6E-4587-A30E-7D1F6B898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574" y="1674204"/>
            <a:ext cx="7276646" cy="526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699" y="360000"/>
            <a:ext cx="11713301" cy="104866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Функциональная модель системы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91A861B-27BD-4446-AA2E-045345374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769" y="1526753"/>
            <a:ext cx="7247164" cy="533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69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60000"/>
            <a:ext cx="10058400" cy="1450757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</a:rPr>
              <a:t>Инструментарий</a:t>
            </a:r>
          </a:p>
        </p:txBody>
      </p:sp>
      <p:pic>
        <p:nvPicPr>
          <p:cNvPr id="4" name="Picture 6" descr="C# - объектно-ориентированный язык программирования">
            <a:extLst>
              <a:ext uri="{FF2B5EF4-FFF2-40B4-BE49-F238E27FC236}">
                <a16:creationId xmlns:a16="http://schemas.microsoft.com/office/drawing/2014/main" id="{5EFBF1BE-DEF2-4962-A2D2-08472BA71D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53" y="1022803"/>
            <a:ext cx="2329997" cy="232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CB892BF6-EFAB-43D2-A015-57CD12AC6179}"/>
              </a:ext>
            </a:extLst>
          </p:cNvPr>
          <p:cNvSpPr txBox="1">
            <a:spLocks/>
          </p:cNvSpPr>
          <p:nvPr/>
        </p:nvSpPr>
        <p:spPr>
          <a:xfrm>
            <a:off x="868680" y="1374474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PHPMyAdmin / wiki ТопЭксперт">
            <a:extLst>
              <a:ext uri="{FF2B5EF4-FFF2-40B4-BE49-F238E27FC236}">
                <a16:creationId xmlns:a16="http://schemas.microsoft.com/office/drawing/2014/main" id="{BC3A6B4A-5154-423A-A118-C2BD72AA8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53" y="880573"/>
            <a:ext cx="4124279" cy="247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nity Technologies — Википедия">
            <a:extLst>
              <a:ext uri="{FF2B5EF4-FFF2-40B4-BE49-F238E27FC236}">
                <a16:creationId xmlns:a16="http://schemas.microsoft.com/office/drawing/2014/main" id="{6D57BBE4-FAD2-4DF7-A2DD-D504F18A1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38" y="3449222"/>
            <a:ext cx="4976060" cy="193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ML — Википедия">
            <a:extLst>
              <a:ext uri="{FF2B5EF4-FFF2-40B4-BE49-F238E27FC236}">
                <a16:creationId xmlns:a16="http://schemas.microsoft.com/office/drawing/2014/main" id="{CD7913EA-0A2A-440E-BFEB-ACD1595E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977" y="855967"/>
            <a:ext cx="3015343" cy="257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PHP — Википедия">
            <a:extLst>
              <a:ext uri="{FF2B5EF4-FFF2-40B4-BE49-F238E27FC236}">
                <a16:creationId xmlns:a16="http://schemas.microsoft.com/office/drawing/2014/main" id="{D790245A-5E09-4E12-8507-191E18437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233" y="3916638"/>
            <a:ext cx="4016829" cy="216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MySQL — Википедия">
            <a:extLst>
              <a:ext uri="{FF2B5EF4-FFF2-40B4-BE49-F238E27FC236}">
                <a16:creationId xmlns:a16="http://schemas.microsoft.com/office/drawing/2014/main" id="{D1B168BA-E2A3-4CBF-9AE1-C2B0E537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768" y="4418825"/>
            <a:ext cx="4613841" cy="238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B3EFA-453C-4101-ADBF-5B21A86EF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713301" cy="104866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7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Реализация БД</a:t>
            </a:r>
            <a:b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2069CB-61DB-4A83-AF4A-513F6A0ED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50" y="1262911"/>
            <a:ext cx="8924699" cy="51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2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92DB4D9-31D3-459D-B0DB-6F9F48A9C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972" y="2405723"/>
            <a:ext cx="10495926" cy="4023360"/>
          </a:xfrm>
        </p:spPr>
        <p:txBody>
          <a:bodyPr>
            <a:normAutofit/>
          </a:bodyPr>
          <a:lstStyle/>
          <a:p>
            <a:pPr indent="0" algn="ctr">
              <a:lnSpc>
                <a:spcPct val="110000"/>
              </a:lnSpc>
              <a:spcAft>
                <a:spcPts val="800"/>
              </a:spcAft>
              <a:buNone/>
            </a:pPr>
            <a:r>
              <a:rPr lang="ru-RU" sz="5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ru-RU" sz="5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haroni" panose="020B0604020202020204" pitchFamily="2" charset="-79"/>
              </a:rPr>
              <a:t>Спасибо за внимание!</a:t>
            </a:r>
            <a:endParaRPr lang="ru-RU" sz="5100" dirty="0">
              <a:latin typeface="Arial" panose="020B06040202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401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362</TotalTime>
  <Words>190</Words>
  <Application>Microsoft Office PowerPoint</Application>
  <PresentationFormat>Широкоэкранный</PresentationFormat>
  <Paragraphs>40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Comic Sans MS</vt:lpstr>
      <vt:lpstr>Corbel</vt:lpstr>
      <vt:lpstr>Gill Sans MT</vt:lpstr>
      <vt:lpstr>Impact</vt:lpstr>
      <vt:lpstr>Times New Roman</vt:lpstr>
      <vt:lpstr>Эмблема</vt:lpstr>
      <vt:lpstr>КУРСОВОЙ ПРОЕКТ</vt:lpstr>
      <vt:lpstr>Постановка цели и задач</vt:lpstr>
      <vt:lpstr>Анализ аналогичных проектов</vt:lpstr>
      <vt:lpstr>Анализ аналогичных проектов</vt:lpstr>
      <vt:lpstr>Организационная структура Команды разработчиков</vt:lpstr>
      <vt:lpstr>Функциональная модель системы </vt:lpstr>
      <vt:lpstr>Инструментарий</vt:lpstr>
      <vt:lpstr>Реализация БД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Данил Арбузов</dc:creator>
  <cp:lastModifiedBy>Lev Artem</cp:lastModifiedBy>
  <cp:revision>25</cp:revision>
  <dcterms:created xsi:type="dcterms:W3CDTF">2022-01-24T07:09:07Z</dcterms:created>
  <dcterms:modified xsi:type="dcterms:W3CDTF">2022-03-01T11:26:27Z</dcterms:modified>
</cp:coreProperties>
</file>