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Quattrocento Sans"/>
      <p:regular r:id="rId44"/>
      <p:bold r:id="rId45"/>
      <p:italic r:id="rId46"/>
      <p:boldItalic r:id="rId47"/>
    </p:embeddedFont>
    <p:embeddedFont>
      <p:font typeface="Schoolbell"/>
      <p:regular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QuattrocentoSans-regular.fntdata"/><Relationship Id="rId43" Type="http://schemas.openxmlformats.org/officeDocument/2006/relationships/font" Target="fonts/Raleway-boldItalic.fntdata"/><Relationship Id="rId46" Type="http://schemas.openxmlformats.org/officeDocument/2006/relationships/font" Target="fonts/QuattrocentoSans-italic.fntdata"/><Relationship Id="rId45"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choolbell-regular.fntdata"/><Relationship Id="rId47" Type="http://schemas.openxmlformats.org/officeDocument/2006/relationships/font" Target="fonts/QuattrocentoSans-boldItalic.fntdata"/><Relationship Id="rId4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fe050920b_2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27fe050920b_2_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106" name="Google Shape;106;g27fe050920b_2_11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27fe050920b_2_11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08" name="Google Shape;108;g27fe050920b_2_11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2:35 AM</a:t>
            </a:r>
            <a:endParaRPr/>
          </a:p>
        </p:txBody>
      </p:sp>
      <p:sp>
        <p:nvSpPr>
          <p:cNvPr id="109" name="Google Shape;109;g27fe050920b_2_11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fe050920b_4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27fe050920b_4_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Mentioning git some of you may think it’s related to GitHub but that’s not true as Git is a version control tool which doesn’t require GitHub to work</a:t>
            </a:r>
            <a:endParaRPr/>
          </a:p>
          <a:p>
            <a:pPr indent="0" lvl="0" marL="0" rtl="0" algn="l">
              <a:spcBef>
                <a:spcPts val="0"/>
              </a:spcBef>
              <a:spcAft>
                <a:spcPts val="0"/>
              </a:spcAft>
              <a:buNone/>
            </a:pPr>
            <a:r>
              <a:rPr lang="en"/>
              <a:t>While GitHub is a cloud platform for hosting and sharing Git Projects.</a:t>
            </a:r>
            <a:endParaRPr/>
          </a:p>
        </p:txBody>
      </p:sp>
      <p:sp>
        <p:nvSpPr>
          <p:cNvPr id="228" name="Google Shape;228;g27fe050920b_4_1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fe050920b_4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27fe050920b_4_1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There are lots of terminologies out there that we might here about when starting to learn about git and GitHub like: </a:t>
            </a:r>
            <a:endParaRPr/>
          </a:p>
          <a:p>
            <a:pPr indent="0" lvl="0" marL="0" rtl="0" algn="l">
              <a:spcBef>
                <a:spcPts val="0"/>
              </a:spcBef>
              <a:spcAft>
                <a:spcPts val="0"/>
              </a:spcAft>
              <a:buNone/>
            </a:pPr>
            <a:r>
              <a:t/>
            </a:r>
            <a:endParaRPr/>
          </a:p>
        </p:txBody>
      </p:sp>
      <p:sp>
        <p:nvSpPr>
          <p:cNvPr id="241" name="Google Shape;241;g27fe050920b_4_1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fe050920b_4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7fe050920b_4_1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All of these terminologies are actually used while working with git, but you don’t need to learn about all of them at the beginning but If you prefer learning everything before starting the practical part this git cheat sheet is perfect for you.</a:t>
            </a:r>
            <a:endParaRPr/>
          </a:p>
        </p:txBody>
      </p:sp>
      <p:sp>
        <p:nvSpPr>
          <p:cNvPr id="263" name="Google Shape;263;g27fe050920b_4_1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7fe050920b_4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27fe050920b_4_1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Let’s get started with our first exercise today which is to install and configure git, </a:t>
            </a:r>
            <a:endParaRPr/>
          </a:p>
          <a:p>
            <a:pPr indent="0" lvl="0" marL="0" rtl="0" algn="l">
              <a:spcBef>
                <a:spcPts val="0"/>
              </a:spcBef>
              <a:spcAft>
                <a:spcPts val="0"/>
              </a:spcAft>
              <a:buNone/>
            </a:pPr>
            <a:r>
              <a:rPr lang="en"/>
              <a:t>In this exercise, we will:</a:t>
            </a:r>
            <a:endParaRPr/>
          </a:p>
          <a:p>
            <a:pPr indent="-285750" lvl="0" marL="285750" rtl="0" algn="l">
              <a:lnSpc>
                <a:spcPct val="233333"/>
              </a:lnSpc>
              <a:spcBef>
                <a:spcPts val="0"/>
              </a:spcBef>
              <a:spcAft>
                <a:spcPts val="0"/>
              </a:spcAft>
              <a:buClr>
                <a:schemeClr val="dk1"/>
              </a:buClr>
              <a:buSzPts val="1200"/>
              <a:buFont typeface="Arial"/>
              <a:buChar char="•"/>
            </a:pPr>
            <a:r>
              <a:rPr lang="en"/>
              <a:t>Download and install Git.</a:t>
            </a:r>
            <a:endParaRPr/>
          </a:p>
          <a:p>
            <a:pPr indent="-285750" lvl="0" marL="285750" rtl="0" algn="l">
              <a:lnSpc>
                <a:spcPct val="233333"/>
              </a:lnSpc>
              <a:spcBef>
                <a:spcPts val="0"/>
              </a:spcBef>
              <a:spcAft>
                <a:spcPts val="0"/>
              </a:spcAft>
              <a:buClr>
                <a:schemeClr val="dk1"/>
              </a:buClr>
              <a:buSzPts val="1200"/>
              <a:buFont typeface="Arial"/>
              <a:buChar char="•"/>
            </a:pPr>
            <a:r>
              <a:rPr lang="en"/>
              <a:t>Perform first time configuration for Git.</a:t>
            </a:r>
            <a:endParaRPr/>
          </a:p>
          <a:p>
            <a:pPr indent="-285750" lvl="0" marL="285750" rtl="0" algn="l">
              <a:lnSpc>
                <a:spcPct val="233333"/>
              </a:lnSpc>
              <a:spcBef>
                <a:spcPts val="0"/>
              </a:spcBef>
              <a:spcAft>
                <a:spcPts val="0"/>
              </a:spcAft>
              <a:buClr>
                <a:schemeClr val="dk1"/>
              </a:buClr>
              <a:buSzPts val="1200"/>
              <a:buFont typeface="Arial"/>
              <a:buChar char="•"/>
            </a:pPr>
            <a:r>
              <a:rPr lang="en"/>
              <a:t>Configure Git with out Code Editor.</a:t>
            </a:r>
            <a:endParaRPr/>
          </a:p>
        </p:txBody>
      </p:sp>
      <p:sp>
        <p:nvSpPr>
          <p:cNvPr id="271" name="Google Shape;271;g27fe050920b_4_1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7fe050920b_4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27fe050920b_4_1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7fe050920b_4_1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g27fe050920b_4_16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281" name="Google Shape;281;g27fe050920b_4_16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82" name="Google Shape;282;g27fe050920b_4_16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fe050920b_4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27fe050920b_4_1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27fe050920b_4_1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g27fe050920b_4_17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294" name="Google Shape;294;g27fe050920b_4_17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95" name="Google Shape;295;g27fe050920b_4_17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fe050920b_4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27fe050920b_4_1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7fe050920b_4_1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g27fe050920b_4_18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305" name="Google Shape;305;g27fe050920b_4_18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06" name="Google Shape;306;g27fe050920b_4_18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fe050920b_4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27fe050920b_4_1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7fe050920b_4_1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g27fe050920b_4_19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319" name="Google Shape;319;g27fe050920b_4_19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20" name="Google Shape;320;g27fe050920b_4_19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fe050920b_4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27fe050920b_4_2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Let’s get started with our second exercise today which is to working with a local repository, </a:t>
            </a:r>
            <a:endParaRPr/>
          </a:p>
          <a:p>
            <a:pPr indent="0" lvl="0" marL="0" rtl="0" algn="l">
              <a:spcBef>
                <a:spcPts val="0"/>
              </a:spcBef>
              <a:spcAft>
                <a:spcPts val="0"/>
              </a:spcAft>
              <a:buNone/>
            </a:pPr>
            <a:r>
              <a:rPr lang="en"/>
              <a:t>In this exercise, we will:</a:t>
            </a:r>
            <a:endParaRPr/>
          </a:p>
          <a:p>
            <a:pPr indent="-285750" lvl="0" marL="285750" rtl="0" algn="l">
              <a:lnSpc>
                <a:spcPct val="233333"/>
              </a:lnSpc>
              <a:spcBef>
                <a:spcPts val="0"/>
              </a:spcBef>
              <a:spcAft>
                <a:spcPts val="0"/>
              </a:spcAft>
              <a:buClr>
                <a:schemeClr val="dk1"/>
              </a:buClr>
              <a:buSzPts val="1200"/>
              <a:buFont typeface="Arial"/>
              <a:buChar char="•"/>
            </a:pPr>
            <a:r>
              <a:rPr lang="en"/>
              <a:t>Create a Git Local Repository.</a:t>
            </a:r>
            <a:endParaRPr/>
          </a:p>
          <a:p>
            <a:pPr indent="-285750" lvl="0" marL="285750" rtl="0" algn="l">
              <a:lnSpc>
                <a:spcPct val="233333"/>
              </a:lnSpc>
              <a:spcBef>
                <a:spcPts val="0"/>
              </a:spcBef>
              <a:spcAft>
                <a:spcPts val="0"/>
              </a:spcAft>
              <a:buClr>
                <a:schemeClr val="dk1"/>
              </a:buClr>
              <a:buSzPts val="1200"/>
              <a:buFont typeface="Arial"/>
              <a:buChar char="•"/>
            </a:pPr>
            <a:r>
              <a:rPr lang="en"/>
              <a:t>Make Changes, add, and commit them.</a:t>
            </a:r>
            <a:endParaRPr/>
          </a:p>
          <a:p>
            <a:pPr indent="-285750" lvl="0" marL="285750" rtl="0" algn="l">
              <a:lnSpc>
                <a:spcPct val="233333"/>
              </a:lnSpc>
              <a:spcBef>
                <a:spcPts val="0"/>
              </a:spcBef>
              <a:spcAft>
                <a:spcPts val="0"/>
              </a:spcAft>
              <a:buClr>
                <a:schemeClr val="dk1"/>
              </a:buClr>
              <a:buSzPts val="1200"/>
              <a:buFont typeface="Arial"/>
              <a:buChar char="•"/>
            </a:pPr>
            <a:r>
              <a:rPr lang="en"/>
              <a:t>Review the repository’s history.</a:t>
            </a:r>
            <a:endParaRPr/>
          </a:p>
        </p:txBody>
      </p:sp>
      <p:sp>
        <p:nvSpPr>
          <p:cNvPr id="328" name="Google Shape;328;g27fe050920b_4_2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fe050920b_4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27fe050920b_4_2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7fe050920b_4_2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g27fe050920b_4_21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338" name="Google Shape;338;g27fe050920b_4_2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39" name="Google Shape;339;g27fe050920b_4_21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fe050920b_2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7fe050920b_2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115" name="Google Shape;115;g27fe050920b_2_14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27fe050920b_2_14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17" name="Google Shape;117;g27fe050920b_2_14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2:35 AM</a:t>
            </a:r>
            <a:endParaRPr/>
          </a:p>
        </p:txBody>
      </p:sp>
      <p:sp>
        <p:nvSpPr>
          <p:cNvPr id="118" name="Google Shape;118;g27fe050920b_2_14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7fe050920b_4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27fe050920b_4_2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How git works?</a:t>
            </a:r>
            <a:endParaRPr/>
          </a:p>
          <a:p>
            <a:pPr indent="0" lvl="0" marL="0" rtl="0" algn="l">
              <a:spcBef>
                <a:spcPts val="0"/>
              </a:spcBef>
              <a:spcAft>
                <a:spcPts val="0"/>
              </a:spcAft>
              <a:buNone/>
            </a:pPr>
            <a:r>
              <a:rPr lang="en"/>
              <a:t>To get started, we have three different places or virtual places.</a:t>
            </a:r>
            <a:endParaRPr/>
          </a:p>
          <a:p>
            <a:pPr indent="0" lvl="0" marL="0" rtl="0" algn="l">
              <a:spcBef>
                <a:spcPts val="0"/>
              </a:spcBef>
              <a:spcAft>
                <a:spcPts val="0"/>
              </a:spcAft>
              <a:buNone/>
            </a:pPr>
            <a:r>
              <a:rPr lang="en"/>
              <a:t>We have the working directory which we have just created our file inside, and we have the staging area which is the intermediate place between saving the changes forever in the local repository or leaving them in an intermediate state in the working directory.</a:t>
            </a:r>
            <a:endParaRPr/>
          </a:p>
          <a:p>
            <a:pPr indent="0" lvl="0" marL="0" rtl="0" algn="l">
              <a:spcBef>
                <a:spcPts val="0"/>
              </a:spcBef>
              <a:spcAft>
                <a:spcPts val="0"/>
              </a:spcAft>
              <a:buNone/>
            </a:pPr>
            <a:r>
              <a:rPr lang="en"/>
              <a:t>What can we do to ship our changes to the staging area?</a:t>
            </a:r>
            <a:endParaRPr/>
          </a:p>
          <a:p>
            <a:pPr indent="0" lvl="0" marL="0" rtl="0" algn="l">
              <a:spcBef>
                <a:spcPts val="0"/>
              </a:spcBef>
              <a:spcAft>
                <a:spcPts val="0"/>
              </a:spcAft>
              <a:buNone/>
            </a:pPr>
            <a:r>
              <a:rPr lang="en"/>
              <a:t>Imagine you have a cruise trip, the first thing you do is that you load the ship with your luggage or bags so, to load the ship with our files or code, we use a command called git add and then we give it the name of the file.</a:t>
            </a:r>
            <a:endParaRPr/>
          </a:p>
          <a:p>
            <a:pPr indent="0" lvl="0" marL="0" rtl="0" algn="l">
              <a:spcBef>
                <a:spcPts val="0"/>
              </a:spcBef>
              <a:spcAft>
                <a:spcPts val="0"/>
              </a:spcAft>
              <a:buNone/>
            </a:pPr>
            <a:r>
              <a:rPr lang="en"/>
              <a:t>For example, we can say git add new-text-file.txt</a:t>
            </a:r>
            <a:endParaRPr/>
          </a:p>
          <a:p>
            <a:pPr indent="0" lvl="0" marL="0" rtl="0" algn="l">
              <a:spcBef>
                <a:spcPts val="0"/>
              </a:spcBef>
              <a:spcAft>
                <a:spcPts val="0"/>
              </a:spcAft>
              <a:buNone/>
            </a:pPr>
            <a:r>
              <a:t/>
            </a:r>
            <a:endParaRPr/>
          </a:p>
        </p:txBody>
      </p:sp>
      <p:sp>
        <p:nvSpPr>
          <p:cNvPr id="349" name="Google Shape;349;g27fe050920b_4_2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g27fe050920b_4_22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351" name="Google Shape;351;g27fe050920b_4_22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52" name="Google Shape;352;g27fe050920b_4_22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7fe050920b_4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27fe050920b_4_2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And it will move our file to the staging area or the staging index which is the intermediate place that we have talked about.</a:t>
            </a:r>
            <a:endParaRPr/>
          </a:p>
          <a:p>
            <a:pPr indent="0" lvl="0" marL="0" rtl="0" algn="l">
              <a:spcBef>
                <a:spcPts val="0"/>
              </a:spcBef>
              <a:spcAft>
                <a:spcPts val="0"/>
              </a:spcAft>
              <a:buNone/>
            </a:pPr>
            <a:r>
              <a:rPr lang="en"/>
              <a:t>In order to do the next step which is moving the file to the local repository you have to use a command called git commit which makes our changes saved in the git history.</a:t>
            </a:r>
            <a:endParaRPr/>
          </a:p>
          <a:p>
            <a:pPr indent="0" lvl="0" marL="0" rtl="0" algn="l">
              <a:spcBef>
                <a:spcPts val="0"/>
              </a:spcBef>
              <a:spcAft>
                <a:spcPts val="0"/>
              </a:spcAft>
              <a:buNone/>
            </a:pPr>
            <a:r>
              <a:rPr lang="en"/>
              <a:t>So, to make our changes there we use git commit and we give it a message.</a:t>
            </a:r>
            <a:endParaRPr/>
          </a:p>
          <a:p>
            <a:pPr indent="0" lvl="0" marL="0" rtl="0" algn="l">
              <a:spcBef>
                <a:spcPts val="0"/>
              </a:spcBef>
              <a:spcAft>
                <a:spcPts val="0"/>
              </a:spcAft>
              <a:buNone/>
            </a:pPr>
            <a:r>
              <a:rPr lang="en"/>
              <a:t>For Example, “Message” any message you want but this message is really important, and we are going to get back to that in another slide but for now there is a command called git commit and we give it a dash m small to specify a specific message, and then a double quotation inside it our message.</a:t>
            </a:r>
            <a:endParaRPr/>
          </a:p>
        </p:txBody>
      </p:sp>
      <p:sp>
        <p:nvSpPr>
          <p:cNvPr id="364" name="Google Shape;364;g27fe050920b_4_2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g27fe050920b_4_23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366" name="Google Shape;366;g27fe050920b_4_23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67" name="Google Shape;367;g27fe050920b_4_23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7fe050920b_4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27fe050920b_4_2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And then the file is saved in the local repository.</a:t>
            </a:r>
            <a:endParaRPr/>
          </a:p>
        </p:txBody>
      </p:sp>
      <p:sp>
        <p:nvSpPr>
          <p:cNvPr id="380" name="Google Shape;380;g27fe050920b_4_2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g27fe050920b_4_25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382" name="Google Shape;382;g27fe050920b_4_25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83" name="Google Shape;383;g27fe050920b_4_25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7fe050920b_4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27fe050920b_4_2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27fe050920b_4_2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g27fe050920b_4_26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398" name="Google Shape;398;g27fe050920b_4_26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99" name="Google Shape;399;g27fe050920b_4_26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7fe050920b_4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g27fe050920b_4_2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27fe050920b_4_2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g27fe050920b_4_27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410" name="Google Shape;410;g27fe050920b_4_27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11" name="Google Shape;411;g27fe050920b_4_27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7fe050920b_4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27fe050920b_4_2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27fe050920b_4_2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g27fe050920b_4_28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422" name="Google Shape;422;g27fe050920b_4_28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23" name="Google Shape;423;g27fe050920b_4_28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7fe050920b_4_2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g27fe050920b_4_2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27fe050920b_4_2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32" name="Google Shape;432;g27fe050920b_4_29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433" name="Google Shape;433;g27fe050920b_4_29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34" name="Google Shape;434;g27fe050920b_4_29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7fe050920b_4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g27fe050920b_4_3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27fe050920b_4_3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45" name="Google Shape;445;g27fe050920b_4_30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446" name="Google Shape;446;g27fe050920b_4_30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47" name="Google Shape;447;g27fe050920b_4_30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7fe050920b_4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g27fe050920b_4_3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27fe050920b_4_3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58" name="Google Shape;458;g27fe050920b_4_31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459" name="Google Shape;459;g27fe050920b_4_31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60" name="Google Shape;460;g27fe050920b_4_31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7fe050920b_4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g27fe050920b_4_3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Let’s get started with our third and final exercise today which is to working with remotes, </a:t>
            </a:r>
            <a:endParaRPr/>
          </a:p>
          <a:p>
            <a:pPr indent="0" lvl="0" marL="0" rtl="0" algn="l">
              <a:spcBef>
                <a:spcPts val="0"/>
              </a:spcBef>
              <a:spcAft>
                <a:spcPts val="0"/>
              </a:spcAft>
              <a:buNone/>
            </a:pPr>
            <a:r>
              <a:rPr lang="en"/>
              <a:t>In this exercise, we will:</a:t>
            </a:r>
            <a:endParaRPr/>
          </a:p>
          <a:p>
            <a:pPr indent="-285750" lvl="0" marL="285750" rtl="0" algn="l">
              <a:lnSpc>
                <a:spcPct val="233333"/>
              </a:lnSpc>
              <a:spcBef>
                <a:spcPts val="0"/>
              </a:spcBef>
              <a:spcAft>
                <a:spcPts val="0"/>
              </a:spcAft>
              <a:buClr>
                <a:schemeClr val="dk1"/>
              </a:buClr>
              <a:buSzPts val="1200"/>
              <a:buFont typeface="Arial"/>
              <a:buChar char="•"/>
            </a:pPr>
            <a:r>
              <a:rPr lang="en"/>
              <a:t>Create a GitHub repository and clone it.</a:t>
            </a:r>
            <a:endParaRPr/>
          </a:p>
          <a:p>
            <a:pPr indent="-285750" lvl="0" marL="285750" rtl="0" algn="l">
              <a:lnSpc>
                <a:spcPct val="233333"/>
              </a:lnSpc>
              <a:spcBef>
                <a:spcPts val="0"/>
              </a:spcBef>
              <a:spcAft>
                <a:spcPts val="0"/>
              </a:spcAft>
              <a:buClr>
                <a:schemeClr val="dk1"/>
              </a:buClr>
              <a:buSzPts val="1200"/>
              <a:buFont typeface="Arial"/>
              <a:buChar char="•"/>
            </a:pPr>
            <a:r>
              <a:rPr lang="en"/>
              <a:t>Make changes and push to GitHub.</a:t>
            </a:r>
            <a:endParaRPr/>
          </a:p>
          <a:p>
            <a:pPr indent="-285750" lvl="0" marL="285750" rtl="0" algn="l">
              <a:lnSpc>
                <a:spcPct val="233333"/>
              </a:lnSpc>
              <a:spcBef>
                <a:spcPts val="0"/>
              </a:spcBef>
              <a:spcAft>
                <a:spcPts val="0"/>
              </a:spcAft>
              <a:buClr>
                <a:schemeClr val="dk1"/>
              </a:buClr>
              <a:buSzPts val="1200"/>
              <a:buFont typeface="Arial"/>
              <a:buChar char="•"/>
            </a:pPr>
            <a:r>
              <a:rPr lang="en"/>
              <a:t>Makes changes and pull from GitHub.</a:t>
            </a:r>
            <a:endParaRPr/>
          </a:p>
          <a:p>
            <a:pPr indent="-285750" lvl="0" marL="285750" rtl="0" algn="l">
              <a:lnSpc>
                <a:spcPct val="233333"/>
              </a:lnSpc>
              <a:spcBef>
                <a:spcPts val="0"/>
              </a:spcBef>
              <a:spcAft>
                <a:spcPts val="0"/>
              </a:spcAft>
              <a:buClr>
                <a:schemeClr val="dk1"/>
              </a:buClr>
              <a:buSzPts val="1200"/>
              <a:buFont typeface="Arial"/>
              <a:buChar char="•"/>
            </a:pPr>
            <a:r>
              <a:rPr lang="en"/>
              <a:t>Fork a  repository and make a pull request.</a:t>
            </a:r>
            <a:endParaRPr/>
          </a:p>
        </p:txBody>
      </p:sp>
      <p:sp>
        <p:nvSpPr>
          <p:cNvPr id="470" name="Google Shape;470;g27fe050920b_4_3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fe050920b_2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27fe050920b_2_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126" name="Google Shape;126;g27fe050920b_2_15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7fe050920b_2_15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28" name="Google Shape;128;g27fe050920b_2_15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2:35 AM</a:t>
            </a:r>
            <a:endParaRPr/>
          </a:p>
        </p:txBody>
      </p:sp>
      <p:sp>
        <p:nvSpPr>
          <p:cNvPr id="129" name="Google Shape;129;g27fe050920b_2_15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7fe050920b_4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g27fe050920b_4_3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So, Again How does git work? But now with GitHub?</a:t>
            </a:r>
            <a:endParaRPr/>
          </a:p>
          <a:p>
            <a:pPr indent="0" lvl="0" marL="0" rtl="0" algn="l">
              <a:spcBef>
                <a:spcPts val="0"/>
              </a:spcBef>
              <a:spcAft>
                <a:spcPts val="0"/>
              </a:spcAft>
              <a:buNone/>
            </a:pPr>
            <a:r>
              <a:rPr lang="en"/>
              <a:t>There is something new that has been introduced to us which is the remote repository and in our case it’s GitHub.</a:t>
            </a:r>
            <a:endParaRPr/>
          </a:p>
          <a:p>
            <a:pPr indent="0" lvl="0" marL="0" rtl="0" algn="l">
              <a:spcBef>
                <a:spcPts val="0"/>
              </a:spcBef>
              <a:spcAft>
                <a:spcPts val="0"/>
              </a:spcAft>
              <a:buNone/>
            </a:pPr>
            <a:r>
              <a:rPr lang="en"/>
              <a:t>This remote repository can be used to host our code online so, I can ship my code not just to my local repository but also online to the cloud to share it with others either in a private repository or a public repository which is open to everyone for contribution and for me to move my code from the local repository to the remote repository I have to use a command called git push!</a:t>
            </a:r>
            <a:endParaRPr/>
          </a:p>
        </p:txBody>
      </p:sp>
      <p:sp>
        <p:nvSpPr>
          <p:cNvPr id="478" name="Google Shape;478;g27fe050920b_4_3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g27fe050920b_4_33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480" name="Google Shape;480;g27fe050920b_4_33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81" name="Google Shape;481;g27fe050920b_4_33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7fe050920b_4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g27fe050920b_4_3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Let’s push my code</a:t>
            </a:r>
            <a:endParaRPr/>
          </a:p>
        </p:txBody>
      </p:sp>
      <p:sp>
        <p:nvSpPr>
          <p:cNvPr id="495" name="Google Shape;495;g27fe050920b_4_3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g27fe050920b_4_34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497" name="Google Shape;497;g27fe050920b_4_34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98" name="Google Shape;498;g27fe050920b_4_34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7fe050920b_4_3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g27fe050920b_4_3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And as you can see the file has been moved to GitHub.</a:t>
            </a:r>
            <a:endParaRPr/>
          </a:p>
          <a:p>
            <a:pPr indent="0" lvl="0" marL="0" rtl="0" algn="l">
              <a:spcBef>
                <a:spcPts val="0"/>
              </a:spcBef>
              <a:spcAft>
                <a:spcPts val="0"/>
              </a:spcAft>
              <a:buNone/>
            </a:pPr>
            <a:r>
              <a:rPr lang="en"/>
              <a:t>But what if it’s the other way around, I have done some changes on the remote repository and want to see these changes locally. </a:t>
            </a:r>
            <a:endParaRPr/>
          </a:p>
          <a:p>
            <a:pPr indent="0" lvl="0" marL="0" rtl="0" algn="l">
              <a:spcBef>
                <a:spcPts val="0"/>
              </a:spcBef>
              <a:spcAft>
                <a:spcPts val="0"/>
              </a:spcAft>
              <a:buNone/>
            </a:pPr>
            <a:r>
              <a:rPr lang="en"/>
              <a:t>I can use another command called git pull.</a:t>
            </a:r>
            <a:endParaRPr/>
          </a:p>
        </p:txBody>
      </p:sp>
      <p:sp>
        <p:nvSpPr>
          <p:cNvPr id="513" name="Google Shape;513;g27fe050920b_4_3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14" name="Google Shape;514;g27fe050920b_4_36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515" name="Google Shape;515;g27fe050920b_4_36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16" name="Google Shape;516;g27fe050920b_4_36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7fe050920b_4_3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g27fe050920b_4_3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And git pull with take the version of the repository that is hosted on GitHub and download it to your local repository.</a:t>
            </a:r>
            <a:endParaRPr/>
          </a:p>
          <a:p>
            <a:pPr indent="0" lvl="0" marL="0" rtl="0" algn="l">
              <a:spcBef>
                <a:spcPts val="0"/>
              </a:spcBef>
              <a:spcAft>
                <a:spcPts val="0"/>
              </a:spcAft>
              <a:buNone/>
            </a:pPr>
            <a:r>
              <a:rPr lang="en"/>
              <a:t>Let’s see this in action together.</a:t>
            </a:r>
            <a:endParaRPr/>
          </a:p>
        </p:txBody>
      </p:sp>
      <p:sp>
        <p:nvSpPr>
          <p:cNvPr id="532" name="Google Shape;532;g27fe050920b_4_3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33" name="Google Shape;533;g27fe050920b_4_38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8/10/2024 2:58 PM</a:t>
            </a:r>
            <a:endParaRPr/>
          </a:p>
        </p:txBody>
      </p:sp>
      <p:sp>
        <p:nvSpPr>
          <p:cNvPr id="534" name="Google Shape;534;g27fe050920b_4_38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35" name="Google Shape;535;g27fe050920b_4_38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7fe050920b_4_3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27fe050920b_4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fe050920b_4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27fe050920b_4_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Good morning good afternoon good evening</a:t>
            </a:r>
            <a:endParaRPr/>
          </a:p>
          <a:p>
            <a:pPr indent="0" lvl="0" marL="0" rtl="0" algn="l">
              <a:spcBef>
                <a:spcPts val="0"/>
              </a:spcBef>
              <a:spcAft>
                <a:spcPts val="0"/>
              </a:spcAft>
              <a:buNone/>
            </a:pPr>
            <a:r>
              <a:rPr lang="en"/>
              <a:t>Depending on where in the world you might be my name is ..</a:t>
            </a:r>
            <a:endParaRPr/>
          </a:p>
          <a:p>
            <a:pPr indent="0" lvl="0" marL="0" rtl="0" algn="l">
              <a:spcBef>
                <a:spcPts val="0"/>
              </a:spcBef>
              <a:spcAft>
                <a:spcPts val="0"/>
              </a:spcAft>
              <a:buNone/>
            </a:pPr>
            <a:r>
              <a:rPr lang="en"/>
              <a:t>I’m a ..</a:t>
            </a:r>
            <a:endParaRPr/>
          </a:p>
          <a:p>
            <a:pPr indent="0" lvl="0" marL="0" rtl="0" algn="l">
              <a:spcBef>
                <a:spcPts val="0"/>
              </a:spcBef>
              <a:spcAft>
                <a:spcPts val="0"/>
              </a:spcAft>
              <a:buNone/>
            </a:pPr>
            <a:r>
              <a:rPr lang="en"/>
              <a:t>As we go through this if you have questions feel free to go ahead and ask them.</a:t>
            </a:r>
            <a:endParaRPr/>
          </a:p>
          <a:p>
            <a:pPr indent="0" lvl="0" marL="0" rtl="0" algn="l">
              <a:spcBef>
                <a:spcPts val="0"/>
              </a:spcBef>
              <a:spcAft>
                <a:spcPts val="0"/>
              </a:spcAft>
              <a:buNone/>
            </a:pPr>
            <a:r>
              <a:rPr lang="en"/>
              <a:t>One thing to note is that as we go through this if somebody asks a question, I may hold off for a couple of minutes to answer that either to try to keep with the flow or because we are going to answer the question a little bit later but please don’t be shy don’t be afraid at all to ask your questions.</a:t>
            </a:r>
            <a:endParaRPr/>
          </a:p>
        </p:txBody>
      </p:sp>
      <p:sp>
        <p:nvSpPr>
          <p:cNvPr id="137" name="Google Shape;137;g27fe050920b_4_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fe050920b_4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27fe050920b_4_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What are we going to do today?</a:t>
            </a:r>
            <a:endParaRPr/>
          </a:p>
          <a:p>
            <a:pPr indent="0" lvl="0" marL="0" rtl="0" algn="l">
              <a:spcBef>
                <a:spcPts val="0"/>
              </a:spcBef>
              <a:spcAft>
                <a:spcPts val="0"/>
              </a:spcAft>
              <a:buNone/>
            </a:pPr>
            <a:r>
              <a:rPr lang="en"/>
              <a:t>We are going to get to know what is version control, install git together, work on a local repository, work with remotes on GitHub, and finally we are going to work on another developer’s repository.</a:t>
            </a:r>
            <a:endParaRPr/>
          </a:p>
        </p:txBody>
      </p:sp>
      <p:sp>
        <p:nvSpPr>
          <p:cNvPr id="149" name="Google Shape;149;g27fe050920b_4_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fe050920b_4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7fe050920b_4_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To answer this question let me tell you a little story.</a:t>
            </a:r>
            <a:endParaRPr/>
          </a:p>
          <a:p>
            <a:pPr indent="0" lvl="0" marL="0" rtl="0" algn="l">
              <a:spcBef>
                <a:spcPts val="0"/>
              </a:spcBef>
              <a:spcAft>
                <a:spcPts val="0"/>
              </a:spcAft>
              <a:buNone/>
            </a:pPr>
            <a:r>
              <a:rPr lang="en"/>
              <a:t>Once upon a time, there were two friends playing a game together this game consists of the world map and a small pieces that you use to conquer a piece of land.</a:t>
            </a:r>
            <a:endParaRPr/>
          </a:p>
          <a:p>
            <a:pPr indent="0" lvl="0" marL="0" rtl="0" algn="l">
              <a:spcBef>
                <a:spcPts val="0"/>
              </a:spcBef>
              <a:spcAft>
                <a:spcPts val="0"/>
              </a:spcAft>
              <a:buNone/>
            </a:pPr>
            <a:r>
              <a:rPr lang="en"/>
              <a:t>Each player starts moving his pieces and the player that conquers the biggest piece of land wins.</a:t>
            </a:r>
            <a:endParaRPr/>
          </a:p>
          <a:p>
            <a:pPr indent="0" lvl="0" marL="0" rtl="0" algn="l">
              <a:spcBef>
                <a:spcPts val="0"/>
              </a:spcBef>
              <a:spcAft>
                <a:spcPts val="0"/>
              </a:spcAft>
              <a:buNone/>
            </a:pPr>
            <a:r>
              <a:rPr lang="en"/>
              <a:t>The game takes a lot of time as the players are trying to conquer the whole world so, sometimes they pause the game and continue playing next day.</a:t>
            </a:r>
            <a:endParaRPr/>
          </a:p>
          <a:p>
            <a:pPr indent="0" lvl="0" marL="0" rtl="0" algn="l">
              <a:spcBef>
                <a:spcPts val="0"/>
              </a:spcBef>
              <a:spcAft>
                <a:spcPts val="0"/>
              </a:spcAft>
              <a:buNone/>
            </a:pPr>
            <a:r>
              <a:rPr lang="en"/>
              <a:t>Instead of restarting the game each time they thought of a nice solution which is to keep track of the game state by taking an image of the game board each time they stop playing.</a:t>
            </a:r>
            <a:endParaRPr/>
          </a:p>
          <a:p>
            <a:pPr indent="0" lvl="0" marL="0" rtl="0" algn="l">
              <a:spcBef>
                <a:spcPts val="0"/>
              </a:spcBef>
              <a:spcAft>
                <a:spcPts val="0"/>
              </a:spcAft>
              <a:buNone/>
            </a:pPr>
            <a:r>
              <a:rPr lang="en"/>
              <a:t>This image has the time included in it, who took the image, and the state and location of game pieces in the image which insured that they always have a safe point they can get back to.</a:t>
            </a:r>
            <a:endParaRPr/>
          </a:p>
        </p:txBody>
      </p:sp>
      <p:sp>
        <p:nvSpPr>
          <p:cNvPr id="157" name="Google Shape;157;g27fe050920b_4_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fe050920b_4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7fe050920b_4_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This concept of a safe point is the idea behind version control as we keep track of different version of our code which might include the time, person who created the version, the state of our code at this exact time.</a:t>
            </a:r>
            <a:endParaRPr/>
          </a:p>
        </p:txBody>
      </p:sp>
      <p:sp>
        <p:nvSpPr>
          <p:cNvPr id="182" name="Google Shape;182;g27fe050920b_4_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fe050920b_4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7fe050920b_4_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Centralized, only one device has everything (each device has his own piece of the centralized code)</a:t>
            </a:r>
            <a:endParaRPr/>
          </a:p>
          <a:p>
            <a:pPr indent="0" lvl="0" marL="0" rtl="0" algn="l">
              <a:spcBef>
                <a:spcPts val="0"/>
              </a:spcBef>
              <a:spcAft>
                <a:spcPts val="0"/>
              </a:spcAft>
              <a:buNone/>
            </a:pPr>
            <a:r>
              <a:rPr lang="en"/>
              <a:t>Distributed, each device has the same version of the code (all the devices are contributing to it at the same time)</a:t>
            </a:r>
            <a:endParaRPr/>
          </a:p>
        </p:txBody>
      </p:sp>
      <p:sp>
        <p:nvSpPr>
          <p:cNvPr id="207" name="Google Shape;207;g27fe050920b_4_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fe050920b_4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27fe050920b_4_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 centralized and distributed version control systems is a concept that some tools are built on.</a:t>
            </a:r>
            <a:endParaRPr/>
          </a:p>
          <a:p>
            <a:pPr indent="0" lvl="0" marL="0" rtl="0" algn="l">
              <a:spcBef>
                <a:spcPts val="0"/>
              </a:spcBef>
              <a:spcAft>
                <a:spcPts val="0"/>
              </a:spcAft>
              <a:buNone/>
            </a:pPr>
            <a:r>
              <a:rPr lang="en"/>
              <a:t>Git uses a distributed version control system.</a:t>
            </a:r>
            <a:endParaRPr/>
          </a:p>
          <a:p>
            <a:pPr indent="0" lvl="0" marL="0" marR="0" rtl="0" algn="l">
              <a:lnSpc>
                <a:spcPct val="100000"/>
              </a:lnSpc>
              <a:spcBef>
                <a:spcPts val="0"/>
              </a:spcBef>
              <a:spcAft>
                <a:spcPts val="0"/>
              </a:spcAft>
              <a:buClr>
                <a:schemeClr val="dk1"/>
              </a:buClr>
              <a:buSzPts val="1200"/>
              <a:buFont typeface="Calibri"/>
              <a:buNone/>
            </a:pPr>
            <a:r>
              <a:rPr lang="en"/>
              <a:t>Git uses a centralized version control system. </a:t>
            </a:r>
            <a:endParaRPr/>
          </a:p>
          <a:p>
            <a:pPr indent="0" lvl="0" marL="0" marR="0" rtl="0" algn="l">
              <a:lnSpc>
                <a:spcPct val="100000"/>
              </a:lnSpc>
              <a:spcBef>
                <a:spcPts val="0"/>
              </a:spcBef>
              <a:spcAft>
                <a:spcPts val="0"/>
              </a:spcAft>
              <a:buClr>
                <a:schemeClr val="dk1"/>
              </a:buClr>
              <a:buSzPts val="1200"/>
              <a:buFont typeface="Calibri"/>
              <a:buNone/>
            </a:pPr>
            <a:r>
              <a:rPr lang="en"/>
              <a:t>Git uses a distributed version control system. </a:t>
            </a:r>
            <a:endParaRPr/>
          </a:p>
          <a:p>
            <a:pPr indent="0" lvl="0" marL="0" rtl="0" algn="l">
              <a:spcBef>
                <a:spcPts val="0"/>
              </a:spcBef>
              <a:spcAft>
                <a:spcPts val="0"/>
              </a:spcAft>
              <a:buNone/>
            </a:pPr>
            <a:r>
              <a:t/>
            </a:r>
            <a:endParaRPr/>
          </a:p>
        </p:txBody>
      </p:sp>
      <p:sp>
        <p:nvSpPr>
          <p:cNvPr id="220" name="Google Shape;220;g27fe050920b_4_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2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2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1">
  <p:cSld name="Walkin 1">
    <p:spTree>
      <p:nvGrpSpPr>
        <p:cNvPr id="54" name="Shape 54"/>
        <p:cNvGrpSpPr/>
        <p:nvPr/>
      </p:nvGrpSpPr>
      <p:grpSpPr>
        <a:xfrm>
          <a:off x="0" y="0"/>
          <a:ext cx="0" cy="0"/>
          <a:chOff x="0" y="0"/>
          <a:chExt cx="0" cy="0"/>
        </a:xfrm>
      </p:grpSpPr>
      <p:pic>
        <p:nvPicPr>
          <p:cNvPr descr="A picture containing meter&#10;&#10;Description automatically generated" id="55" name="Google Shape;55;p13"/>
          <p:cNvPicPr preferRelativeResize="0"/>
          <p:nvPr/>
        </p:nvPicPr>
        <p:blipFill rotWithShape="1">
          <a:blip r:embed="rId2">
            <a:alphaModFix/>
          </a:blip>
          <a:srcRect b="7750" l="51535" r="1922" t="20882"/>
          <a:stretch/>
        </p:blipFill>
        <p:spPr>
          <a:xfrm>
            <a:off x="0" y="0"/>
            <a:ext cx="9143999" cy="5143499"/>
          </a:xfrm>
          <a:prstGeom prst="rect">
            <a:avLst/>
          </a:prstGeom>
          <a:noFill/>
          <a:ln>
            <a:noFill/>
          </a:ln>
        </p:spPr>
      </p:pic>
      <p:sp>
        <p:nvSpPr>
          <p:cNvPr id="56" name="Google Shape;56;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extLst>
    <p:ext uri="{DCECCB84-F9BA-43D5-87BE-67443E8EF086}">
      <p15:sldGuideLst>
        <p15:guide id="1" orient="horz" pos="954">
          <p15:clr>
            <a:srgbClr val="5ACBF0"/>
          </p15:clr>
        </p15:guide>
        <p15:guide id="2" orient="horz" pos="678">
          <p15:clr>
            <a:srgbClr val="5ACBF0"/>
          </p15:clr>
        </p15:guide>
        <p15:guide id="3" orient="horz" pos="216">
          <p15:clr>
            <a:srgbClr val="5ACBF0"/>
          </p15:clr>
        </p15:guide>
        <p15:guide id="4" orient="horz" pos="1620">
          <p15:clr>
            <a:srgbClr val="FBAE40"/>
          </p15:clr>
        </p15:guide>
        <p15:guide id="5"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2">
  <p:cSld name="Walkin 2">
    <p:bg>
      <p:bgPr>
        <a:solidFill>
          <a:schemeClr val="lt1"/>
        </a:solidFill>
      </p:bgPr>
    </p:bg>
    <p:spTree>
      <p:nvGrpSpPr>
        <p:cNvPr id="57" name="Shape 57"/>
        <p:cNvGrpSpPr/>
        <p:nvPr/>
      </p:nvGrpSpPr>
      <p:grpSpPr>
        <a:xfrm>
          <a:off x="0" y="0"/>
          <a:ext cx="0" cy="0"/>
          <a:chOff x="0" y="0"/>
          <a:chExt cx="0" cy="0"/>
        </a:xfrm>
      </p:grpSpPr>
      <p:pic>
        <p:nvPicPr>
          <p:cNvPr descr="A picture containing meter&#10;&#10;Description automatically generated" id="58" name="Google Shape;58;p14"/>
          <p:cNvPicPr preferRelativeResize="0"/>
          <p:nvPr/>
        </p:nvPicPr>
        <p:blipFill rotWithShape="1">
          <a:blip r:embed="rId2">
            <a:alphaModFix/>
          </a:blip>
          <a:srcRect b="10377" l="25739" r="8815" t="-1894"/>
          <a:stretch/>
        </p:blipFill>
        <p:spPr>
          <a:xfrm>
            <a:off x="1" y="453310"/>
            <a:ext cx="9143999" cy="4690189"/>
          </a:xfrm>
          <a:prstGeom prst="rect">
            <a:avLst/>
          </a:prstGeom>
          <a:noFill/>
          <a:ln>
            <a:noFill/>
          </a:ln>
        </p:spPr>
      </p:pic>
      <p:pic>
        <p:nvPicPr>
          <p:cNvPr descr="A picture containing food, drawing, plate&#10;&#10;Description automatically generated" id="59" name="Google Shape;59;p14"/>
          <p:cNvPicPr preferRelativeResize="0"/>
          <p:nvPr/>
        </p:nvPicPr>
        <p:blipFill rotWithShape="1">
          <a:blip r:embed="rId3">
            <a:alphaModFix/>
          </a:blip>
          <a:srcRect b="0" l="0" r="0" t="0"/>
          <a:stretch/>
        </p:blipFill>
        <p:spPr>
          <a:xfrm>
            <a:off x="440532" y="446961"/>
            <a:ext cx="1599713" cy="301751"/>
          </a:xfrm>
          <a:prstGeom prst="rect">
            <a:avLst/>
          </a:prstGeom>
          <a:noFill/>
          <a:ln>
            <a:noFill/>
          </a:ln>
        </p:spPr>
      </p:pic>
      <p:sp>
        <p:nvSpPr>
          <p:cNvPr id="60" name="Google Shape;60;p14"/>
          <p:cNvSpPr txBox="1"/>
          <p:nvPr>
            <p:ph type="title"/>
          </p:nvPr>
        </p:nvSpPr>
        <p:spPr>
          <a:xfrm>
            <a:off x="438150" y="2156252"/>
            <a:ext cx="4978500" cy="4155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Clr>
                <a:srgbClr val="1A1A1A"/>
              </a:buClr>
              <a:buSzPts val="2700"/>
              <a:buFont typeface="Quattrocento Sans"/>
              <a:buNone/>
              <a:defRPr sz="2700">
                <a:solidFill>
                  <a:srgbClr val="1A1A1A"/>
                </a:solidFill>
                <a:latin typeface="Quattrocento Sans"/>
                <a:ea typeface="Quattrocento Sans"/>
                <a:cs typeface="Quattrocento Sans"/>
                <a:sym typeface="Quattrocento San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 name="Google Shape;61;p14"/>
          <p:cNvSpPr txBox="1"/>
          <p:nvPr>
            <p:ph idx="1" type="body"/>
          </p:nvPr>
        </p:nvSpPr>
        <p:spPr>
          <a:xfrm>
            <a:off x="438150" y="2657357"/>
            <a:ext cx="4991700" cy="2307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Clr>
                <a:srgbClr val="1A1A1A"/>
              </a:buClr>
              <a:buSzPts val="1400"/>
              <a:buNone/>
              <a:defRPr sz="1500">
                <a:solidFill>
                  <a:srgbClr val="1A1A1A"/>
                </a:solidFill>
                <a:latin typeface="Quattrocento Sans"/>
                <a:ea typeface="Quattrocento Sans"/>
                <a:cs typeface="Quattrocento Sans"/>
                <a:sym typeface="Quattrocento Sans"/>
              </a:defRPr>
            </a:lvl1pPr>
            <a:lvl2pPr indent="-304800" lvl="1" marL="914400" rtl="0" algn="l">
              <a:lnSpc>
                <a:spcPct val="100000"/>
              </a:lnSpc>
              <a:spcBef>
                <a:spcPts val="300"/>
              </a:spcBef>
              <a:spcAft>
                <a:spcPts val="0"/>
              </a:spcAft>
              <a:buClr>
                <a:schemeClr val="lt1"/>
              </a:buClr>
              <a:buSzPts val="1200"/>
              <a:buChar char="○"/>
              <a:defRPr/>
            </a:lvl2pPr>
            <a:lvl3pPr indent="-304800" lvl="2" marL="1371600" rtl="0" algn="l">
              <a:lnSpc>
                <a:spcPct val="100000"/>
              </a:lnSpc>
              <a:spcBef>
                <a:spcPts val="300"/>
              </a:spcBef>
              <a:spcAft>
                <a:spcPts val="0"/>
              </a:spcAft>
              <a:buClr>
                <a:schemeClr val="lt1"/>
              </a:buClr>
              <a:buSzPts val="1200"/>
              <a:buChar char="■"/>
              <a:defRPr/>
            </a:lvl3pPr>
            <a:lvl4pPr indent="-304800" lvl="3" marL="1828800" rtl="0" algn="l">
              <a:lnSpc>
                <a:spcPct val="100000"/>
              </a:lnSpc>
              <a:spcBef>
                <a:spcPts val="300"/>
              </a:spcBef>
              <a:spcAft>
                <a:spcPts val="0"/>
              </a:spcAft>
              <a:buClr>
                <a:schemeClr val="lt1"/>
              </a:buClr>
              <a:buSzPts val="1200"/>
              <a:buChar char="●"/>
              <a:defRPr/>
            </a:lvl4pPr>
            <a:lvl5pPr indent="-304800" lvl="4" marL="2286000" rtl="0" algn="l">
              <a:lnSpc>
                <a:spcPct val="100000"/>
              </a:lnSpc>
              <a:spcBef>
                <a:spcPts val="300"/>
              </a:spcBef>
              <a:spcAft>
                <a:spcPts val="0"/>
              </a:spcAft>
              <a:buClr>
                <a:schemeClr val="lt1"/>
              </a:buClr>
              <a:buSzPts val="1200"/>
              <a:buChar char="○"/>
              <a:defRPr/>
            </a:lvl5pPr>
            <a:lvl6pPr indent="-317500" lvl="5" marL="2743200" rtl="0" algn="l">
              <a:spcBef>
                <a:spcPts val="300"/>
              </a:spcBef>
              <a:spcAft>
                <a:spcPts val="0"/>
              </a:spcAft>
              <a:buClr>
                <a:schemeClr val="lt1"/>
              </a:buClr>
              <a:buSzPts val="1400"/>
              <a:buChar char="■"/>
              <a:defRPr/>
            </a:lvl6pPr>
            <a:lvl7pPr indent="-317500" lvl="6" marL="3200400" rtl="0" algn="l">
              <a:spcBef>
                <a:spcPts val="1200"/>
              </a:spcBef>
              <a:spcAft>
                <a:spcPts val="0"/>
              </a:spcAft>
              <a:buClr>
                <a:schemeClr val="lt1"/>
              </a:buClr>
              <a:buSzPts val="1400"/>
              <a:buChar char="●"/>
              <a:defRPr/>
            </a:lvl7pPr>
            <a:lvl8pPr indent="-317500" lvl="7" marL="3657600" rtl="0" algn="l">
              <a:spcBef>
                <a:spcPts val="1200"/>
              </a:spcBef>
              <a:spcAft>
                <a:spcPts val="0"/>
              </a:spcAft>
              <a:buClr>
                <a:schemeClr val="lt1"/>
              </a:buClr>
              <a:buSzPts val="1400"/>
              <a:buChar char="○"/>
              <a:defRPr/>
            </a:lvl8pPr>
            <a:lvl9pPr indent="-317500" lvl="8" marL="4114800" rtl="0" algn="l">
              <a:spcBef>
                <a:spcPts val="1200"/>
              </a:spcBef>
              <a:spcAft>
                <a:spcPts val="1200"/>
              </a:spcAft>
              <a:buClr>
                <a:schemeClr val="lt1"/>
              </a:buClr>
              <a:buSzPts val="1400"/>
              <a:buChar char="■"/>
              <a:defRPr/>
            </a:lvl9pPr>
          </a:lstStyle>
          <a:p/>
        </p:txBody>
      </p:sp>
      <p:sp>
        <p:nvSpPr>
          <p:cNvPr id="62" name="Google Shape;62;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solidFill>
                  <a:srgbClr val="1A1A1A"/>
                </a:solidFill>
              </a:defRPr>
            </a:lvl1pPr>
            <a:lvl2pPr lvl="1" rtl="0">
              <a:buNone/>
              <a:defRPr>
                <a:solidFill>
                  <a:srgbClr val="1A1A1A"/>
                </a:solidFill>
              </a:defRPr>
            </a:lvl2pPr>
            <a:lvl3pPr lvl="2" rtl="0">
              <a:buNone/>
              <a:defRPr>
                <a:solidFill>
                  <a:srgbClr val="1A1A1A"/>
                </a:solidFill>
              </a:defRPr>
            </a:lvl3pPr>
            <a:lvl4pPr lvl="3" rtl="0">
              <a:buNone/>
              <a:defRPr>
                <a:solidFill>
                  <a:srgbClr val="1A1A1A"/>
                </a:solidFill>
              </a:defRPr>
            </a:lvl4pPr>
            <a:lvl5pPr lvl="4" rtl="0">
              <a:buNone/>
              <a:defRPr>
                <a:solidFill>
                  <a:srgbClr val="1A1A1A"/>
                </a:solidFill>
              </a:defRPr>
            </a:lvl5pPr>
            <a:lvl6pPr lvl="5" rtl="0">
              <a:buNone/>
              <a:defRPr>
                <a:solidFill>
                  <a:srgbClr val="1A1A1A"/>
                </a:solidFill>
              </a:defRPr>
            </a:lvl6pPr>
            <a:lvl7pPr lvl="6" rtl="0">
              <a:buNone/>
              <a:defRPr>
                <a:solidFill>
                  <a:srgbClr val="1A1A1A"/>
                </a:solidFill>
              </a:defRPr>
            </a:lvl7pPr>
            <a:lvl8pPr lvl="7" rtl="0">
              <a:buNone/>
              <a:defRPr>
                <a:solidFill>
                  <a:srgbClr val="1A1A1A"/>
                </a:solidFill>
              </a:defRPr>
            </a:lvl8pPr>
            <a:lvl9pPr lvl="8" rtl="0">
              <a:buNone/>
              <a:defRPr>
                <a:solidFill>
                  <a:srgbClr val="1A1A1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71">
          <p15:clr>
            <a:srgbClr val="5ACBF0"/>
          </p15:clr>
        </p15:guide>
        <p15:guide id="2" orient="horz" pos="1872">
          <p15:clr>
            <a:srgbClr val="5ACBF0"/>
          </p15:clr>
        </p15:guide>
        <p15:guide id="3" pos="4590">
          <p15:clr>
            <a:srgbClr val="5ACBF0"/>
          </p15:clr>
        </p15:guide>
        <p15:guide id="4" orient="horz" pos="16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5">
  <p:cSld name="Walkin 5">
    <p:bg>
      <p:bgPr>
        <a:solidFill>
          <a:srgbClr val="F2F2F2"/>
        </a:solidFill>
      </p:bgPr>
    </p:bg>
    <p:spTree>
      <p:nvGrpSpPr>
        <p:cNvPr id="63" name="Shape 63"/>
        <p:cNvGrpSpPr/>
        <p:nvPr/>
      </p:nvGrpSpPr>
      <p:grpSpPr>
        <a:xfrm>
          <a:off x="0" y="0"/>
          <a:ext cx="0" cy="0"/>
          <a:chOff x="0" y="0"/>
          <a:chExt cx="0" cy="0"/>
        </a:xfrm>
      </p:grpSpPr>
      <p:pic>
        <p:nvPicPr>
          <p:cNvPr descr="A picture containing meter&#10;&#10;Description automatically generated" id="64" name="Google Shape;64;p15"/>
          <p:cNvPicPr preferRelativeResize="0"/>
          <p:nvPr/>
        </p:nvPicPr>
        <p:blipFill rotWithShape="1">
          <a:blip r:embed="rId2">
            <a:alphaModFix/>
          </a:blip>
          <a:srcRect b="10239" l="25165" r="8591" t="-6476"/>
          <a:stretch/>
        </p:blipFill>
        <p:spPr>
          <a:xfrm>
            <a:off x="0" y="270760"/>
            <a:ext cx="9143999" cy="4872740"/>
          </a:xfrm>
          <a:prstGeom prst="rect">
            <a:avLst/>
          </a:prstGeom>
          <a:noFill/>
          <a:ln>
            <a:noFill/>
          </a:ln>
        </p:spPr>
      </p:pic>
      <p:sp>
        <p:nvSpPr>
          <p:cNvPr id="65" name="Google Shape;65;p15"/>
          <p:cNvSpPr txBox="1"/>
          <p:nvPr>
            <p:ph type="title"/>
          </p:nvPr>
        </p:nvSpPr>
        <p:spPr>
          <a:xfrm>
            <a:off x="438150" y="2156252"/>
            <a:ext cx="4978500" cy="4155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Clr>
                <a:srgbClr val="1A1A1A"/>
              </a:buClr>
              <a:buSzPts val="2700"/>
              <a:buFont typeface="Quattrocento Sans"/>
              <a:buNone/>
              <a:defRPr sz="2700">
                <a:solidFill>
                  <a:srgbClr val="1A1A1A"/>
                </a:solidFill>
                <a:latin typeface="Quattrocento Sans"/>
                <a:ea typeface="Quattrocento Sans"/>
                <a:cs typeface="Quattrocento Sans"/>
                <a:sym typeface="Quattrocento San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15"/>
          <p:cNvSpPr txBox="1"/>
          <p:nvPr>
            <p:ph idx="1" type="body"/>
          </p:nvPr>
        </p:nvSpPr>
        <p:spPr>
          <a:xfrm>
            <a:off x="438150" y="2657357"/>
            <a:ext cx="4991700" cy="2307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Clr>
                <a:srgbClr val="1A1A1A"/>
              </a:buClr>
              <a:buSzPts val="1400"/>
              <a:buNone/>
              <a:defRPr sz="1500">
                <a:solidFill>
                  <a:srgbClr val="1A1A1A"/>
                </a:solidFill>
                <a:latin typeface="Quattrocento Sans"/>
                <a:ea typeface="Quattrocento Sans"/>
                <a:cs typeface="Quattrocento Sans"/>
                <a:sym typeface="Quattrocento Sans"/>
              </a:defRPr>
            </a:lvl1pPr>
            <a:lvl2pPr indent="-304800" lvl="1" marL="914400" rtl="0" algn="l">
              <a:lnSpc>
                <a:spcPct val="100000"/>
              </a:lnSpc>
              <a:spcBef>
                <a:spcPts val="300"/>
              </a:spcBef>
              <a:spcAft>
                <a:spcPts val="0"/>
              </a:spcAft>
              <a:buClr>
                <a:schemeClr val="lt1"/>
              </a:buClr>
              <a:buSzPts val="1200"/>
              <a:buChar char="○"/>
              <a:defRPr/>
            </a:lvl2pPr>
            <a:lvl3pPr indent="-304800" lvl="2" marL="1371600" rtl="0" algn="l">
              <a:lnSpc>
                <a:spcPct val="100000"/>
              </a:lnSpc>
              <a:spcBef>
                <a:spcPts val="300"/>
              </a:spcBef>
              <a:spcAft>
                <a:spcPts val="0"/>
              </a:spcAft>
              <a:buClr>
                <a:schemeClr val="lt1"/>
              </a:buClr>
              <a:buSzPts val="1200"/>
              <a:buChar char="■"/>
              <a:defRPr/>
            </a:lvl3pPr>
            <a:lvl4pPr indent="-304800" lvl="3" marL="1828800" rtl="0" algn="l">
              <a:lnSpc>
                <a:spcPct val="100000"/>
              </a:lnSpc>
              <a:spcBef>
                <a:spcPts val="300"/>
              </a:spcBef>
              <a:spcAft>
                <a:spcPts val="0"/>
              </a:spcAft>
              <a:buClr>
                <a:schemeClr val="lt1"/>
              </a:buClr>
              <a:buSzPts val="1200"/>
              <a:buChar char="●"/>
              <a:defRPr/>
            </a:lvl4pPr>
            <a:lvl5pPr indent="-304800" lvl="4" marL="2286000" rtl="0" algn="l">
              <a:lnSpc>
                <a:spcPct val="100000"/>
              </a:lnSpc>
              <a:spcBef>
                <a:spcPts val="300"/>
              </a:spcBef>
              <a:spcAft>
                <a:spcPts val="0"/>
              </a:spcAft>
              <a:buClr>
                <a:schemeClr val="lt1"/>
              </a:buClr>
              <a:buSzPts val="1200"/>
              <a:buChar char="○"/>
              <a:defRPr/>
            </a:lvl5pPr>
            <a:lvl6pPr indent="-317500" lvl="5" marL="2743200" rtl="0" algn="l">
              <a:spcBef>
                <a:spcPts val="300"/>
              </a:spcBef>
              <a:spcAft>
                <a:spcPts val="0"/>
              </a:spcAft>
              <a:buClr>
                <a:schemeClr val="lt1"/>
              </a:buClr>
              <a:buSzPts val="1400"/>
              <a:buChar char="■"/>
              <a:defRPr/>
            </a:lvl6pPr>
            <a:lvl7pPr indent="-317500" lvl="6" marL="3200400" rtl="0" algn="l">
              <a:spcBef>
                <a:spcPts val="1200"/>
              </a:spcBef>
              <a:spcAft>
                <a:spcPts val="0"/>
              </a:spcAft>
              <a:buClr>
                <a:schemeClr val="lt1"/>
              </a:buClr>
              <a:buSzPts val="1400"/>
              <a:buChar char="●"/>
              <a:defRPr/>
            </a:lvl7pPr>
            <a:lvl8pPr indent="-317500" lvl="7" marL="3657600" rtl="0" algn="l">
              <a:spcBef>
                <a:spcPts val="1200"/>
              </a:spcBef>
              <a:spcAft>
                <a:spcPts val="0"/>
              </a:spcAft>
              <a:buClr>
                <a:schemeClr val="lt1"/>
              </a:buClr>
              <a:buSzPts val="1400"/>
              <a:buChar char="○"/>
              <a:defRPr/>
            </a:lvl8pPr>
            <a:lvl9pPr indent="-317500" lvl="8" marL="4114800" rtl="0" algn="l">
              <a:spcBef>
                <a:spcPts val="1200"/>
              </a:spcBef>
              <a:spcAft>
                <a:spcPts val="1200"/>
              </a:spcAft>
              <a:buClr>
                <a:schemeClr val="lt1"/>
              </a:buClr>
              <a:buSzPts val="1400"/>
              <a:buChar char="■"/>
              <a:defRPr/>
            </a:lvl9pPr>
          </a:lstStyle>
          <a:p/>
        </p:txBody>
      </p:sp>
      <p:pic>
        <p:nvPicPr>
          <p:cNvPr descr="A picture containing food, drawing, plate&#10;&#10;Description automatically generated" id="67" name="Google Shape;67;p15"/>
          <p:cNvPicPr preferRelativeResize="0"/>
          <p:nvPr/>
        </p:nvPicPr>
        <p:blipFill rotWithShape="1">
          <a:blip r:embed="rId3">
            <a:alphaModFix/>
          </a:blip>
          <a:srcRect b="0" l="0" r="0" t="0"/>
          <a:stretch/>
        </p:blipFill>
        <p:spPr>
          <a:xfrm>
            <a:off x="440532" y="446961"/>
            <a:ext cx="1599713" cy="301751"/>
          </a:xfrm>
          <a:prstGeom prst="rect">
            <a:avLst/>
          </a:prstGeom>
          <a:noFill/>
          <a:ln>
            <a:noFill/>
          </a:ln>
        </p:spPr>
      </p:pic>
      <p:sp>
        <p:nvSpPr>
          <p:cNvPr id="68" name="Google Shape;68;p1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solidFill>
                  <a:srgbClr val="1A1A1A"/>
                </a:solidFill>
              </a:defRPr>
            </a:lvl1pPr>
            <a:lvl2pPr lvl="1" rtl="0">
              <a:buNone/>
              <a:defRPr>
                <a:solidFill>
                  <a:srgbClr val="1A1A1A"/>
                </a:solidFill>
              </a:defRPr>
            </a:lvl2pPr>
            <a:lvl3pPr lvl="2" rtl="0">
              <a:buNone/>
              <a:defRPr>
                <a:solidFill>
                  <a:srgbClr val="1A1A1A"/>
                </a:solidFill>
              </a:defRPr>
            </a:lvl3pPr>
            <a:lvl4pPr lvl="3" rtl="0">
              <a:buNone/>
              <a:defRPr>
                <a:solidFill>
                  <a:srgbClr val="1A1A1A"/>
                </a:solidFill>
              </a:defRPr>
            </a:lvl4pPr>
            <a:lvl5pPr lvl="4" rtl="0">
              <a:buNone/>
              <a:defRPr>
                <a:solidFill>
                  <a:srgbClr val="1A1A1A"/>
                </a:solidFill>
              </a:defRPr>
            </a:lvl5pPr>
            <a:lvl6pPr lvl="5" rtl="0">
              <a:buNone/>
              <a:defRPr>
                <a:solidFill>
                  <a:srgbClr val="1A1A1A"/>
                </a:solidFill>
              </a:defRPr>
            </a:lvl6pPr>
            <a:lvl7pPr lvl="6" rtl="0">
              <a:buNone/>
              <a:defRPr>
                <a:solidFill>
                  <a:srgbClr val="1A1A1A"/>
                </a:solidFill>
              </a:defRPr>
            </a:lvl7pPr>
            <a:lvl8pPr lvl="7" rtl="0">
              <a:buNone/>
              <a:defRPr>
                <a:solidFill>
                  <a:srgbClr val="1A1A1A"/>
                </a:solidFill>
              </a:defRPr>
            </a:lvl8pPr>
            <a:lvl9pPr lvl="8" rtl="0">
              <a:buNone/>
              <a:defRPr>
                <a:solidFill>
                  <a:srgbClr val="1A1A1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71">
          <p15:clr>
            <a:srgbClr val="5ACBF0"/>
          </p15:clr>
        </p15:guide>
        <p15:guide id="2" orient="horz" pos="1872">
          <p15:clr>
            <a:srgbClr val="5ACBF0"/>
          </p15:clr>
        </p15:guide>
        <p15:guide id="3" pos="4590">
          <p15:clr>
            <a:srgbClr val="5ACBF0"/>
          </p15:clr>
        </p15:guide>
        <p15:guide id="4"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chemeClr val="accent4"/>
        </a:solid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2173986" y="610362"/>
            <a:ext cx="4800600" cy="4800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0"/>
              </a:spcBef>
              <a:spcAft>
                <a:spcPts val="0"/>
              </a:spcAft>
              <a:buClr>
                <a:schemeClr val="lt1"/>
              </a:buClr>
              <a:buSzPts val="1800"/>
              <a:buFont typeface="Schoolbell"/>
              <a:buNone/>
              <a:defRPr sz="18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6"/>
          <p:cNvSpPr txBox="1"/>
          <p:nvPr>
            <p:ph idx="1" type="body"/>
          </p:nvPr>
        </p:nvSpPr>
        <p:spPr>
          <a:xfrm>
            <a:off x="1831086" y="1241298"/>
            <a:ext cx="5486400" cy="857400"/>
          </a:xfrm>
          <a:prstGeom prst="rect">
            <a:avLst/>
          </a:prstGeom>
          <a:noFill/>
          <a:ln>
            <a:noFill/>
          </a:ln>
        </p:spPr>
        <p:txBody>
          <a:bodyPr anchorCtr="0" anchor="t" bIns="34275" lIns="68575" spcFirstLastPara="1" rIns="68575" wrap="square" tIns="34275">
            <a:normAutofit/>
          </a:bodyPr>
          <a:lstStyle>
            <a:lvl1pPr indent="-609600" lvl="0" marL="457200" rtl="0" algn="ctr">
              <a:lnSpc>
                <a:spcPct val="90000"/>
              </a:lnSpc>
              <a:spcBef>
                <a:spcPts val="800"/>
              </a:spcBef>
              <a:spcAft>
                <a:spcPts val="0"/>
              </a:spcAft>
              <a:buClr>
                <a:schemeClr val="lt1"/>
              </a:buClr>
              <a:buSzPts val="6000"/>
              <a:buChar char="●"/>
              <a:defRPr sz="6000">
                <a:solidFill>
                  <a:schemeClr val="lt1"/>
                </a:solidFill>
                <a:latin typeface="Schoolbell"/>
                <a:ea typeface="Schoolbell"/>
                <a:cs typeface="Schoolbell"/>
                <a:sym typeface="Schoolbel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72" name="Google Shape;72;p16"/>
          <p:cNvSpPr txBox="1"/>
          <p:nvPr>
            <p:ph idx="2" type="body"/>
          </p:nvPr>
        </p:nvSpPr>
        <p:spPr>
          <a:xfrm>
            <a:off x="2173986" y="2270780"/>
            <a:ext cx="5143500" cy="480000"/>
          </a:xfrm>
          <a:prstGeom prst="rect">
            <a:avLst/>
          </a:prstGeom>
          <a:noFill/>
          <a:ln>
            <a:noFill/>
          </a:ln>
        </p:spPr>
        <p:txBody>
          <a:bodyPr anchorCtr="0" anchor="t" bIns="34275" lIns="68575" spcFirstLastPara="1" rIns="68575" wrap="square" tIns="34275">
            <a:normAutofit/>
          </a:bodyPr>
          <a:lstStyle>
            <a:lvl1pPr indent="-342900" lvl="0" marL="457200" rtl="0" algn="ctr">
              <a:lnSpc>
                <a:spcPct val="90000"/>
              </a:lnSpc>
              <a:spcBef>
                <a:spcPts val="800"/>
              </a:spcBef>
              <a:spcAft>
                <a:spcPts val="0"/>
              </a:spcAft>
              <a:buClr>
                <a:schemeClr val="lt1"/>
              </a:buClr>
              <a:buSzPts val="1800"/>
              <a:buChar char="●"/>
              <a:defRPr sz="1800">
                <a:solidFill>
                  <a:schemeClr val="lt1"/>
                </a:solidFill>
                <a:latin typeface="Schoolbell"/>
                <a:ea typeface="Schoolbell"/>
                <a:cs typeface="Schoolbell"/>
                <a:sym typeface="Schoolbel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73" name="Google Shape;73;p1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solidFill>
                  <a:schemeClr val="lt1"/>
                </a:solidFill>
                <a:latin typeface="Schoolbell"/>
                <a:ea typeface="Schoolbell"/>
                <a:cs typeface="Schoolbell"/>
                <a:sym typeface="Schoolbell"/>
              </a:defRPr>
            </a:lvl1pPr>
            <a:lvl2pPr lvl="1" rtl="0">
              <a:buNone/>
              <a:defRPr>
                <a:solidFill>
                  <a:schemeClr val="lt1"/>
                </a:solidFill>
                <a:latin typeface="Schoolbell"/>
                <a:ea typeface="Schoolbell"/>
                <a:cs typeface="Schoolbell"/>
                <a:sym typeface="Schoolbell"/>
              </a:defRPr>
            </a:lvl2pPr>
            <a:lvl3pPr lvl="2" rtl="0">
              <a:buNone/>
              <a:defRPr>
                <a:solidFill>
                  <a:schemeClr val="lt1"/>
                </a:solidFill>
                <a:latin typeface="Schoolbell"/>
                <a:ea typeface="Schoolbell"/>
                <a:cs typeface="Schoolbell"/>
                <a:sym typeface="Schoolbell"/>
              </a:defRPr>
            </a:lvl3pPr>
            <a:lvl4pPr lvl="3" rtl="0">
              <a:buNone/>
              <a:defRPr>
                <a:solidFill>
                  <a:schemeClr val="lt1"/>
                </a:solidFill>
                <a:latin typeface="Schoolbell"/>
                <a:ea typeface="Schoolbell"/>
                <a:cs typeface="Schoolbell"/>
                <a:sym typeface="Schoolbell"/>
              </a:defRPr>
            </a:lvl4pPr>
            <a:lvl5pPr lvl="4" rtl="0">
              <a:buNone/>
              <a:defRPr>
                <a:solidFill>
                  <a:schemeClr val="lt1"/>
                </a:solidFill>
                <a:latin typeface="Schoolbell"/>
                <a:ea typeface="Schoolbell"/>
                <a:cs typeface="Schoolbell"/>
                <a:sym typeface="Schoolbell"/>
              </a:defRPr>
            </a:lvl5pPr>
            <a:lvl6pPr lvl="5" rtl="0">
              <a:buNone/>
              <a:defRPr>
                <a:solidFill>
                  <a:schemeClr val="lt1"/>
                </a:solidFill>
                <a:latin typeface="Schoolbell"/>
                <a:ea typeface="Schoolbell"/>
                <a:cs typeface="Schoolbell"/>
                <a:sym typeface="Schoolbell"/>
              </a:defRPr>
            </a:lvl6pPr>
            <a:lvl7pPr lvl="6" rtl="0">
              <a:buNone/>
              <a:defRPr>
                <a:solidFill>
                  <a:schemeClr val="lt1"/>
                </a:solidFill>
                <a:latin typeface="Schoolbell"/>
                <a:ea typeface="Schoolbell"/>
                <a:cs typeface="Schoolbell"/>
                <a:sym typeface="Schoolbell"/>
              </a:defRPr>
            </a:lvl7pPr>
            <a:lvl8pPr lvl="7" rtl="0">
              <a:buNone/>
              <a:defRPr>
                <a:solidFill>
                  <a:schemeClr val="lt1"/>
                </a:solidFill>
                <a:latin typeface="Schoolbell"/>
                <a:ea typeface="Schoolbell"/>
                <a:cs typeface="Schoolbell"/>
                <a:sym typeface="Schoolbell"/>
              </a:defRPr>
            </a:lvl8pPr>
            <a:lvl9pPr lvl="8" rtl="0">
              <a:buNone/>
              <a:defRPr>
                <a:solidFill>
                  <a:schemeClr val="lt1"/>
                </a:solidFill>
                <a:latin typeface="Schoolbell"/>
                <a:ea typeface="Schoolbell"/>
                <a:cs typeface="Schoolbell"/>
                <a:sym typeface="Schoolbe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bg>
      <p:bgPr>
        <a:solidFill>
          <a:schemeClr val="accent4"/>
        </a:solidFill>
      </p:bgPr>
    </p:bg>
    <p:spTree>
      <p:nvGrpSpPr>
        <p:cNvPr id="74" name="Shape 74"/>
        <p:cNvGrpSpPr/>
        <p:nvPr/>
      </p:nvGrpSpPr>
      <p:grpSpPr>
        <a:xfrm>
          <a:off x="0" y="0"/>
          <a:ext cx="0" cy="0"/>
          <a:chOff x="0" y="0"/>
          <a:chExt cx="0" cy="0"/>
        </a:xfrm>
      </p:grpSpPr>
      <p:pic>
        <p:nvPicPr>
          <p:cNvPr id="75" name="Google Shape;75;p17"/>
          <p:cNvPicPr preferRelativeResize="0"/>
          <p:nvPr/>
        </p:nvPicPr>
        <p:blipFill rotWithShape="1">
          <a:blip r:embed="rId2">
            <a:alphaModFix/>
          </a:blip>
          <a:srcRect b="15604" l="0" r="0" t="0"/>
          <a:stretch/>
        </p:blipFill>
        <p:spPr>
          <a:xfrm>
            <a:off x="800100" y="392387"/>
            <a:ext cx="7543800" cy="4751113"/>
          </a:xfrm>
          <a:custGeom>
            <a:rect b="b" l="l" r="r" t="t"/>
            <a:pathLst>
              <a:path extrusionOk="0" h="6334817" w="10058400">
                <a:moveTo>
                  <a:pt x="0" y="0"/>
                </a:moveTo>
                <a:lnTo>
                  <a:pt x="10058400" y="0"/>
                </a:lnTo>
                <a:lnTo>
                  <a:pt x="10058400" y="6334817"/>
                </a:lnTo>
                <a:lnTo>
                  <a:pt x="0" y="6334817"/>
                </a:lnTo>
                <a:close/>
              </a:path>
            </a:pathLst>
          </a:custGeom>
          <a:noFill/>
          <a:ln>
            <a:noFill/>
          </a:ln>
        </p:spPr>
      </p:pic>
      <p:sp>
        <p:nvSpPr>
          <p:cNvPr id="76" name="Google Shape;76;p17"/>
          <p:cNvSpPr txBox="1"/>
          <p:nvPr>
            <p:ph type="title"/>
          </p:nvPr>
        </p:nvSpPr>
        <p:spPr>
          <a:xfrm>
            <a:off x="1748788" y="1095519"/>
            <a:ext cx="5829300" cy="5145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0"/>
              </a:spcBef>
              <a:spcAft>
                <a:spcPts val="0"/>
              </a:spcAft>
              <a:buClr>
                <a:srgbClr val="3F3F3F"/>
              </a:buClr>
              <a:buSzPts val="3000"/>
              <a:buFont typeface="Arial"/>
              <a:buNone/>
              <a:defRPr sz="3000">
                <a:solidFill>
                  <a:srgbClr val="3F3F3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7"/>
          <p:cNvSpPr txBox="1"/>
          <p:nvPr>
            <p:ph idx="1" type="body"/>
          </p:nvPr>
        </p:nvSpPr>
        <p:spPr>
          <a:xfrm>
            <a:off x="1748790" y="2213479"/>
            <a:ext cx="5829300" cy="2592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3F3F3F"/>
              </a:buClr>
              <a:buSzPts val="1400"/>
              <a:buChar char="●"/>
              <a:defRPr sz="1400">
                <a:solidFill>
                  <a:srgbClr val="3F3F3F"/>
                </a:solidFil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pic>
        <p:nvPicPr>
          <p:cNvPr id="78" name="Google Shape;78;p17"/>
          <p:cNvPicPr preferRelativeResize="0"/>
          <p:nvPr/>
        </p:nvPicPr>
        <p:blipFill rotWithShape="1">
          <a:blip r:embed="rId3">
            <a:alphaModFix/>
          </a:blip>
          <a:srcRect b="0" l="0" r="0" t="0"/>
          <a:stretch/>
        </p:blipFill>
        <p:spPr>
          <a:xfrm flipH="1">
            <a:off x="2266446" y="1680281"/>
            <a:ext cx="4611105" cy="146495"/>
          </a:xfrm>
          <a:prstGeom prst="rect">
            <a:avLst/>
          </a:prstGeom>
          <a:noFill/>
          <a:ln>
            <a:noFill/>
          </a:ln>
        </p:spPr>
      </p:pic>
      <p:sp>
        <p:nvSpPr>
          <p:cNvPr id="79" name="Google Shape;79;p1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solidFill>
                  <a:srgbClr val="3F3F3F"/>
                </a:solidFill>
              </a:defRPr>
            </a:lvl1pPr>
            <a:lvl2pPr lvl="1" rtl="0">
              <a:buNone/>
              <a:defRPr>
                <a:solidFill>
                  <a:srgbClr val="3F3F3F"/>
                </a:solidFill>
              </a:defRPr>
            </a:lvl2pPr>
            <a:lvl3pPr lvl="2" rtl="0">
              <a:buNone/>
              <a:defRPr>
                <a:solidFill>
                  <a:srgbClr val="3F3F3F"/>
                </a:solidFill>
              </a:defRPr>
            </a:lvl3pPr>
            <a:lvl4pPr lvl="3" rtl="0">
              <a:buNone/>
              <a:defRPr>
                <a:solidFill>
                  <a:srgbClr val="3F3F3F"/>
                </a:solidFill>
              </a:defRPr>
            </a:lvl4pPr>
            <a:lvl5pPr lvl="4" rtl="0">
              <a:buNone/>
              <a:defRPr>
                <a:solidFill>
                  <a:srgbClr val="3F3F3F"/>
                </a:solidFill>
              </a:defRPr>
            </a:lvl5pPr>
            <a:lvl6pPr lvl="5" rtl="0">
              <a:buNone/>
              <a:defRPr>
                <a:solidFill>
                  <a:srgbClr val="3F3F3F"/>
                </a:solidFill>
              </a:defRPr>
            </a:lvl6pPr>
            <a:lvl7pPr lvl="6" rtl="0">
              <a:buNone/>
              <a:defRPr>
                <a:solidFill>
                  <a:srgbClr val="3F3F3F"/>
                </a:solidFill>
              </a:defRPr>
            </a:lvl7pPr>
            <a:lvl8pPr lvl="7" rtl="0">
              <a:buNone/>
              <a:defRPr>
                <a:solidFill>
                  <a:srgbClr val="3F3F3F"/>
                </a:solidFill>
              </a:defRPr>
            </a:lvl8pPr>
            <a:lvl9pPr lvl="8" rtl="0">
              <a:buNone/>
              <a:defRPr>
                <a:solidFill>
                  <a:srgbClr val="3F3F3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29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rgbClr val="D6EAEE"/>
        </a:solidFill>
      </p:bgPr>
    </p:bg>
    <p:spTree>
      <p:nvGrpSpPr>
        <p:cNvPr id="80" name="Shape 80"/>
        <p:cNvGrpSpPr/>
        <p:nvPr/>
      </p:nvGrpSpPr>
      <p:grpSpPr>
        <a:xfrm>
          <a:off x="0" y="0"/>
          <a:ext cx="0" cy="0"/>
          <a:chOff x="0" y="0"/>
          <a:chExt cx="0" cy="0"/>
        </a:xfrm>
      </p:grpSpPr>
      <p:sp>
        <p:nvSpPr>
          <p:cNvPr id="81" name="Google Shape;81;p18"/>
          <p:cNvSpPr txBox="1"/>
          <p:nvPr>
            <p:ph type="title"/>
          </p:nvPr>
        </p:nvSpPr>
        <p:spPr>
          <a:xfrm>
            <a:off x="685800" y="685801"/>
            <a:ext cx="4800600" cy="51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rgbClr val="3F3F3F"/>
              </a:buClr>
              <a:buSzPts val="3000"/>
              <a:buFont typeface="Schoolbell"/>
              <a:buNone/>
              <a:defRPr sz="3000">
                <a:solidFill>
                  <a:srgbClr val="3F3F3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 name="Google Shape;82;p18"/>
          <p:cNvSpPr txBox="1"/>
          <p:nvPr>
            <p:ph idx="1" type="body"/>
          </p:nvPr>
        </p:nvSpPr>
        <p:spPr>
          <a:xfrm>
            <a:off x="685800" y="1652778"/>
            <a:ext cx="4800600" cy="3154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3F3F3F"/>
              </a:buClr>
              <a:buSzPts val="1400"/>
              <a:buChar char="●"/>
              <a:defRPr sz="1400">
                <a:solidFill>
                  <a:srgbClr val="3F3F3F"/>
                </a:solidFil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3" name="Google Shape;83;p1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solidFill>
                  <a:srgbClr val="3F3F3F"/>
                </a:solidFill>
              </a:defRPr>
            </a:lvl1pPr>
            <a:lvl2pPr lvl="1" rtl="0">
              <a:buNone/>
              <a:defRPr>
                <a:solidFill>
                  <a:srgbClr val="3F3F3F"/>
                </a:solidFill>
              </a:defRPr>
            </a:lvl2pPr>
            <a:lvl3pPr lvl="2" rtl="0">
              <a:buNone/>
              <a:defRPr>
                <a:solidFill>
                  <a:srgbClr val="3F3F3F"/>
                </a:solidFill>
              </a:defRPr>
            </a:lvl3pPr>
            <a:lvl4pPr lvl="3" rtl="0">
              <a:buNone/>
              <a:defRPr>
                <a:solidFill>
                  <a:srgbClr val="3F3F3F"/>
                </a:solidFill>
              </a:defRPr>
            </a:lvl4pPr>
            <a:lvl5pPr lvl="4" rtl="0">
              <a:buNone/>
              <a:defRPr>
                <a:solidFill>
                  <a:srgbClr val="3F3F3F"/>
                </a:solidFill>
              </a:defRPr>
            </a:lvl5pPr>
            <a:lvl6pPr lvl="5" rtl="0">
              <a:buNone/>
              <a:defRPr>
                <a:solidFill>
                  <a:srgbClr val="3F3F3F"/>
                </a:solidFill>
              </a:defRPr>
            </a:lvl6pPr>
            <a:lvl7pPr lvl="6" rtl="0">
              <a:buNone/>
              <a:defRPr>
                <a:solidFill>
                  <a:srgbClr val="3F3F3F"/>
                </a:solidFill>
              </a:defRPr>
            </a:lvl7pPr>
            <a:lvl8pPr lvl="7" rtl="0">
              <a:buNone/>
              <a:defRPr>
                <a:solidFill>
                  <a:srgbClr val="3F3F3F"/>
                </a:solidFill>
              </a:defRPr>
            </a:lvl8pPr>
            <a:lvl9pPr lvl="8" rtl="0">
              <a:buNone/>
              <a:defRPr>
                <a:solidFill>
                  <a:srgbClr val="3F3F3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bg>
      <p:bgPr>
        <a:solidFill>
          <a:schemeClr val="accent1"/>
        </a:solidFill>
      </p:bgPr>
    </p:bg>
    <p:spTree>
      <p:nvGrpSpPr>
        <p:cNvPr id="84" name="Shape 84"/>
        <p:cNvGrpSpPr/>
        <p:nvPr/>
      </p:nvGrpSpPr>
      <p:grpSpPr>
        <a:xfrm>
          <a:off x="0" y="0"/>
          <a:ext cx="0" cy="0"/>
          <a:chOff x="0" y="0"/>
          <a:chExt cx="0" cy="0"/>
        </a:xfrm>
      </p:grpSpPr>
      <p:sp>
        <p:nvSpPr>
          <p:cNvPr id="85" name="Google Shape;85;p19"/>
          <p:cNvSpPr txBox="1"/>
          <p:nvPr>
            <p:ph type="title"/>
          </p:nvPr>
        </p:nvSpPr>
        <p:spPr>
          <a:xfrm>
            <a:off x="3291839" y="709990"/>
            <a:ext cx="5143500" cy="4902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0"/>
              </a:spcBef>
              <a:spcAft>
                <a:spcPts val="0"/>
              </a:spcAft>
              <a:buClr>
                <a:schemeClr val="lt1"/>
              </a:buClr>
              <a:buSzPts val="3000"/>
              <a:buFont typeface="Schoolbell"/>
              <a:buNone/>
              <a:defRPr sz="3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Google Shape;86;p19"/>
          <p:cNvSpPr txBox="1"/>
          <p:nvPr>
            <p:ph idx="1" type="body"/>
          </p:nvPr>
        </p:nvSpPr>
        <p:spPr>
          <a:xfrm>
            <a:off x="3291840" y="1547217"/>
            <a:ext cx="5143500" cy="31752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lt1"/>
              </a:buClr>
              <a:buSzPts val="1400"/>
              <a:buChar char="●"/>
              <a:defRPr sz="1400">
                <a:solidFill>
                  <a:schemeClr val="lt1"/>
                </a:solidFil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7" name="Google Shape;87;p1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bg>
      <p:bgPr>
        <a:solidFill>
          <a:schemeClr val="accent4"/>
        </a:solidFill>
      </p:bgPr>
    </p:bg>
    <p:spTree>
      <p:nvGrpSpPr>
        <p:cNvPr id="88" name="Shape 88"/>
        <p:cNvGrpSpPr/>
        <p:nvPr/>
      </p:nvGrpSpPr>
      <p:grpSpPr>
        <a:xfrm>
          <a:off x="0" y="0"/>
          <a:ext cx="0" cy="0"/>
          <a:chOff x="0" y="0"/>
          <a:chExt cx="0" cy="0"/>
        </a:xfrm>
      </p:grpSpPr>
      <p:pic>
        <p:nvPicPr>
          <p:cNvPr id="89" name="Google Shape;89;p20"/>
          <p:cNvPicPr preferRelativeResize="0"/>
          <p:nvPr/>
        </p:nvPicPr>
        <p:blipFill rotWithShape="1">
          <a:blip r:embed="rId2">
            <a:alphaModFix/>
          </a:blip>
          <a:srcRect b="13644" l="0" r="0" t="0"/>
          <a:stretch/>
        </p:blipFill>
        <p:spPr>
          <a:xfrm>
            <a:off x="685800" y="349985"/>
            <a:ext cx="7922795" cy="4793515"/>
          </a:xfrm>
          <a:custGeom>
            <a:rect b="b" l="l" r="r" t="t"/>
            <a:pathLst>
              <a:path extrusionOk="0" h="6391353" w="10563726">
                <a:moveTo>
                  <a:pt x="0" y="0"/>
                </a:moveTo>
                <a:lnTo>
                  <a:pt x="10563726" y="0"/>
                </a:lnTo>
                <a:lnTo>
                  <a:pt x="10563726" y="6391353"/>
                </a:lnTo>
                <a:lnTo>
                  <a:pt x="0" y="6391353"/>
                </a:lnTo>
                <a:close/>
              </a:path>
            </a:pathLst>
          </a:custGeom>
          <a:noFill/>
          <a:ln>
            <a:noFill/>
          </a:ln>
        </p:spPr>
      </p:pic>
      <p:sp>
        <p:nvSpPr>
          <p:cNvPr id="90" name="Google Shape;90;p20"/>
          <p:cNvSpPr txBox="1"/>
          <p:nvPr>
            <p:ph type="title"/>
          </p:nvPr>
        </p:nvSpPr>
        <p:spPr>
          <a:xfrm>
            <a:off x="1748788" y="1095519"/>
            <a:ext cx="5829300" cy="5145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0"/>
              </a:spcBef>
              <a:spcAft>
                <a:spcPts val="0"/>
              </a:spcAft>
              <a:buClr>
                <a:srgbClr val="3F3F3F"/>
              </a:buClr>
              <a:buSzPts val="3000"/>
              <a:buFont typeface="Schoolbell"/>
              <a:buNone/>
              <a:defRPr sz="3000">
                <a:solidFill>
                  <a:srgbClr val="3F3F3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 name="Google Shape;91;p20"/>
          <p:cNvSpPr txBox="1"/>
          <p:nvPr>
            <p:ph idx="1" type="body"/>
          </p:nvPr>
        </p:nvSpPr>
        <p:spPr>
          <a:xfrm>
            <a:off x="1748790" y="2043684"/>
            <a:ext cx="5829300" cy="27432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3F3F3F"/>
              </a:buClr>
              <a:buSzPts val="1400"/>
              <a:buChar char="●"/>
              <a:defRPr sz="1400">
                <a:solidFill>
                  <a:srgbClr val="3F3F3F"/>
                </a:solidFil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pic>
        <p:nvPicPr>
          <p:cNvPr id="92" name="Google Shape;92;p20"/>
          <p:cNvPicPr preferRelativeResize="0"/>
          <p:nvPr/>
        </p:nvPicPr>
        <p:blipFill rotWithShape="1">
          <a:blip r:embed="rId3">
            <a:alphaModFix/>
          </a:blip>
          <a:srcRect b="0" l="0" r="0" t="0"/>
          <a:stretch/>
        </p:blipFill>
        <p:spPr>
          <a:xfrm flipH="1">
            <a:off x="2266446" y="1680281"/>
            <a:ext cx="4611105" cy="146495"/>
          </a:xfrm>
          <a:prstGeom prst="rect">
            <a:avLst/>
          </a:prstGeom>
          <a:noFill/>
          <a:ln>
            <a:noFill/>
          </a:ln>
        </p:spPr>
      </p:pic>
      <p:sp>
        <p:nvSpPr>
          <p:cNvPr id="93" name="Google Shape;93;p2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solidFill>
                  <a:srgbClr val="3F3F3F"/>
                </a:solidFill>
              </a:defRPr>
            </a:lvl1pPr>
            <a:lvl2pPr lvl="1" rtl="0">
              <a:buNone/>
              <a:defRPr>
                <a:solidFill>
                  <a:srgbClr val="3F3F3F"/>
                </a:solidFill>
              </a:defRPr>
            </a:lvl2pPr>
            <a:lvl3pPr lvl="2" rtl="0">
              <a:buNone/>
              <a:defRPr>
                <a:solidFill>
                  <a:srgbClr val="3F3F3F"/>
                </a:solidFill>
              </a:defRPr>
            </a:lvl3pPr>
            <a:lvl4pPr lvl="3" rtl="0">
              <a:buNone/>
              <a:defRPr>
                <a:solidFill>
                  <a:srgbClr val="3F3F3F"/>
                </a:solidFill>
              </a:defRPr>
            </a:lvl4pPr>
            <a:lvl5pPr lvl="4" rtl="0">
              <a:buNone/>
              <a:defRPr>
                <a:solidFill>
                  <a:srgbClr val="3F3F3F"/>
                </a:solidFill>
              </a:defRPr>
            </a:lvl5pPr>
            <a:lvl6pPr lvl="5" rtl="0">
              <a:buNone/>
              <a:defRPr>
                <a:solidFill>
                  <a:srgbClr val="3F3F3F"/>
                </a:solidFill>
              </a:defRPr>
            </a:lvl6pPr>
            <a:lvl7pPr lvl="6" rtl="0">
              <a:buNone/>
              <a:defRPr>
                <a:solidFill>
                  <a:srgbClr val="3F3F3F"/>
                </a:solidFill>
              </a:defRPr>
            </a:lvl7pPr>
            <a:lvl8pPr lvl="7" rtl="0">
              <a:buNone/>
              <a:defRPr>
                <a:solidFill>
                  <a:srgbClr val="3F3F3F"/>
                </a:solidFill>
              </a:defRPr>
            </a:lvl8pPr>
            <a:lvl9pPr lvl="8" rtl="0">
              <a:buNone/>
              <a:defRPr>
                <a:solidFill>
                  <a:srgbClr val="3F3F3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p:cSld name="Developer Code Layout">
    <p:spTree>
      <p:nvGrpSpPr>
        <p:cNvPr id="94" name="Shape 94"/>
        <p:cNvGrpSpPr/>
        <p:nvPr/>
      </p:nvGrpSpPr>
      <p:grpSpPr>
        <a:xfrm>
          <a:off x="0" y="0"/>
          <a:ext cx="0" cy="0"/>
          <a:chOff x="0" y="0"/>
          <a:chExt cx="0" cy="0"/>
        </a:xfrm>
      </p:grpSpPr>
      <p:sp>
        <p:nvSpPr>
          <p:cNvPr id="95" name="Google Shape;95;p21"/>
          <p:cNvSpPr txBox="1"/>
          <p:nvPr>
            <p:ph type="title"/>
          </p:nvPr>
        </p:nvSpPr>
        <p:spPr>
          <a:xfrm>
            <a:off x="685800" y="709990"/>
            <a:ext cx="7543800" cy="9942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0"/>
              </a:spcBef>
              <a:spcAft>
                <a:spcPts val="0"/>
              </a:spcAft>
              <a:buClr>
                <a:schemeClr val="dk1"/>
              </a:buClr>
              <a:buSzPts val="3300"/>
              <a:buFont typeface="Schoolbell"/>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 name="Google Shape;96;p21"/>
          <p:cNvSpPr txBox="1"/>
          <p:nvPr>
            <p:ph idx="1" type="body"/>
          </p:nvPr>
        </p:nvSpPr>
        <p:spPr>
          <a:xfrm>
            <a:off x="441197" y="1077516"/>
            <a:ext cx="8263800" cy="1431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2100"/>
              <a:buNone/>
              <a:defRPr sz="2100">
                <a:solidFill>
                  <a:schemeClr val="dk1"/>
                </a:solidFill>
                <a:latin typeface="Consolas"/>
                <a:ea typeface="Consolas"/>
                <a:cs typeface="Consolas"/>
                <a:sym typeface="Consolas"/>
              </a:defRPr>
            </a:lvl1pPr>
            <a:lvl2pPr indent="-228600" lvl="1" marL="914400" rtl="0" algn="l">
              <a:lnSpc>
                <a:spcPct val="90000"/>
              </a:lnSpc>
              <a:spcBef>
                <a:spcPts val="1200"/>
              </a:spcBef>
              <a:spcAft>
                <a:spcPts val="0"/>
              </a:spcAft>
              <a:buClr>
                <a:schemeClr val="dk1"/>
              </a:buClr>
              <a:buSzPts val="1800"/>
              <a:buNone/>
              <a:defRPr sz="1800">
                <a:solidFill>
                  <a:schemeClr val="dk1"/>
                </a:solidFill>
                <a:latin typeface="Consolas"/>
                <a:ea typeface="Consolas"/>
                <a:cs typeface="Consolas"/>
                <a:sym typeface="Consolas"/>
              </a:defRPr>
            </a:lvl2pPr>
            <a:lvl3pPr indent="-228600" lvl="2" marL="1371600" rtl="0" algn="l">
              <a:lnSpc>
                <a:spcPct val="90000"/>
              </a:lnSpc>
              <a:spcBef>
                <a:spcPts val="1200"/>
              </a:spcBef>
              <a:spcAft>
                <a:spcPts val="0"/>
              </a:spcAft>
              <a:buClr>
                <a:schemeClr val="dk1"/>
              </a:buClr>
              <a:buSzPts val="1500"/>
              <a:buNone/>
              <a:defRPr sz="1500">
                <a:solidFill>
                  <a:schemeClr val="dk1"/>
                </a:solidFill>
                <a:latin typeface="Consolas"/>
                <a:ea typeface="Consolas"/>
                <a:cs typeface="Consolas"/>
                <a:sym typeface="Consolas"/>
              </a:defRPr>
            </a:lvl3pPr>
            <a:lvl4pPr indent="-228600" lvl="3" marL="1828800" rtl="0" algn="l">
              <a:lnSpc>
                <a:spcPct val="90000"/>
              </a:lnSpc>
              <a:spcBef>
                <a:spcPts val="1200"/>
              </a:spcBef>
              <a:spcAft>
                <a:spcPts val="0"/>
              </a:spcAft>
              <a:buClr>
                <a:schemeClr val="dk1"/>
              </a:buClr>
              <a:buSzPts val="1400"/>
              <a:buNone/>
              <a:defRPr sz="1400">
                <a:solidFill>
                  <a:schemeClr val="dk1"/>
                </a:solidFill>
                <a:latin typeface="Consolas"/>
                <a:ea typeface="Consolas"/>
                <a:cs typeface="Consolas"/>
                <a:sym typeface="Consolas"/>
              </a:defRPr>
            </a:lvl4pPr>
            <a:lvl5pPr indent="-228600" lvl="4" marL="2286000" rtl="0" algn="l">
              <a:lnSpc>
                <a:spcPct val="90000"/>
              </a:lnSpc>
              <a:spcBef>
                <a:spcPts val="1200"/>
              </a:spcBef>
              <a:spcAft>
                <a:spcPts val="0"/>
              </a:spcAft>
              <a:buClr>
                <a:schemeClr val="dk1"/>
              </a:buClr>
              <a:buSzPts val="1400"/>
              <a:buNone/>
              <a:defRPr sz="1400">
                <a:solidFill>
                  <a:schemeClr val="dk1"/>
                </a:solidFill>
                <a:latin typeface="Consolas"/>
                <a:ea typeface="Consolas"/>
                <a:cs typeface="Consolas"/>
                <a:sym typeface="Consolas"/>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97" name="Google Shape;97;p2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atin typeface="Consolas"/>
                <a:ea typeface="Consolas"/>
                <a:cs typeface="Consolas"/>
                <a:sym typeface="Consolas"/>
              </a:defRPr>
            </a:lvl1pPr>
            <a:lvl2pPr lvl="1" rtl="0">
              <a:buNone/>
              <a:defRPr>
                <a:latin typeface="Consolas"/>
                <a:ea typeface="Consolas"/>
                <a:cs typeface="Consolas"/>
                <a:sym typeface="Consolas"/>
              </a:defRPr>
            </a:lvl2pPr>
            <a:lvl3pPr lvl="2" rtl="0">
              <a:buNone/>
              <a:defRPr>
                <a:latin typeface="Consolas"/>
                <a:ea typeface="Consolas"/>
                <a:cs typeface="Consolas"/>
                <a:sym typeface="Consolas"/>
              </a:defRPr>
            </a:lvl3pPr>
            <a:lvl4pPr lvl="3" rtl="0">
              <a:buNone/>
              <a:defRPr>
                <a:latin typeface="Consolas"/>
                <a:ea typeface="Consolas"/>
                <a:cs typeface="Consolas"/>
                <a:sym typeface="Consolas"/>
              </a:defRPr>
            </a:lvl4pPr>
            <a:lvl5pPr lvl="4" rtl="0">
              <a:buNone/>
              <a:defRPr>
                <a:latin typeface="Consolas"/>
                <a:ea typeface="Consolas"/>
                <a:cs typeface="Consolas"/>
                <a:sym typeface="Consolas"/>
              </a:defRPr>
            </a:lvl5pPr>
            <a:lvl6pPr lvl="5" rtl="0">
              <a:buNone/>
              <a:defRPr>
                <a:latin typeface="Consolas"/>
                <a:ea typeface="Consolas"/>
                <a:cs typeface="Consolas"/>
                <a:sym typeface="Consolas"/>
              </a:defRPr>
            </a:lvl6pPr>
            <a:lvl7pPr lvl="6" rtl="0">
              <a:buNone/>
              <a:defRPr>
                <a:latin typeface="Consolas"/>
                <a:ea typeface="Consolas"/>
                <a:cs typeface="Consolas"/>
                <a:sym typeface="Consolas"/>
              </a:defRPr>
            </a:lvl7pPr>
            <a:lvl8pPr lvl="7" rtl="0">
              <a:buNone/>
              <a:defRPr>
                <a:latin typeface="Consolas"/>
                <a:ea typeface="Consolas"/>
                <a:cs typeface="Consolas"/>
                <a:sym typeface="Consolas"/>
              </a:defRPr>
            </a:lvl8pPr>
            <a:lvl9pPr lvl="8" rtl="0">
              <a:buNone/>
              <a:defRPr>
                <a:latin typeface="Consolas"/>
                <a:ea typeface="Consolas"/>
                <a:cs typeface="Consolas"/>
                <a:sym typeface="Consola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extLst>
    <p:ext uri="{DCECCB84-F9BA-43D5-87BE-67443E8EF086}">
      <p15:sldGuideLst>
        <p15:guide id="1" orient="horz" pos="954">
          <p15:clr>
            <a:srgbClr val="5ACBF0"/>
          </p15:clr>
        </p15:guide>
        <p15:guide id="2" orient="horz" pos="679">
          <p15:clr>
            <a:srgbClr val="5ACBF0"/>
          </p15:clr>
        </p15:guide>
        <p15:guide id="3" orient="horz" pos="21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bg>
      <p:bgPr>
        <a:solidFill>
          <a:schemeClr val="accent4"/>
        </a:solidFill>
      </p:bgPr>
    </p:bg>
    <p:spTree>
      <p:nvGrpSpPr>
        <p:cNvPr id="98" name="Shape 98"/>
        <p:cNvGrpSpPr/>
        <p:nvPr/>
      </p:nvGrpSpPr>
      <p:grpSpPr>
        <a:xfrm>
          <a:off x="0" y="0"/>
          <a:ext cx="0" cy="0"/>
          <a:chOff x="0" y="0"/>
          <a:chExt cx="0" cy="0"/>
        </a:xfrm>
      </p:grpSpPr>
      <p:pic>
        <p:nvPicPr>
          <p:cNvPr id="99" name="Google Shape;99;p22"/>
          <p:cNvPicPr preferRelativeResize="0"/>
          <p:nvPr/>
        </p:nvPicPr>
        <p:blipFill rotWithShape="1">
          <a:blip r:embed="rId2">
            <a:alphaModFix/>
          </a:blip>
          <a:srcRect b="44879" l="0" r="0" t="0"/>
          <a:stretch/>
        </p:blipFill>
        <p:spPr>
          <a:xfrm>
            <a:off x="658726" y="351917"/>
            <a:ext cx="7818120" cy="4791584"/>
          </a:xfrm>
          <a:custGeom>
            <a:rect b="b" l="l" r="r" t="t"/>
            <a:pathLst>
              <a:path extrusionOk="0" h="6388778" w="10424160">
                <a:moveTo>
                  <a:pt x="0" y="0"/>
                </a:moveTo>
                <a:lnTo>
                  <a:pt x="10424160" y="0"/>
                </a:lnTo>
                <a:lnTo>
                  <a:pt x="10424160" y="6388778"/>
                </a:lnTo>
                <a:lnTo>
                  <a:pt x="0" y="6388778"/>
                </a:lnTo>
                <a:close/>
              </a:path>
            </a:pathLst>
          </a:custGeom>
          <a:noFill/>
          <a:ln>
            <a:noFill/>
          </a:ln>
        </p:spPr>
      </p:pic>
      <p:sp>
        <p:nvSpPr>
          <p:cNvPr id="100" name="Google Shape;100;p22"/>
          <p:cNvSpPr txBox="1"/>
          <p:nvPr>
            <p:ph type="title"/>
          </p:nvPr>
        </p:nvSpPr>
        <p:spPr>
          <a:xfrm>
            <a:off x="2743199" y="1095519"/>
            <a:ext cx="5143500" cy="5145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0"/>
              </a:spcBef>
              <a:spcAft>
                <a:spcPts val="0"/>
              </a:spcAft>
              <a:buClr>
                <a:srgbClr val="3F3F3F"/>
              </a:buClr>
              <a:buSzPts val="3000"/>
              <a:buFont typeface="Schoolbell"/>
              <a:buNone/>
              <a:defRPr sz="3000">
                <a:solidFill>
                  <a:srgbClr val="3F3F3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22"/>
          <p:cNvSpPr txBox="1"/>
          <p:nvPr>
            <p:ph idx="1" type="body"/>
          </p:nvPr>
        </p:nvSpPr>
        <p:spPr>
          <a:xfrm>
            <a:off x="2743200" y="1828928"/>
            <a:ext cx="5143500" cy="2962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3F3F3F"/>
              </a:buClr>
              <a:buSzPts val="1400"/>
              <a:buChar char="●"/>
              <a:defRPr sz="1400">
                <a:solidFill>
                  <a:srgbClr val="3F3F3F"/>
                </a:solidFil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2" name="Google Shape;102;p2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solidFill>
                  <a:srgbClr val="3F3F3F"/>
                </a:solidFill>
              </a:defRPr>
            </a:lvl1pPr>
            <a:lvl2pPr lvl="1" rtl="0">
              <a:buNone/>
              <a:defRPr>
                <a:solidFill>
                  <a:srgbClr val="3F3F3F"/>
                </a:solidFill>
              </a:defRPr>
            </a:lvl2pPr>
            <a:lvl3pPr lvl="2" rtl="0">
              <a:buNone/>
              <a:defRPr>
                <a:solidFill>
                  <a:srgbClr val="3F3F3F"/>
                </a:solidFill>
              </a:defRPr>
            </a:lvl3pPr>
            <a:lvl4pPr lvl="3" rtl="0">
              <a:buNone/>
              <a:defRPr>
                <a:solidFill>
                  <a:srgbClr val="3F3F3F"/>
                </a:solidFill>
              </a:defRPr>
            </a:lvl4pPr>
            <a:lvl5pPr lvl="4" rtl="0">
              <a:buNone/>
              <a:defRPr>
                <a:solidFill>
                  <a:srgbClr val="3F3F3F"/>
                </a:solidFill>
              </a:defRPr>
            </a:lvl5pPr>
            <a:lvl6pPr lvl="5" rtl="0">
              <a:buNone/>
              <a:defRPr>
                <a:solidFill>
                  <a:srgbClr val="3F3F3F"/>
                </a:solidFill>
              </a:defRPr>
            </a:lvl6pPr>
            <a:lvl7pPr lvl="6" rtl="0">
              <a:buNone/>
              <a:defRPr>
                <a:solidFill>
                  <a:srgbClr val="3F3F3F"/>
                </a:solidFill>
              </a:defRPr>
            </a:lvl7pPr>
            <a:lvl8pPr lvl="7" rtl="0">
              <a:buNone/>
              <a:defRPr>
                <a:solidFill>
                  <a:srgbClr val="3F3F3F"/>
                </a:solidFill>
              </a:defRPr>
            </a:lvl8pPr>
            <a:lvl9pPr lvl="8" rtl="0">
              <a:buNone/>
              <a:defRPr>
                <a:solidFill>
                  <a:srgbClr val="3F3F3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9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hyperlink" Target="https://education.github.com/git-cheat-sheet-education.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hyperlink" Target="https://git-scm.com/downloa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hyperlink" Target="https://learn.microsoft.com/training/github/" TargetMode="External"/><Relationship Id="rId4" Type="http://schemas.openxmlformats.org/officeDocument/2006/relationships/hyperlink" Target="https://learn.microsoft.com/training/paths/intro-to-vc-git/" TargetMode="External"/><Relationship Id="rId5" Type="http://schemas.openxmlformats.org/officeDocument/2006/relationships/hyperlink" Target="https://aka.ms/workshopomatic-feedbac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git-scm.com/" TargetMode="External"/><Relationship Id="rId4" Type="http://schemas.openxmlformats.org/officeDocument/2006/relationships/hyperlink" Target="https://subversion.apache.org/" TargetMode="External"/><Relationship Id="rId5" Type="http://schemas.openxmlformats.org/officeDocument/2006/relationships/hyperlink" Target="https://www.mercurial-scm.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nvSpPr>
        <p:spPr>
          <a:xfrm>
            <a:off x="872939" y="1245926"/>
            <a:ext cx="5562599" cy="51435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3F3F3F"/>
              </a:buClr>
              <a:buSzPts val="2700"/>
              <a:buFont typeface="Arial"/>
              <a:buNone/>
            </a:pPr>
            <a:r>
              <a:rPr b="0" i="0" lang="en" sz="2700" u="none" cap="none" strike="noStrike">
                <a:solidFill>
                  <a:srgbClr val="3F3F3F"/>
                </a:solidFill>
                <a:latin typeface="Arial"/>
                <a:ea typeface="Arial"/>
                <a:cs typeface="Arial"/>
                <a:sym typeface="Arial"/>
              </a:rPr>
              <a:t>Distributed Version Control System.</a:t>
            </a:r>
            <a:endParaRPr sz="1100"/>
          </a:p>
        </p:txBody>
      </p:sp>
      <p:pic>
        <p:nvPicPr>
          <p:cNvPr descr="Logo&#10;&#10;Description automatically generated" id="231" name="Google Shape;231;p32"/>
          <p:cNvPicPr preferRelativeResize="0"/>
          <p:nvPr/>
        </p:nvPicPr>
        <p:blipFill rotWithShape="1">
          <a:blip r:embed="rId3">
            <a:alphaModFix/>
          </a:blip>
          <a:srcRect b="0" l="0" r="0" t="0"/>
          <a:stretch/>
        </p:blipFill>
        <p:spPr>
          <a:xfrm>
            <a:off x="290448" y="0"/>
            <a:ext cx="1410056" cy="1410056"/>
          </a:xfrm>
          <a:prstGeom prst="rect">
            <a:avLst/>
          </a:prstGeom>
          <a:noFill/>
          <a:ln>
            <a:noFill/>
          </a:ln>
        </p:spPr>
      </p:pic>
      <p:pic>
        <p:nvPicPr>
          <p:cNvPr descr="See the source image" id="232" name="Google Shape;232;p32"/>
          <p:cNvPicPr preferRelativeResize="0"/>
          <p:nvPr/>
        </p:nvPicPr>
        <p:blipFill rotWithShape="1">
          <a:blip r:embed="rId4">
            <a:alphaModFix/>
          </a:blip>
          <a:srcRect b="0" l="0" r="0" t="0"/>
          <a:stretch/>
        </p:blipFill>
        <p:spPr>
          <a:xfrm>
            <a:off x="6020469" y="2165716"/>
            <a:ext cx="1561181" cy="1410057"/>
          </a:xfrm>
          <a:prstGeom prst="rect">
            <a:avLst/>
          </a:prstGeom>
          <a:noFill/>
          <a:ln>
            <a:noFill/>
          </a:ln>
        </p:spPr>
      </p:pic>
      <p:pic>
        <p:nvPicPr>
          <p:cNvPr descr="Logo&#10;&#10;Description automatically generated" id="233" name="Google Shape;233;p32"/>
          <p:cNvPicPr preferRelativeResize="0"/>
          <p:nvPr/>
        </p:nvPicPr>
        <p:blipFill rotWithShape="1">
          <a:blip r:embed="rId3">
            <a:alphaModFix/>
          </a:blip>
          <a:srcRect b="0" l="0" r="0" t="0"/>
          <a:stretch/>
        </p:blipFill>
        <p:spPr>
          <a:xfrm>
            <a:off x="1287575" y="2165716"/>
            <a:ext cx="1410056" cy="1410056"/>
          </a:xfrm>
          <a:prstGeom prst="rect">
            <a:avLst/>
          </a:prstGeom>
          <a:noFill/>
          <a:ln>
            <a:noFill/>
          </a:ln>
        </p:spPr>
      </p:pic>
      <p:sp>
        <p:nvSpPr>
          <p:cNvPr id="234" name="Google Shape;234;p32"/>
          <p:cNvSpPr txBox="1"/>
          <p:nvPr/>
        </p:nvSpPr>
        <p:spPr>
          <a:xfrm>
            <a:off x="685603" y="3771979"/>
            <a:ext cx="2613998"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2100" u="none" cap="none" strike="noStrike">
                <a:solidFill>
                  <a:schemeClr val="dk1"/>
                </a:solidFill>
                <a:latin typeface="Arial"/>
                <a:ea typeface="Arial"/>
                <a:cs typeface="Arial"/>
                <a:sym typeface="Arial"/>
              </a:rPr>
              <a:t>Version Control Tool</a:t>
            </a:r>
            <a:endParaRPr sz="1100"/>
          </a:p>
        </p:txBody>
      </p:sp>
      <p:sp>
        <p:nvSpPr>
          <p:cNvPr id="235" name="Google Shape;235;p32"/>
          <p:cNvSpPr txBox="1"/>
          <p:nvPr/>
        </p:nvSpPr>
        <p:spPr>
          <a:xfrm>
            <a:off x="5224011" y="3771979"/>
            <a:ext cx="3154097"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2100" u="none" cap="none" strike="noStrike">
                <a:solidFill>
                  <a:schemeClr val="dk1"/>
                </a:solidFill>
                <a:latin typeface="Arial"/>
                <a:ea typeface="Arial"/>
                <a:cs typeface="Arial"/>
                <a:sym typeface="Arial"/>
              </a:rPr>
              <a:t>Service hosts Git Projects</a:t>
            </a:r>
            <a:endParaRPr sz="1100"/>
          </a:p>
        </p:txBody>
      </p:sp>
      <p:cxnSp>
        <p:nvCxnSpPr>
          <p:cNvPr id="236" name="Google Shape;236;p32"/>
          <p:cNvCxnSpPr/>
          <p:nvPr/>
        </p:nvCxnSpPr>
        <p:spPr>
          <a:xfrm>
            <a:off x="4572000" y="2001405"/>
            <a:ext cx="0" cy="2324572"/>
          </a:xfrm>
          <a:prstGeom prst="straightConnector1">
            <a:avLst/>
          </a:prstGeom>
          <a:noFill/>
          <a:ln cap="flat" cmpd="sng" w="28575">
            <a:solidFill>
              <a:schemeClr val="dk1"/>
            </a:solidFill>
            <a:prstDash val="solid"/>
            <a:miter lim="800000"/>
            <a:headEnd len="sm" w="sm" type="none"/>
            <a:tailEnd len="sm" w="sm" type="none"/>
          </a:ln>
        </p:spPr>
      </p:cxnSp>
      <p:sp>
        <p:nvSpPr>
          <p:cNvPr id="237" name="Google Shape;237;p3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nvSpPr>
        <p:spPr>
          <a:xfrm>
            <a:off x="1276935" y="1268708"/>
            <a:ext cx="3150686"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Version Control System</a:t>
            </a:r>
            <a:endParaRPr sz="1100"/>
          </a:p>
        </p:txBody>
      </p:sp>
      <p:sp>
        <p:nvSpPr>
          <p:cNvPr id="244" name="Google Shape;244;p33"/>
          <p:cNvSpPr txBox="1"/>
          <p:nvPr/>
        </p:nvSpPr>
        <p:spPr>
          <a:xfrm>
            <a:off x="308735" y="2143174"/>
            <a:ext cx="3150686"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Source Code Manager</a:t>
            </a:r>
            <a:endParaRPr sz="1100"/>
          </a:p>
        </p:txBody>
      </p:sp>
      <p:sp>
        <p:nvSpPr>
          <p:cNvPr id="245" name="Google Shape;245;p33"/>
          <p:cNvSpPr txBox="1"/>
          <p:nvPr/>
        </p:nvSpPr>
        <p:spPr>
          <a:xfrm>
            <a:off x="3850105" y="3127930"/>
            <a:ext cx="3150686"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Commit</a:t>
            </a:r>
            <a:endParaRPr sz="1100"/>
          </a:p>
        </p:txBody>
      </p:sp>
      <p:sp>
        <p:nvSpPr>
          <p:cNvPr id="246" name="Google Shape;246;p33"/>
          <p:cNvSpPr txBox="1"/>
          <p:nvPr/>
        </p:nvSpPr>
        <p:spPr>
          <a:xfrm>
            <a:off x="1355140" y="3087666"/>
            <a:ext cx="3150686"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Repository</a:t>
            </a:r>
            <a:endParaRPr sz="1100"/>
          </a:p>
        </p:txBody>
      </p:sp>
      <p:sp>
        <p:nvSpPr>
          <p:cNvPr id="247" name="Google Shape;247;p33"/>
          <p:cNvSpPr txBox="1"/>
          <p:nvPr/>
        </p:nvSpPr>
        <p:spPr>
          <a:xfrm>
            <a:off x="2552282" y="3692965"/>
            <a:ext cx="1682834"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Repo</a:t>
            </a:r>
            <a:endParaRPr sz="1100"/>
          </a:p>
        </p:txBody>
      </p:sp>
      <p:sp>
        <p:nvSpPr>
          <p:cNvPr id="248" name="Google Shape;248;p33"/>
          <p:cNvSpPr txBox="1"/>
          <p:nvPr/>
        </p:nvSpPr>
        <p:spPr>
          <a:xfrm>
            <a:off x="4505826" y="3692965"/>
            <a:ext cx="1682834"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Checkout</a:t>
            </a:r>
            <a:endParaRPr sz="1100"/>
          </a:p>
        </p:txBody>
      </p:sp>
      <p:sp>
        <p:nvSpPr>
          <p:cNvPr id="249" name="Google Shape;249;p33"/>
          <p:cNvSpPr txBox="1"/>
          <p:nvPr/>
        </p:nvSpPr>
        <p:spPr>
          <a:xfrm>
            <a:off x="6188660" y="3194108"/>
            <a:ext cx="2323681"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Working Directory</a:t>
            </a:r>
            <a:endParaRPr sz="1100"/>
          </a:p>
        </p:txBody>
      </p:sp>
      <p:sp>
        <p:nvSpPr>
          <p:cNvPr id="250" name="Google Shape;250;p33"/>
          <p:cNvSpPr txBox="1"/>
          <p:nvPr/>
        </p:nvSpPr>
        <p:spPr>
          <a:xfrm>
            <a:off x="6663908" y="2675496"/>
            <a:ext cx="2323682"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Staging area</a:t>
            </a:r>
            <a:endParaRPr sz="1100"/>
          </a:p>
        </p:txBody>
      </p:sp>
      <p:sp>
        <p:nvSpPr>
          <p:cNvPr id="251" name="Google Shape;251;p33"/>
          <p:cNvSpPr txBox="1"/>
          <p:nvPr/>
        </p:nvSpPr>
        <p:spPr>
          <a:xfrm>
            <a:off x="6381406" y="2219983"/>
            <a:ext cx="2323681"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Index</a:t>
            </a:r>
            <a:endParaRPr sz="1100"/>
          </a:p>
        </p:txBody>
      </p:sp>
      <p:sp>
        <p:nvSpPr>
          <p:cNvPr id="252" name="Google Shape;252;p33"/>
          <p:cNvSpPr txBox="1"/>
          <p:nvPr/>
        </p:nvSpPr>
        <p:spPr>
          <a:xfrm>
            <a:off x="6663908" y="1599811"/>
            <a:ext cx="2323682"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Staging Index</a:t>
            </a:r>
            <a:endParaRPr sz="1100"/>
          </a:p>
        </p:txBody>
      </p:sp>
      <p:sp>
        <p:nvSpPr>
          <p:cNvPr id="253" name="Google Shape;253;p33"/>
          <p:cNvSpPr txBox="1"/>
          <p:nvPr/>
        </p:nvSpPr>
        <p:spPr>
          <a:xfrm>
            <a:off x="5946441" y="1245857"/>
            <a:ext cx="2323682"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SHA</a:t>
            </a:r>
            <a:endParaRPr sz="1100"/>
          </a:p>
        </p:txBody>
      </p:sp>
      <p:sp>
        <p:nvSpPr>
          <p:cNvPr id="254" name="Google Shape;254;p33"/>
          <p:cNvSpPr txBox="1"/>
          <p:nvPr/>
        </p:nvSpPr>
        <p:spPr>
          <a:xfrm>
            <a:off x="5417051" y="686765"/>
            <a:ext cx="2323681"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Branching</a:t>
            </a:r>
            <a:endParaRPr sz="1100"/>
          </a:p>
        </p:txBody>
      </p:sp>
      <p:sp>
        <p:nvSpPr>
          <p:cNvPr id="255" name="Google Shape;255;p33"/>
          <p:cNvSpPr txBox="1"/>
          <p:nvPr/>
        </p:nvSpPr>
        <p:spPr>
          <a:xfrm>
            <a:off x="4057724" y="994592"/>
            <a:ext cx="2323681"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Merging</a:t>
            </a:r>
            <a:endParaRPr sz="1100"/>
          </a:p>
        </p:txBody>
      </p:sp>
      <p:sp>
        <p:nvSpPr>
          <p:cNvPr id="256" name="Google Shape;256;p33"/>
          <p:cNvSpPr txBox="1"/>
          <p:nvPr/>
        </p:nvSpPr>
        <p:spPr>
          <a:xfrm>
            <a:off x="3658856" y="1975226"/>
            <a:ext cx="2323681"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Merge Conflicts</a:t>
            </a:r>
            <a:endParaRPr sz="1100"/>
          </a:p>
        </p:txBody>
      </p:sp>
      <p:sp>
        <p:nvSpPr>
          <p:cNvPr id="257" name="Google Shape;257;p33"/>
          <p:cNvSpPr txBox="1"/>
          <p:nvPr/>
        </p:nvSpPr>
        <p:spPr>
          <a:xfrm>
            <a:off x="2774534" y="2588810"/>
            <a:ext cx="2323682"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Arial"/>
                <a:ea typeface="Arial"/>
                <a:cs typeface="Arial"/>
                <a:sym typeface="Arial"/>
              </a:rPr>
              <a:t>Remotes</a:t>
            </a:r>
            <a:endParaRPr sz="1100"/>
          </a:p>
        </p:txBody>
      </p:sp>
      <p:sp>
        <p:nvSpPr>
          <p:cNvPr id="258" name="Google Shape;258;p33"/>
          <p:cNvSpPr txBox="1"/>
          <p:nvPr>
            <p:ph type="title"/>
          </p:nvPr>
        </p:nvSpPr>
        <p:spPr>
          <a:xfrm>
            <a:off x="685800" y="685801"/>
            <a:ext cx="6924675" cy="51435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3000"/>
              <a:buFont typeface="Schoolbell"/>
              <a:buNone/>
            </a:pPr>
            <a:r>
              <a:rPr lang="en"/>
              <a:t>Terminology</a:t>
            </a:r>
            <a:endParaRPr/>
          </a:p>
        </p:txBody>
      </p:sp>
      <p:sp>
        <p:nvSpPr>
          <p:cNvPr id="259" name="Google Shape;259;p3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685800" y="685801"/>
            <a:ext cx="6924675" cy="51435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3000"/>
              <a:buFont typeface="Schoolbell"/>
              <a:buNone/>
            </a:pPr>
            <a:r>
              <a:rPr lang="en"/>
              <a:t>Terminology</a:t>
            </a:r>
            <a:endParaRPr/>
          </a:p>
        </p:txBody>
      </p:sp>
      <p:sp>
        <p:nvSpPr>
          <p:cNvPr id="266" name="Google Shape;266;p34"/>
          <p:cNvSpPr txBox="1"/>
          <p:nvPr/>
        </p:nvSpPr>
        <p:spPr>
          <a:xfrm>
            <a:off x="1487487" y="2329375"/>
            <a:ext cx="6169025"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700" u="sng">
                <a:solidFill>
                  <a:schemeClr val="hlink"/>
                </a:solidFill>
                <a:latin typeface="Arial"/>
                <a:ea typeface="Arial"/>
                <a:cs typeface="Arial"/>
                <a:sym typeface="Arial"/>
                <a:hlinkClick r:id="rId3"/>
              </a:rPr>
              <a:t>git-cheat-sheet-education (github.com)</a:t>
            </a:r>
            <a:endParaRPr sz="2700">
              <a:solidFill>
                <a:schemeClr val="lt1"/>
              </a:solidFill>
              <a:latin typeface="Arial"/>
              <a:ea typeface="Arial"/>
              <a:cs typeface="Arial"/>
              <a:sym typeface="Arial"/>
            </a:endParaRPr>
          </a:p>
        </p:txBody>
      </p:sp>
      <p:sp>
        <p:nvSpPr>
          <p:cNvPr id="267" name="Google Shape;267;p3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1193800" y="933450"/>
            <a:ext cx="6670675" cy="762144"/>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rgbClr val="3F3F3F"/>
              </a:buClr>
              <a:buSzPct val="100000"/>
              <a:buFont typeface="Schoolbell"/>
              <a:buNone/>
            </a:pPr>
            <a:r>
              <a:rPr lang="en"/>
              <a:t>Exercise – </a:t>
            </a:r>
            <a:br>
              <a:rPr lang="en"/>
            </a:br>
            <a:r>
              <a:rPr lang="en"/>
              <a:t>Install and Configure Git</a:t>
            </a:r>
            <a:endParaRPr/>
          </a:p>
        </p:txBody>
      </p:sp>
      <p:sp>
        <p:nvSpPr>
          <p:cNvPr id="274" name="Google Shape;274;p35"/>
          <p:cNvSpPr txBox="1"/>
          <p:nvPr>
            <p:ph idx="1" type="body"/>
          </p:nvPr>
        </p:nvSpPr>
        <p:spPr>
          <a:xfrm>
            <a:off x="1748790" y="2043684"/>
            <a:ext cx="5829301" cy="2743200"/>
          </a:xfrm>
          <a:prstGeom prst="rect">
            <a:avLst/>
          </a:prstGeom>
          <a:noFill/>
          <a:ln>
            <a:noFill/>
          </a:ln>
        </p:spPr>
        <p:txBody>
          <a:bodyPr anchorCtr="0" anchor="t" bIns="34275" lIns="68575" spcFirstLastPara="1" rIns="68575" wrap="square" tIns="34275">
            <a:normAutofit/>
          </a:bodyPr>
          <a:lstStyle/>
          <a:p>
            <a:pPr indent="0" lvl="0" marL="0" rtl="0" algn="l">
              <a:lnSpc>
                <a:spcPct val="155555"/>
              </a:lnSpc>
              <a:spcBef>
                <a:spcPts val="0"/>
              </a:spcBef>
              <a:spcAft>
                <a:spcPts val="0"/>
              </a:spcAft>
              <a:buClr>
                <a:srgbClr val="3F3F3F"/>
              </a:buClr>
              <a:buSzPts val="1400"/>
              <a:buNone/>
            </a:pPr>
            <a:r>
              <a:rPr lang="en"/>
              <a:t>In this exercise, we will:</a:t>
            </a:r>
            <a:endParaRPr/>
          </a:p>
          <a:p>
            <a:pPr indent="-215900" lvl="0" marL="215900" rtl="0" algn="l">
              <a:lnSpc>
                <a:spcPct val="155555"/>
              </a:lnSpc>
              <a:spcBef>
                <a:spcPts val="800"/>
              </a:spcBef>
              <a:spcAft>
                <a:spcPts val="0"/>
              </a:spcAft>
              <a:buClr>
                <a:srgbClr val="3F3F3F"/>
              </a:buClr>
              <a:buSzPts val="1400"/>
              <a:buFont typeface="Arial"/>
              <a:buChar char="•"/>
            </a:pPr>
            <a:r>
              <a:rPr lang="en"/>
              <a:t>Download and install Git.</a:t>
            </a:r>
            <a:endParaRPr/>
          </a:p>
          <a:p>
            <a:pPr indent="-215900" lvl="0" marL="215900" rtl="0" algn="l">
              <a:lnSpc>
                <a:spcPct val="155555"/>
              </a:lnSpc>
              <a:spcBef>
                <a:spcPts val="800"/>
              </a:spcBef>
              <a:spcAft>
                <a:spcPts val="0"/>
              </a:spcAft>
              <a:buClr>
                <a:srgbClr val="3F3F3F"/>
              </a:buClr>
              <a:buSzPts val="1400"/>
              <a:buFont typeface="Arial"/>
              <a:buChar char="•"/>
            </a:pPr>
            <a:r>
              <a:rPr lang="en"/>
              <a:t>Perform first time configuration for Git.</a:t>
            </a:r>
            <a:endParaRPr/>
          </a:p>
          <a:p>
            <a:pPr indent="-215900" lvl="0" marL="215900" rtl="0" algn="l">
              <a:lnSpc>
                <a:spcPct val="155555"/>
              </a:lnSpc>
              <a:spcBef>
                <a:spcPts val="800"/>
              </a:spcBef>
              <a:spcAft>
                <a:spcPts val="1200"/>
              </a:spcAft>
              <a:buClr>
                <a:srgbClr val="3F3F3F"/>
              </a:buClr>
              <a:buSzPts val="1400"/>
              <a:buFont typeface="Arial"/>
              <a:buChar char="•"/>
            </a:pPr>
            <a:r>
              <a:rPr lang="en"/>
              <a:t>Configure Git with out Code Editor.</a:t>
            </a:r>
            <a:endParaRPr/>
          </a:p>
        </p:txBody>
      </p:sp>
      <p:sp>
        <p:nvSpPr>
          <p:cNvPr id="275" name="Google Shape;275;p3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685800" y="685801"/>
            <a:ext cx="4800600" cy="51435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How to get Git?</a:t>
            </a:r>
            <a:endParaRPr/>
          </a:p>
        </p:txBody>
      </p:sp>
      <p:sp>
        <p:nvSpPr>
          <p:cNvPr id="285" name="Google Shape;285;p36"/>
          <p:cNvSpPr txBox="1"/>
          <p:nvPr/>
        </p:nvSpPr>
        <p:spPr>
          <a:xfrm>
            <a:off x="685800" y="1407813"/>
            <a:ext cx="7637378"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Installing Git</a:t>
            </a:r>
            <a:endParaRPr sz="1100"/>
          </a:p>
        </p:txBody>
      </p:sp>
      <p:sp>
        <p:nvSpPr>
          <p:cNvPr id="286" name="Google Shape;286;p36"/>
          <p:cNvSpPr txBox="1"/>
          <p:nvPr/>
        </p:nvSpPr>
        <p:spPr>
          <a:xfrm>
            <a:off x="685800" y="1940274"/>
            <a:ext cx="5050254" cy="1107996"/>
          </a:xfrm>
          <a:prstGeom prst="rect">
            <a:avLst/>
          </a:prstGeom>
          <a:noFill/>
          <a:ln>
            <a:noFill/>
          </a:ln>
        </p:spPr>
        <p:txBody>
          <a:bodyPr anchorCtr="0" anchor="t" bIns="34275" lIns="68575" spcFirstLastPara="1" rIns="68575" wrap="square" tIns="34275">
            <a:spAutoFit/>
          </a:bodyPr>
          <a:lstStyle/>
          <a:p>
            <a:pPr indent="0" lvl="1" marL="342900" marR="0" rtl="0" algn="l">
              <a:spcBef>
                <a:spcPts val="0"/>
              </a:spcBef>
              <a:spcAft>
                <a:spcPts val="0"/>
              </a:spcAft>
              <a:buNone/>
            </a:pPr>
            <a:r>
              <a:rPr b="0" i="0" lang="en" sz="1400" u="none" cap="none" strike="noStrike">
                <a:solidFill>
                  <a:schemeClr val="dk1"/>
                </a:solidFill>
                <a:latin typeface="Arial"/>
                <a:ea typeface="Arial"/>
                <a:cs typeface="Arial"/>
                <a:sym typeface="Arial"/>
              </a:rPr>
              <a:t>MacOS / Windows</a:t>
            </a:r>
            <a:endParaRPr sz="1100"/>
          </a:p>
          <a:p>
            <a:pPr indent="-88900" lvl="2" marL="685800" marR="0" rtl="0" algn="l">
              <a:spcBef>
                <a:spcPts val="0"/>
              </a:spcBef>
              <a:spcAft>
                <a:spcPts val="0"/>
              </a:spcAft>
              <a:buClr>
                <a:srgbClr val="4F4F4F"/>
              </a:buClr>
              <a:buSzPts val="1400"/>
              <a:buFont typeface="Schoolbell"/>
              <a:buAutoNum type="arabicPeriod"/>
            </a:pPr>
            <a:r>
              <a:rPr b="0" i="0" lang="en" sz="1400" u="none" cap="none" strike="noStrike">
                <a:solidFill>
                  <a:srgbClr val="4F4F4F"/>
                </a:solidFill>
                <a:latin typeface="Open Sans"/>
                <a:ea typeface="Open Sans"/>
                <a:cs typeface="Open Sans"/>
                <a:sym typeface="Open Sans"/>
              </a:rPr>
              <a:t>go to </a:t>
            </a:r>
            <a:r>
              <a:rPr b="0" i="0" lang="en" sz="1400" u="sng" cap="none" strike="noStrike">
                <a:solidFill>
                  <a:schemeClr val="hlink"/>
                </a:solidFill>
                <a:latin typeface="Open Sans"/>
                <a:ea typeface="Open Sans"/>
                <a:cs typeface="Open Sans"/>
                <a:sym typeface="Open Sans"/>
                <a:hlinkClick r:id="rId3"/>
              </a:rPr>
              <a:t>git-scm.com/downloads</a:t>
            </a:r>
            <a:endParaRPr b="0" i="0" sz="1400" u="none" cap="none" strike="noStrike">
              <a:solidFill>
                <a:srgbClr val="4F4F4F"/>
              </a:solidFill>
              <a:latin typeface="Open Sans"/>
              <a:ea typeface="Open Sans"/>
              <a:cs typeface="Open Sans"/>
              <a:sym typeface="Open Sans"/>
            </a:endParaRPr>
          </a:p>
          <a:p>
            <a:pPr indent="-88900" lvl="2" marL="685800" marR="0" rtl="0" algn="l">
              <a:spcBef>
                <a:spcPts val="0"/>
              </a:spcBef>
              <a:spcAft>
                <a:spcPts val="0"/>
              </a:spcAft>
              <a:buClr>
                <a:srgbClr val="4F4F4F"/>
              </a:buClr>
              <a:buSzPts val="1400"/>
              <a:buFont typeface="Schoolbell"/>
              <a:buAutoNum type="arabicPeriod"/>
            </a:pPr>
            <a:r>
              <a:rPr b="0" i="0" lang="en" sz="1400" u="none" cap="none" strike="noStrike">
                <a:solidFill>
                  <a:srgbClr val="4F4F4F"/>
                </a:solidFill>
                <a:latin typeface="Open Sans"/>
                <a:ea typeface="Open Sans"/>
                <a:cs typeface="Open Sans"/>
                <a:sym typeface="Open Sans"/>
              </a:rPr>
              <a:t>download the software for Mac/Windows</a:t>
            </a:r>
            <a:endParaRPr sz="1100"/>
          </a:p>
          <a:p>
            <a:pPr indent="-88900" lvl="2" marL="685800" marR="0" rtl="0" algn="l">
              <a:spcBef>
                <a:spcPts val="0"/>
              </a:spcBef>
              <a:spcAft>
                <a:spcPts val="0"/>
              </a:spcAft>
              <a:buClr>
                <a:srgbClr val="4F4F4F"/>
              </a:buClr>
              <a:buSzPts val="1400"/>
              <a:buFont typeface="Schoolbell"/>
              <a:buAutoNum type="arabicPeriod"/>
            </a:pPr>
            <a:r>
              <a:rPr b="0" i="0" lang="en" sz="1400" u="none" cap="none" strike="noStrike">
                <a:solidFill>
                  <a:srgbClr val="4F4F4F"/>
                </a:solidFill>
                <a:latin typeface="Open Sans"/>
                <a:ea typeface="Open Sans"/>
                <a:cs typeface="Open Sans"/>
                <a:sym typeface="Open Sans"/>
              </a:rPr>
              <a:t>install Git choosing all of the default options</a:t>
            </a:r>
            <a:endParaRPr sz="1100"/>
          </a:p>
          <a:p>
            <a:pPr indent="0" lvl="1" marL="34290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87" name="Google Shape;287;p36"/>
          <p:cNvSpPr txBox="1"/>
          <p:nvPr/>
        </p:nvSpPr>
        <p:spPr>
          <a:xfrm>
            <a:off x="685800" y="3104679"/>
            <a:ext cx="5050254" cy="476669"/>
          </a:xfrm>
          <a:prstGeom prst="rect">
            <a:avLst/>
          </a:prstGeom>
          <a:noFill/>
          <a:ln>
            <a:noFill/>
          </a:ln>
        </p:spPr>
        <p:txBody>
          <a:bodyPr anchorCtr="0" anchor="t" bIns="34275" lIns="68575" spcFirstLastPara="1" rIns="68575" wrap="square" tIns="34275">
            <a:spAutoFit/>
          </a:bodyPr>
          <a:lstStyle/>
          <a:p>
            <a:pPr indent="0" lvl="1" marL="342900" marR="0" rtl="0" algn="l">
              <a:spcBef>
                <a:spcPts val="0"/>
              </a:spcBef>
              <a:spcAft>
                <a:spcPts val="0"/>
              </a:spcAft>
              <a:buNone/>
            </a:pPr>
            <a:r>
              <a:rPr b="0" i="0" lang="en" sz="1400" u="none" cap="none" strike="noStrike">
                <a:solidFill>
                  <a:schemeClr val="dk1"/>
                </a:solidFill>
                <a:latin typeface="Arial"/>
                <a:ea typeface="Arial"/>
                <a:cs typeface="Arial"/>
                <a:sym typeface="Arial"/>
              </a:rPr>
              <a:t>Linux</a:t>
            </a:r>
            <a:endParaRPr sz="1100"/>
          </a:p>
          <a:p>
            <a:pPr indent="0" lvl="2" marL="685800" marR="0" rtl="0" algn="l">
              <a:spcBef>
                <a:spcPts val="0"/>
              </a:spcBef>
              <a:spcAft>
                <a:spcPts val="0"/>
              </a:spcAft>
              <a:buNone/>
            </a:pPr>
            <a:r>
              <a:rPr b="0" i="0" lang="en" sz="1400" u="none" cap="none" strike="noStrike">
                <a:solidFill>
                  <a:schemeClr val="dk1"/>
                </a:solidFill>
                <a:latin typeface="Arial"/>
                <a:ea typeface="Arial"/>
                <a:cs typeface="Arial"/>
                <a:sym typeface="Arial"/>
              </a:rPr>
              <a:t>$ </a:t>
            </a:r>
            <a:r>
              <a:rPr b="0" i="0" lang="en" sz="1300" u="none" cap="none" strike="noStrike">
                <a:solidFill>
                  <a:schemeClr val="dk1"/>
                </a:solidFill>
                <a:latin typeface="Consolas"/>
                <a:ea typeface="Consolas"/>
                <a:cs typeface="Consolas"/>
                <a:sym typeface="Consolas"/>
              </a:rPr>
              <a:t>sudo apt-get install git</a:t>
            </a:r>
            <a:endParaRPr sz="1100"/>
          </a:p>
        </p:txBody>
      </p:sp>
      <p:sp>
        <p:nvSpPr>
          <p:cNvPr id="288" name="Google Shape;288;p3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685800" y="709990"/>
            <a:ext cx="7543800" cy="99417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First Time Git Configuration</a:t>
            </a:r>
            <a:endParaRPr/>
          </a:p>
        </p:txBody>
      </p:sp>
      <p:sp>
        <p:nvSpPr>
          <p:cNvPr id="298" name="Google Shape;298;p37"/>
          <p:cNvSpPr txBox="1"/>
          <p:nvPr>
            <p:ph idx="1" type="body"/>
          </p:nvPr>
        </p:nvSpPr>
        <p:spPr>
          <a:xfrm>
            <a:off x="685800" y="1315641"/>
            <a:ext cx="8263890" cy="3425553"/>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Clr>
                <a:schemeClr val="dk1"/>
              </a:buClr>
              <a:buSzPts val="2100"/>
              <a:buNone/>
            </a:pPr>
            <a:r>
              <a:rPr lang="en"/>
              <a:t># sets up Git with your name</a:t>
            </a:r>
            <a:endParaRPr/>
          </a:p>
          <a:p>
            <a:pPr indent="0" lvl="0" marL="0" rtl="0" algn="l">
              <a:lnSpc>
                <a:spcPct val="90000"/>
              </a:lnSpc>
              <a:spcBef>
                <a:spcPts val="800"/>
              </a:spcBef>
              <a:spcAft>
                <a:spcPts val="0"/>
              </a:spcAft>
              <a:buClr>
                <a:schemeClr val="dk1"/>
              </a:buClr>
              <a:buSzPts val="2100"/>
              <a:buNone/>
            </a:pPr>
            <a:r>
              <a:rPr lang="en"/>
              <a:t>git config --global user.name "&lt;Your-Full-Name&gt;"</a:t>
            </a:r>
            <a:endParaRPr/>
          </a:p>
          <a:p>
            <a:pPr indent="0" lvl="0" marL="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0"/>
              </a:spcAft>
              <a:buClr>
                <a:schemeClr val="dk1"/>
              </a:buClr>
              <a:buSzPts val="2100"/>
              <a:buNone/>
            </a:pPr>
            <a:r>
              <a:rPr lang="en"/>
              <a:t># sets up Git with your email</a:t>
            </a:r>
            <a:endParaRPr/>
          </a:p>
          <a:p>
            <a:pPr indent="0" lvl="0" marL="0" rtl="0" algn="l">
              <a:lnSpc>
                <a:spcPct val="90000"/>
              </a:lnSpc>
              <a:spcBef>
                <a:spcPts val="800"/>
              </a:spcBef>
              <a:spcAft>
                <a:spcPts val="0"/>
              </a:spcAft>
              <a:buClr>
                <a:schemeClr val="dk1"/>
              </a:buClr>
              <a:buSzPts val="2100"/>
              <a:buNone/>
            </a:pPr>
            <a:r>
              <a:rPr lang="en"/>
              <a:t>git config --global user.email "&lt;your-email-address&gt;"</a:t>
            </a:r>
            <a:endParaRPr/>
          </a:p>
          <a:p>
            <a:pPr indent="0" lvl="0" marL="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0"/>
              </a:spcAft>
              <a:buClr>
                <a:schemeClr val="dk1"/>
              </a:buClr>
              <a:buSzPts val="2100"/>
              <a:buNone/>
            </a:pPr>
            <a:r>
              <a:rPr lang="en"/>
              <a:t># makes sure that Git output is colored</a:t>
            </a:r>
            <a:endParaRPr/>
          </a:p>
          <a:p>
            <a:pPr indent="0" lvl="0" marL="0" rtl="0" algn="l">
              <a:lnSpc>
                <a:spcPct val="90000"/>
              </a:lnSpc>
              <a:spcBef>
                <a:spcPts val="800"/>
              </a:spcBef>
              <a:spcAft>
                <a:spcPts val="0"/>
              </a:spcAft>
              <a:buClr>
                <a:schemeClr val="dk1"/>
              </a:buClr>
              <a:buSzPts val="2100"/>
              <a:buNone/>
            </a:pPr>
            <a:r>
              <a:rPr lang="en"/>
              <a:t>git config --global color.ui auto</a:t>
            </a:r>
            <a:endParaRPr/>
          </a:p>
          <a:p>
            <a:pPr indent="0" lvl="0" marL="0" rtl="0" algn="l">
              <a:lnSpc>
                <a:spcPct val="90000"/>
              </a:lnSpc>
              <a:spcBef>
                <a:spcPts val="800"/>
              </a:spcBef>
              <a:spcAft>
                <a:spcPts val="1200"/>
              </a:spcAft>
              <a:buClr>
                <a:schemeClr val="dk1"/>
              </a:buClr>
              <a:buSzPts val="2100"/>
              <a:buNone/>
            </a:pPr>
            <a:r>
              <a:t/>
            </a:r>
            <a:endParaRPr/>
          </a:p>
        </p:txBody>
      </p:sp>
      <p:sp>
        <p:nvSpPr>
          <p:cNvPr id="299" name="Google Shape;299;p3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685800" y="709990"/>
            <a:ext cx="7543800" cy="99417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Git &amp; code Editor</a:t>
            </a:r>
            <a:endParaRPr/>
          </a:p>
        </p:txBody>
      </p:sp>
      <p:sp>
        <p:nvSpPr>
          <p:cNvPr id="309" name="Google Shape;309;p38"/>
          <p:cNvSpPr txBox="1"/>
          <p:nvPr>
            <p:ph idx="1" type="body"/>
          </p:nvPr>
        </p:nvSpPr>
        <p:spPr>
          <a:xfrm>
            <a:off x="686942" y="1765826"/>
            <a:ext cx="8263890" cy="323165"/>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1200"/>
              </a:spcAft>
              <a:buClr>
                <a:schemeClr val="dk1"/>
              </a:buClr>
              <a:buSzPts val="2100"/>
              <a:buNone/>
            </a:pPr>
            <a:r>
              <a:rPr lang="en"/>
              <a:t>git config --global core.editor "atom --wait"</a:t>
            </a:r>
            <a:endParaRPr/>
          </a:p>
        </p:txBody>
      </p:sp>
      <p:sp>
        <p:nvSpPr>
          <p:cNvPr id="310" name="Google Shape;310;p38"/>
          <p:cNvSpPr txBox="1"/>
          <p:nvPr/>
        </p:nvSpPr>
        <p:spPr>
          <a:xfrm>
            <a:off x="686942" y="1259508"/>
            <a:ext cx="7637378"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Atom Editor Setup</a:t>
            </a:r>
            <a:endParaRPr sz="1100"/>
          </a:p>
        </p:txBody>
      </p:sp>
      <p:sp>
        <p:nvSpPr>
          <p:cNvPr id="311" name="Google Shape;311;p38"/>
          <p:cNvSpPr txBox="1"/>
          <p:nvPr/>
        </p:nvSpPr>
        <p:spPr>
          <a:xfrm>
            <a:off x="686942" y="2753926"/>
            <a:ext cx="8263890"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900"/>
              <a:buFont typeface="Noto Sans Symbols"/>
              <a:buNone/>
            </a:pPr>
            <a:r>
              <a:rPr lang="en" sz="2100">
                <a:solidFill>
                  <a:schemeClr val="dk1"/>
                </a:solidFill>
                <a:latin typeface="Consolas"/>
                <a:ea typeface="Consolas"/>
                <a:cs typeface="Consolas"/>
                <a:sym typeface="Consolas"/>
              </a:rPr>
              <a:t>git config --global core.editor "code --wait"</a:t>
            </a:r>
            <a:endParaRPr sz="1100"/>
          </a:p>
        </p:txBody>
      </p:sp>
      <p:sp>
        <p:nvSpPr>
          <p:cNvPr id="312" name="Google Shape;312;p38"/>
          <p:cNvSpPr txBox="1"/>
          <p:nvPr/>
        </p:nvSpPr>
        <p:spPr>
          <a:xfrm>
            <a:off x="686942" y="2247607"/>
            <a:ext cx="7637378"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VSCode Setup</a:t>
            </a:r>
            <a:endParaRPr sz="1100"/>
          </a:p>
        </p:txBody>
      </p:sp>
      <p:sp>
        <p:nvSpPr>
          <p:cNvPr id="313" name="Google Shape;313;p3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685800" y="709990"/>
            <a:ext cx="7543800" cy="99417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Review Git Configuration</a:t>
            </a:r>
            <a:endParaRPr/>
          </a:p>
        </p:txBody>
      </p:sp>
      <p:sp>
        <p:nvSpPr>
          <p:cNvPr id="323" name="Google Shape;323;p39"/>
          <p:cNvSpPr txBox="1"/>
          <p:nvPr>
            <p:ph idx="1" type="body"/>
          </p:nvPr>
        </p:nvSpPr>
        <p:spPr>
          <a:xfrm>
            <a:off x="685800" y="1309292"/>
            <a:ext cx="8263890" cy="148656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a:t># lists all the configuration properties </a:t>
            </a:r>
            <a:endParaRPr/>
          </a:p>
          <a:p>
            <a:pPr indent="0" lvl="0" marL="0" rtl="0" algn="l">
              <a:lnSpc>
                <a:spcPct val="90000"/>
              </a:lnSpc>
              <a:spcBef>
                <a:spcPts val="800"/>
              </a:spcBef>
              <a:spcAft>
                <a:spcPts val="1200"/>
              </a:spcAft>
              <a:buClr>
                <a:schemeClr val="dk1"/>
              </a:buClr>
              <a:buSzPts val="2100"/>
              <a:buNone/>
            </a:pPr>
            <a:r>
              <a:rPr lang="en"/>
              <a:t>git config --list</a:t>
            </a:r>
            <a:endParaRPr/>
          </a:p>
        </p:txBody>
      </p:sp>
      <p:sp>
        <p:nvSpPr>
          <p:cNvPr id="324" name="Google Shape;324;p3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1193800" y="933450"/>
            <a:ext cx="6670675" cy="762144"/>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rgbClr val="3F3F3F"/>
              </a:buClr>
              <a:buSzPct val="100000"/>
              <a:buFont typeface="Schoolbell"/>
              <a:buNone/>
            </a:pPr>
            <a:r>
              <a:rPr lang="en"/>
              <a:t>Exercise – </a:t>
            </a:r>
            <a:br>
              <a:rPr lang="en"/>
            </a:br>
            <a:r>
              <a:rPr lang="en"/>
              <a:t>Working with a Local Repository</a:t>
            </a:r>
            <a:endParaRPr/>
          </a:p>
        </p:txBody>
      </p:sp>
      <p:sp>
        <p:nvSpPr>
          <p:cNvPr id="331" name="Google Shape;331;p40"/>
          <p:cNvSpPr txBox="1"/>
          <p:nvPr>
            <p:ph idx="1" type="body"/>
          </p:nvPr>
        </p:nvSpPr>
        <p:spPr>
          <a:xfrm>
            <a:off x="1748790" y="2043684"/>
            <a:ext cx="5829301" cy="2743200"/>
          </a:xfrm>
          <a:prstGeom prst="rect">
            <a:avLst/>
          </a:prstGeom>
          <a:noFill/>
          <a:ln>
            <a:noFill/>
          </a:ln>
        </p:spPr>
        <p:txBody>
          <a:bodyPr anchorCtr="0" anchor="t" bIns="34275" lIns="68575" spcFirstLastPara="1" rIns="68575" wrap="square" tIns="34275">
            <a:normAutofit/>
          </a:bodyPr>
          <a:lstStyle/>
          <a:p>
            <a:pPr indent="0" lvl="0" marL="0" rtl="0" algn="l">
              <a:lnSpc>
                <a:spcPct val="155555"/>
              </a:lnSpc>
              <a:spcBef>
                <a:spcPts val="0"/>
              </a:spcBef>
              <a:spcAft>
                <a:spcPts val="0"/>
              </a:spcAft>
              <a:buClr>
                <a:srgbClr val="3F3F3F"/>
              </a:buClr>
              <a:buSzPts val="1400"/>
              <a:buNone/>
            </a:pPr>
            <a:r>
              <a:rPr lang="en"/>
              <a:t>In this exercise, we will:</a:t>
            </a:r>
            <a:endParaRPr/>
          </a:p>
          <a:p>
            <a:pPr indent="-215900" lvl="0" marL="215900" rtl="0" algn="l">
              <a:lnSpc>
                <a:spcPct val="155555"/>
              </a:lnSpc>
              <a:spcBef>
                <a:spcPts val="800"/>
              </a:spcBef>
              <a:spcAft>
                <a:spcPts val="0"/>
              </a:spcAft>
              <a:buClr>
                <a:srgbClr val="3F3F3F"/>
              </a:buClr>
              <a:buSzPts val="1400"/>
              <a:buFont typeface="Arial"/>
              <a:buChar char="•"/>
            </a:pPr>
            <a:r>
              <a:rPr lang="en"/>
              <a:t>Create a Git Local Repository.</a:t>
            </a:r>
            <a:endParaRPr/>
          </a:p>
          <a:p>
            <a:pPr indent="-215900" lvl="0" marL="215900" rtl="0" algn="l">
              <a:lnSpc>
                <a:spcPct val="155555"/>
              </a:lnSpc>
              <a:spcBef>
                <a:spcPts val="800"/>
              </a:spcBef>
              <a:spcAft>
                <a:spcPts val="0"/>
              </a:spcAft>
              <a:buClr>
                <a:srgbClr val="3F3F3F"/>
              </a:buClr>
              <a:buSzPts val="1400"/>
              <a:buFont typeface="Arial"/>
              <a:buChar char="•"/>
            </a:pPr>
            <a:r>
              <a:rPr lang="en"/>
              <a:t>Make Changes, add, and commit them.</a:t>
            </a:r>
            <a:endParaRPr/>
          </a:p>
          <a:p>
            <a:pPr indent="-215900" lvl="0" marL="215900" rtl="0" algn="l">
              <a:lnSpc>
                <a:spcPct val="155555"/>
              </a:lnSpc>
              <a:spcBef>
                <a:spcPts val="800"/>
              </a:spcBef>
              <a:spcAft>
                <a:spcPts val="0"/>
              </a:spcAft>
              <a:buClr>
                <a:srgbClr val="3F3F3F"/>
              </a:buClr>
              <a:buSzPts val="1400"/>
              <a:buFont typeface="Arial"/>
              <a:buChar char="•"/>
            </a:pPr>
            <a:r>
              <a:rPr lang="en"/>
              <a:t>Review the repository’s history.</a:t>
            </a:r>
            <a:endParaRPr/>
          </a:p>
          <a:p>
            <a:pPr indent="0" lvl="0" marL="0" rtl="0" algn="l">
              <a:lnSpc>
                <a:spcPct val="155555"/>
              </a:lnSpc>
              <a:spcBef>
                <a:spcPts val="800"/>
              </a:spcBef>
              <a:spcAft>
                <a:spcPts val="1200"/>
              </a:spcAft>
              <a:buClr>
                <a:srgbClr val="3F3F3F"/>
              </a:buClr>
              <a:buSzPts val="1400"/>
              <a:buNone/>
            </a:pPr>
            <a:r>
              <a:t/>
            </a:r>
            <a:endParaRPr/>
          </a:p>
        </p:txBody>
      </p:sp>
      <p:sp>
        <p:nvSpPr>
          <p:cNvPr id="332" name="Google Shape;332;p4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685800" y="709990"/>
            <a:ext cx="7543800" cy="99417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Initializing a Local Git Repository</a:t>
            </a:r>
            <a:endParaRPr/>
          </a:p>
        </p:txBody>
      </p:sp>
      <p:sp>
        <p:nvSpPr>
          <p:cNvPr id="342" name="Google Shape;342;p41"/>
          <p:cNvSpPr txBox="1"/>
          <p:nvPr>
            <p:ph idx="1" type="body"/>
          </p:nvPr>
        </p:nvSpPr>
        <p:spPr>
          <a:xfrm>
            <a:off x="685800" y="2499550"/>
            <a:ext cx="8263890" cy="2504249"/>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Clr>
                <a:schemeClr val="dk1"/>
              </a:buClr>
              <a:buSzPts val="2100"/>
              <a:buNone/>
            </a:pPr>
            <a:r>
              <a:rPr lang="en"/>
              <a:t>$ls    - used to list files and directories</a:t>
            </a:r>
            <a:endParaRPr/>
          </a:p>
          <a:p>
            <a:pPr indent="0" lvl="0" marL="0" rtl="0" algn="l">
              <a:lnSpc>
                <a:spcPct val="90000"/>
              </a:lnSpc>
              <a:spcBef>
                <a:spcPts val="800"/>
              </a:spcBef>
              <a:spcAft>
                <a:spcPts val="0"/>
              </a:spcAft>
              <a:buClr>
                <a:schemeClr val="dk1"/>
              </a:buClr>
              <a:buSzPts val="2100"/>
              <a:buNone/>
            </a:pPr>
            <a:r>
              <a:rPr lang="en"/>
              <a:t>$mkdir - used to create a new directory</a:t>
            </a:r>
            <a:endParaRPr/>
          </a:p>
          <a:p>
            <a:pPr indent="0" lvl="0" marL="0" rtl="0" algn="l">
              <a:lnSpc>
                <a:spcPct val="90000"/>
              </a:lnSpc>
              <a:spcBef>
                <a:spcPts val="800"/>
              </a:spcBef>
              <a:spcAft>
                <a:spcPts val="0"/>
              </a:spcAft>
              <a:buClr>
                <a:schemeClr val="dk1"/>
              </a:buClr>
              <a:buSzPts val="2100"/>
              <a:buNone/>
            </a:pPr>
            <a:r>
              <a:rPr lang="en"/>
              <a:t>$cd    - used to change directories</a:t>
            </a:r>
            <a:endParaRPr/>
          </a:p>
          <a:p>
            <a:pPr indent="0" lvl="0" marL="0" rtl="0" algn="l">
              <a:lnSpc>
                <a:spcPct val="90000"/>
              </a:lnSpc>
              <a:spcBef>
                <a:spcPts val="800"/>
              </a:spcBef>
              <a:spcAft>
                <a:spcPts val="0"/>
              </a:spcAft>
              <a:buClr>
                <a:schemeClr val="dk1"/>
              </a:buClr>
              <a:buSzPts val="2100"/>
              <a:buNone/>
            </a:pPr>
            <a:r>
              <a:rPr lang="en"/>
              <a:t>$rm    - used to remove files and directories</a:t>
            </a:r>
            <a:endParaRPr/>
          </a:p>
          <a:p>
            <a:pPr indent="0" lvl="0" marL="0" rtl="0" algn="l">
              <a:lnSpc>
                <a:spcPct val="90000"/>
              </a:lnSpc>
              <a:spcBef>
                <a:spcPts val="800"/>
              </a:spcBef>
              <a:spcAft>
                <a:spcPts val="0"/>
              </a:spcAft>
              <a:buClr>
                <a:schemeClr val="dk1"/>
              </a:buClr>
              <a:buSzPts val="2100"/>
              <a:buNone/>
            </a:pPr>
            <a:r>
              <a:rPr lang="en"/>
              <a:t>$pwd   - used to print working directory</a:t>
            </a:r>
            <a:endParaRPr/>
          </a:p>
          <a:p>
            <a:pPr indent="0" lvl="0" marL="0" rtl="0" algn="l">
              <a:lnSpc>
                <a:spcPct val="90000"/>
              </a:lnSpc>
              <a:spcBef>
                <a:spcPts val="800"/>
              </a:spcBef>
              <a:spcAft>
                <a:spcPts val="0"/>
              </a:spcAft>
              <a:buClr>
                <a:schemeClr val="dk1"/>
              </a:buClr>
              <a:buSzPts val="2100"/>
              <a:buNone/>
            </a:pPr>
            <a:r>
              <a:rPr lang="en"/>
              <a:t>$touch - used to create and modify files</a:t>
            </a:r>
            <a:endParaRPr/>
          </a:p>
          <a:p>
            <a:pPr indent="0" lvl="0" marL="0" rtl="0" algn="l">
              <a:lnSpc>
                <a:spcPct val="90000"/>
              </a:lnSpc>
              <a:spcBef>
                <a:spcPts val="800"/>
              </a:spcBef>
              <a:spcAft>
                <a:spcPts val="1200"/>
              </a:spcAft>
              <a:buClr>
                <a:schemeClr val="dk1"/>
              </a:buClr>
              <a:buSzPts val="2100"/>
              <a:buNone/>
            </a:pPr>
            <a:r>
              <a:rPr lang="en"/>
              <a:t>$start - used to open files or directories</a:t>
            </a:r>
            <a:endParaRPr/>
          </a:p>
        </p:txBody>
      </p:sp>
      <p:sp>
        <p:nvSpPr>
          <p:cNvPr id="343" name="Google Shape;343;p41"/>
          <p:cNvSpPr txBox="1"/>
          <p:nvPr/>
        </p:nvSpPr>
        <p:spPr>
          <a:xfrm>
            <a:off x="685800" y="1379347"/>
            <a:ext cx="5050254"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onsolas"/>
                <a:ea typeface="Consolas"/>
                <a:cs typeface="Consolas"/>
                <a:sym typeface="Consolas"/>
              </a:rPr>
              <a:t>$git init</a:t>
            </a:r>
            <a:endParaRPr sz="2100">
              <a:solidFill>
                <a:schemeClr val="dk1"/>
              </a:solidFill>
              <a:latin typeface="Consolas"/>
              <a:ea typeface="Consolas"/>
              <a:cs typeface="Consolas"/>
              <a:sym typeface="Consolas"/>
            </a:endParaRPr>
          </a:p>
        </p:txBody>
      </p:sp>
      <p:sp>
        <p:nvSpPr>
          <p:cNvPr id="344" name="Google Shape;344;p41"/>
          <p:cNvSpPr txBox="1"/>
          <p:nvPr/>
        </p:nvSpPr>
        <p:spPr>
          <a:xfrm>
            <a:off x="685800" y="1942113"/>
            <a:ext cx="7637378"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Common terminal commands</a:t>
            </a:r>
            <a:endParaRPr sz="1100"/>
          </a:p>
        </p:txBody>
      </p:sp>
      <p:sp>
        <p:nvSpPr>
          <p:cNvPr id="345" name="Google Shape;345;p4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438150" y="2239862"/>
            <a:ext cx="8246700" cy="4155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1A1A1A"/>
              </a:buClr>
              <a:buSzPts val="2700"/>
              <a:buFont typeface="Quattrocento Sans"/>
              <a:buNone/>
            </a:pPr>
            <a:r>
              <a:rPr lang="en"/>
              <a:t>Git &amp; Github For Beginers</a:t>
            </a:r>
            <a:endParaRPr/>
          </a:p>
        </p:txBody>
      </p:sp>
      <p:sp>
        <p:nvSpPr>
          <p:cNvPr id="121" name="Google Shape;121;p24"/>
          <p:cNvSpPr txBox="1"/>
          <p:nvPr>
            <p:ph idx="4294967295" type="body"/>
          </p:nvPr>
        </p:nvSpPr>
        <p:spPr>
          <a:xfrm>
            <a:off x="438150" y="2740967"/>
            <a:ext cx="8268900" cy="292500"/>
          </a:xfrm>
          <a:prstGeom prst="rect">
            <a:avLst/>
          </a:prstGeom>
          <a:noFill/>
          <a:ln>
            <a:noFill/>
          </a:ln>
        </p:spPr>
        <p:txBody>
          <a:bodyPr anchorCtr="0" anchor="t" bIns="0" lIns="0" spcFirstLastPara="1" rIns="0" wrap="square" tIns="0">
            <a:spAutoFit/>
          </a:bodyPr>
          <a:lstStyle/>
          <a:p>
            <a:pPr indent="-184150" lvl="0" marL="177800" rtl="0" algn="l">
              <a:lnSpc>
                <a:spcPct val="100000"/>
              </a:lnSpc>
              <a:spcBef>
                <a:spcPts val="0"/>
              </a:spcBef>
              <a:spcAft>
                <a:spcPts val="0"/>
              </a:spcAft>
              <a:buClr>
                <a:schemeClr val="lt1"/>
              </a:buClr>
              <a:buSzPts val="1900"/>
              <a:buChar char="●"/>
            </a:pPr>
            <a:r>
              <a:rPr lang="en"/>
              <a:t>GOURAV KUSHWAHA</a:t>
            </a:r>
            <a:endParaRPr/>
          </a:p>
        </p:txBody>
      </p:sp>
      <p:sp>
        <p:nvSpPr>
          <p:cNvPr id="122" name="Google Shape;122;p2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2"/>
          <p:cNvSpPr txBox="1"/>
          <p:nvPr>
            <p:ph type="title"/>
          </p:nvPr>
        </p:nvSpPr>
        <p:spPr>
          <a:xfrm>
            <a:off x="685800" y="709990"/>
            <a:ext cx="7543800" cy="55050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How Git works?</a:t>
            </a:r>
            <a:endParaRPr/>
          </a:p>
        </p:txBody>
      </p:sp>
      <p:sp>
        <p:nvSpPr>
          <p:cNvPr id="355" name="Google Shape;355;p42"/>
          <p:cNvSpPr/>
          <p:nvPr/>
        </p:nvSpPr>
        <p:spPr>
          <a:xfrm>
            <a:off x="806450" y="1358900"/>
            <a:ext cx="2063750" cy="3492499"/>
          </a:xfrm>
          <a:prstGeom prst="rect">
            <a:avLst/>
          </a:prstGeom>
          <a:solidFill>
            <a:schemeClr val="accent6">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500">
                <a:solidFill>
                  <a:schemeClr val="lt1"/>
                </a:solidFill>
                <a:latin typeface="Schoolbell"/>
                <a:ea typeface="Schoolbell"/>
                <a:cs typeface="Schoolbell"/>
                <a:sym typeface="Schoolbell"/>
              </a:rPr>
              <a:t>Working Directory</a:t>
            </a:r>
            <a:endParaRPr sz="1100"/>
          </a:p>
        </p:txBody>
      </p:sp>
      <p:sp>
        <p:nvSpPr>
          <p:cNvPr id="356" name="Google Shape;356;p42"/>
          <p:cNvSpPr/>
          <p:nvPr/>
        </p:nvSpPr>
        <p:spPr>
          <a:xfrm>
            <a:off x="3465512" y="1358900"/>
            <a:ext cx="2063750" cy="3492499"/>
          </a:xfrm>
          <a:prstGeom prst="rect">
            <a:avLst/>
          </a:prstGeom>
          <a:solidFill>
            <a:schemeClr val="accent3">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500">
                <a:solidFill>
                  <a:schemeClr val="lt1"/>
                </a:solidFill>
                <a:latin typeface="Schoolbell"/>
                <a:ea typeface="Schoolbell"/>
                <a:cs typeface="Schoolbell"/>
                <a:sym typeface="Schoolbell"/>
              </a:rPr>
              <a:t>Staging Area</a:t>
            </a:r>
            <a:endParaRPr sz="1100"/>
          </a:p>
        </p:txBody>
      </p:sp>
      <p:sp>
        <p:nvSpPr>
          <p:cNvPr id="357" name="Google Shape;357;p42"/>
          <p:cNvSpPr/>
          <p:nvPr/>
        </p:nvSpPr>
        <p:spPr>
          <a:xfrm>
            <a:off x="6124575" y="1358900"/>
            <a:ext cx="2063750" cy="3492499"/>
          </a:xfrm>
          <a:prstGeom prst="rect">
            <a:avLst/>
          </a:prstGeom>
          <a:solidFill>
            <a:schemeClr val="accent5">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500">
                <a:solidFill>
                  <a:schemeClr val="lt1"/>
                </a:solidFill>
                <a:latin typeface="Schoolbell"/>
                <a:ea typeface="Schoolbell"/>
                <a:cs typeface="Schoolbell"/>
                <a:sym typeface="Schoolbell"/>
              </a:rPr>
              <a:t>Local Repository</a:t>
            </a:r>
            <a:endParaRPr sz="1100"/>
          </a:p>
        </p:txBody>
      </p:sp>
      <p:pic>
        <p:nvPicPr>
          <p:cNvPr id="358" name="Google Shape;358;p42"/>
          <p:cNvPicPr preferRelativeResize="0"/>
          <p:nvPr/>
        </p:nvPicPr>
        <p:blipFill rotWithShape="1">
          <a:blip r:embed="rId3">
            <a:alphaModFix/>
          </a:blip>
          <a:srcRect b="0" l="0" r="0" t="0"/>
          <a:stretch/>
        </p:blipFill>
        <p:spPr>
          <a:xfrm>
            <a:off x="1044575" y="1978042"/>
            <a:ext cx="534399" cy="797312"/>
          </a:xfrm>
          <a:prstGeom prst="rect">
            <a:avLst/>
          </a:prstGeom>
          <a:noFill/>
          <a:ln>
            <a:noFill/>
          </a:ln>
        </p:spPr>
      </p:pic>
      <p:sp>
        <p:nvSpPr>
          <p:cNvPr id="359" name="Google Shape;359;p42"/>
          <p:cNvSpPr/>
          <p:nvPr/>
        </p:nvSpPr>
        <p:spPr>
          <a:xfrm>
            <a:off x="1462087" y="1978042"/>
            <a:ext cx="3035300" cy="781050"/>
          </a:xfrm>
          <a:prstGeom prst="rightArrow">
            <a:avLst>
              <a:gd fmla="val 50000" name="adj1"/>
              <a:gd fmla="val 50000" name="adj2"/>
            </a:avLst>
          </a:prstGeom>
          <a:solidFill>
            <a:schemeClr val="accent2"/>
          </a:solidFill>
          <a:ln cap="flat" cmpd="sng" w="12700">
            <a:solidFill>
              <a:srgbClr val="34462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onsolas"/>
                <a:ea typeface="Consolas"/>
                <a:cs typeface="Consolas"/>
                <a:sym typeface="Consolas"/>
              </a:rPr>
              <a:t>$ git add new-text-file.txt</a:t>
            </a:r>
            <a:endParaRPr sz="1100"/>
          </a:p>
        </p:txBody>
      </p:sp>
      <p:sp>
        <p:nvSpPr>
          <p:cNvPr id="360" name="Google Shape;360;p4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685800" y="709990"/>
            <a:ext cx="7543800" cy="55050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How Git works?</a:t>
            </a:r>
            <a:endParaRPr/>
          </a:p>
        </p:txBody>
      </p:sp>
      <p:sp>
        <p:nvSpPr>
          <p:cNvPr id="370" name="Google Shape;370;p43"/>
          <p:cNvSpPr/>
          <p:nvPr/>
        </p:nvSpPr>
        <p:spPr>
          <a:xfrm>
            <a:off x="806450" y="1358900"/>
            <a:ext cx="2063750" cy="3492499"/>
          </a:xfrm>
          <a:prstGeom prst="rect">
            <a:avLst/>
          </a:prstGeom>
          <a:solidFill>
            <a:schemeClr val="accent6">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500">
                <a:solidFill>
                  <a:schemeClr val="lt1"/>
                </a:solidFill>
                <a:latin typeface="Schoolbell"/>
                <a:ea typeface="Schoolbell"/>
                <a:cs typeface="Schoolbell"/>
                <a:sym typeface="Schoolbell"/>
              </a:rPr>
              <a:t>Working Directory</a:t>
            </a:r>
            <a:endParaRPr sz="1100"/>
          </a:p>
        </p:txBody>
      </p:sp>
      <p:sp>
        <p:nvSpPr>
          <p:cNvPr id="371" name="Google Shape;371;p43"/>
          <p:cNvSpPr/>
          <p:nvPr/>
        </p:nvSpPr>
        <p:spPr>
          <a:xfrm>
            <a:off x="3465512" y="1358900"/>
            <a:ext cx="2063750" cy="3492499"/>
          </a:xfrm>
          <a:prstGeom prst="rect">
            <a:avLst/>
          </a:prstGeom>
          <a:solidFill>
            <a:schemeClr val="accent3">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500">
                <a:solidFill>
                  <a:schemeClr val="lt1"/>
                </a:solidFill>
                <a:latin typeface="Schoolbell"/>
                <a:ea typeface="Schoolbell"/>
                <a:cs typeface="Schoolbell"/>
                <a:sym typeface="Schoolbell"/>
              </a:rPr>
              <a:t>Staging Area</a:t>
            </a:r>
            <a:endParaRPr sz="1100"/>
          </a:p>
        </p:txBody>
      </p:sp>
      <p:sp>
        <p:nvSpPr>
          <p:cNvPr id="372" name="Google Shape;372;p43"/>
          <p:cNvSpPr/>
          <p:nvPr/>
        </p:nvSpPr>
        <p:spPr>
          <a:xfrm>
            <a:off x="6124575" y="1358900"/>
            <a:ext cx="2063750" cy="3492499"/>
          </a:xfrm>
          <a:prstGeom prst="rect">
            <a:avLst/>
          </a:prstGeom>
          <a:solidFill>
            <a:schemeClr val="accent5">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500">
                <a:solidFill>
                  <a:schemeClr val="lt1"/>
                </a:solidFill>
                <a:latin typeface="Schoolbell"/>
                <a:ea typeface="Schoolbell"/>
                <a:cs typeface="Schoolbell"/>
                <a:sym typeface="Schoolbell"/>
              </a:rPr>
              <a:t>Local Repository</a:t>
            </a:r>
            <a:endParaRPr sz="1100"/>
          </a:p>
        </p:txBody>
      </p:sp>
      <p:sp>
        <p:nvSpPr>
          <p:cNvPr id="373" name="Google Shape;373;p43"/>
          <p:cNvSpPr/>
          <p:nvPr/>
        </p:nvSpPr>
        <p:spPr>
          <a:xfrm>
            <a:off x="4457700" y="3476642"/>
            <a:ext cx="2870200" cy="781050"/>
          </a:xfrm>
          <a:prstGeom prst="rightArrow">
            <a:avLst>
              <a:gd fmla="val 50000" name="adj1"/>
              <a:gd fmla="val 50000" name="adj2"/>
            </a:avLst>
          </a:prstGeom>
          <a:solidFill>
            <a:schemeClr val="accent1"/>
          </a:solidFill>
          <a:ln cap="flat" cmpd="sng" w="12700">
            <a:solidFill>
              <a:srgbClr val="1C3E4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onsolas"/>
                <a:ea typeface="Consolas"/>
                <a:cs typeface="Consolas"/>
                <a:sym typeface="Consolas"/>
              </a:rPr>
              <a:t>$ git commit –m “Message”</a:t>
            </a:r>
            <a:endParaRPr sz="1100"/>
          </a:p>
        </p:txBody>
      </p:sp>
      <p:pic>
        <p:nvPicPr>
          <p:cNvPr id="374" name="Google Shape;374;p43"/>
          <p:cNvPicPr preferRelativeResize="0"/>
          <p:nvPr/>
        </p:nvPicPr>
        <p:blipFill rotWithShape="1">
          <a:blip r:embed="rId3">
            <a:alphaModFix/>
          </a:blip>
          <a:srcRect b="0" l="0" r="0" t="0"/>
          <a:stretch/>
        </p:blipFill>
        <p:spPr>
          <a:xfrm>
            <a:off x="4457700" y="1969911"/>
            <a:ext cx="534399" cy="797311"/>
          </a:xfrm>
          <a:prstGeom prst="rect">
            <a:avLst/>
          </a:prstGeom>
          <a:noFill/>
          <a:ln>
            <a:noFill/>
          </a:ln>
        </p:spPr>
      </p:pic>
      <p:sp>
        <p:nvSpPr>
          <p:cNvPr id="375" name="Google Shape;375;p43"/>
          <p:cNvSpPr/>
          <p:nvPr/>
        </p:nvSpPr>
        <p:spPr>
          <a:xfrm>
            <a:off x="1462087" y="1978042"/>
            <a:ext cx="3035300" cy="781050"/>
          </a:xfrm>
          <a:prstGeom prst="rightArrow">
            <a:avLst>
              <a:gd fmla="val 50000" name="adj1"/>
              <a:gd fmla="val 50000" name="adj2"/>
            </a:avLst>
          </a:prstGeom>
          <a:solidFill>
            <a:schemeClr val="accent2"/>
          </a:solidFill>
          <a:ln cap="flat" cmpd="sng" w="12700">
            <a:solidFill>
              <a:srgbClr val="34462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onsolas"/>
                <a:ea typeface="Consolas"/>
                <a:cs typeface="Consolas"/>
                <a:sym typeface="Consolas"/>
              </a:rPr>
              <a:t>$ git add new-text-file.txt</a:t>
            </a:r>
            <a:endParaRPr sz="1100"/>
          </a:p>
        </p:txBody>
      </p:sp>
      <p:sp>
        <p:nvSpPr>
          <p:cNvPr id="376" name="Google Shape;376;p4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4"/>
          <p:cNvSpPr txBox="1"/>
          <p:nvPr>
            <p:ph type="title"/>
          </p:nvPr>
        </p:nvSpPr>
        <p:spPr>
          <a:xfrm>
            <a:off x="685800" y="709990"/>
            <a:ext cx="7543800" cy="55050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How Git works?</a:t>
            </a:r>
            <a:endParaRPr/>
          </a:p>
        </p:txBody>
      </p:sp>
      <p:sp>
        <p:nvSpPr>
          <p:cNvPr id="386" name="Google Shape;386;p44"/>
          <p:cNvSpPr/>
          <p:nvPr/>
        </p:nvSpPr>
        <p:spPr>
          <a:xfrm>
            <a:off x="806450" y="1358900"/>
            <a:ext cx="2063750" cy="3492499"/>
          </a:xfrm>
          <a:prstGeom prst="rect">
            <a:avLst/>
          </a:prstGeom>
          <a:solidFill>
            <a:schemeClr val="accent6">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500">
                <a:solidFill>
                  <a:schemeClr val="lt1"/>
                </a:solidFill>
                <a:latin typeface="Schoolbell"/>
                <a:ea typeface="Schoolbell"/>
                <a:cs typeface="Schoolbell"/>
                <a:sym typeface="Schoolbell"/>
              </a:rPr>
              <a:t>Working Directory</a:t>
            </a:r>
            <a:endParaRPr sz="1100"/>
          </a:p>
        </p:txBody>
      </p:sp>
      <p:sp>
        <p:nvSpPr>
          <p:cNvPr id="387" name="Google Shape;387;p44"/>
          <p:cNvSpPr/>
          <p:nvPr/>
        </p:nvSpPr>
        <p:spPr>
          <a:xfrm>
            <a:off x="3465512" y="1358900"/>
            <a:ext cx="2063750" cy="3492499"/>
          </a:xfrm>
          <a:prstGeom prst="rect">
            <a:avLst/>
          </a:prstGeom>
          <a:solidFill>
            <a:schemeClr val="accent3">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500">
                <a:solidFill>
                  <a:schemeClr val="lt1"/>
                </a:solidFill>
                <a:latin typeface="Schoolbell"/>
                <a:ea typeface="Schoolbell"/>
                <a:cs typeface="Schoolbell"/>
                <a:sym typeface="Schoolbell"/>
              </a:rPr>
              <a:t>Staging Area</a:t>
            </a:r>
            <a:endParaRPr sz="1100"/>
          </a:p>
        </p:txBody>
      </p:sp>
      <p:sp>
        <p:nvSpPr>
          <p:cNvPr id="388" name="Google Shape;388;p44"/>
          <p:cNvSpPr/>
          <p:nvPr/>
        </p:nvSpPr>
        <p:spPr>
          <a:xfrm>
            <a:off x="6124575" y="1358900"/>
            <a:ext cx="2063750" cy="3492499"/>
          </a:xfrm>
          <a:prstGeom prst="rect">
            <a:avLst/>
          </a:prstGeom>
          <a:solidFill>
            <a:schemeClr val="accent5">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500">
                <a:solidFill>
                  <a:schemeClr val="lt1"/>
                </a:solidFill>
                <a:latin typeface="Schoolbell"/>
                <a:ea typeface="Schoolbell"/>
                <a:cs typeface="Schoolbell"/>
                <a:sym typeface="Schoolbell"/>
              </a:rPr>
              <a:t>Local Repository</a:t>
            </a:r>
            <a:endParaRPr sz="1100"/>
          </a:p>
        </p:txBody>
      </p:sp>
      <p:sp>
        <p:nvSpPr>
          <p:cNvPr id="389" name="Google Shape;389;p44"/>
          <p:cNvSpPr/>
          <p:nvPr/>
        </p:nvSpPr>
        <p:spPr>
          <a:xfrm>
            <a:off x="4457700" y="3476642"/>
            <a:ext cx="2870200" cy="781050"/>
          </a:xfrm>
          <a:prstGeom prst="rightArrow">
            <a:avLst>
              <a:gd fmla="val 50000" name="adj1"/>
              <a:gd fmla="val 50000" name="adj2"/>
            </a:avLst>
          </a:prstGeom>
          <a:solidFill>
            <a:schemeClr val="accent1"/>
          </a:solidFill>
          <a:ln cap="flat" cmpd="sng" w="12700">
            <a:solidFill>
              <a:srgbClr val="1C3E4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onsolas"/>
                <a:ea typeface="Consolas"/>
                <a:cs typeface="Consolas"/>
                <a:sym typeface="Consolas"/>
              </a:rPr>
              <a:t>$ git commit –m “Message”</a:t>
            </a:r>
            <a:endParaRPr sz="1100"/>
          </a:p>
        </p:txBody>
      </p:sp>
      <p:pic>
        <p:nvPicPr>
          <p:cNvPr id="390" name="Google Shape;390;p44"/>
          <p:cNvPicPr preferRelativeResize="0"/>
          <p:nvPr/>
        </p:nvPicPr>
        <p:blipFill rotWithShape="1">
          <a:blip r:embed="rId3">
            <a:alphaModFix/>
          </a:blip>
          <a:srcRect b="0" l="0" r="0" t="0"/>
          <a:stretch/>
        </p:blipFill>
        <p:spPr>
          <a:xfrm>
            <a:off x="7327900" y="3476642"/>
            <a:ext cx="534399" cy="797311"/>
          </a:xfrm>
          <a:prstGeom prst="rect">
            <a:avLst/>
          </a:prstGeom>
          <a:noFill/>
          <a:ln>
            <a:noFill/>
          </a:ln>
        </p:spPr>
      </p:pic>
      <p:sp>
        <p:nvSpPr>
          <p:cNvPr id="391" name="Google Shape;391;p44"/>
          <p:cNvSpPr/>
          <p:nvPr/>
        </p:nvSpPr>
        <p:spPr>
          <a:xfrm>
            <a:off x="1462087" y="1978042"/>
            <a:ext cx="3035300" cy="781050"/>
          </a:xfrm>
          <a:prstGeom prst="rightArrow">
            <a:avLst>
              <a:gd fmla="val 50000" name="adj1"/>
              <a:gd fmla="val 50000" name="adj2"/>
            </a:avLst>
          </a:prstGeom>
          <a:solidFill>
            <a:schemeClr val="accent2"/>
          </a:solidFill>
          <a:ln cap="flat" cmpd="sng" w="12700">
            <a:solidFill>
              <a:srgbClr val="34462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onsolas"/>
                <a:ea typeface="Consolas"/>
                <a:cs typeface="Consolas"/>
                <a:sym typeface="Consolas"/>
              </a:rPr>
              <a:t>$ git add new-text-file.txt</a:t>
            </a:r>
            <a:endParaRPr sz="1100"/>
          </a:p>
        </p:txBody>
      </p:sp>
      <p:sp>
        <p:nvSpPr>
          <p:cNvPr id="392" name="Google Shape;392;p4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5"/>
          <p:cNvSpPr txBox="1"/>
          <p:nvPr>
            <p:ph type="title"/>
          </p:nvPr>
        </p:nvSpPr>
        <p:spPr>
          <a:xfrm>
            <a:off x="685800" y="709990"/>
            <a:ext cx="7543800" cy="99417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Git Add</a:t>
            </a:r>
            <a:endParaRPr/>
          </a:p>
        </p:txBody>
      </p:sp>
      <p:sp>
        <p:nvSpPr>
          <p:cNvPr id="402" name="Google Shape;402;p45"/>
          <p:cNvSpPr txBox="1"/>
          <p:nvPr/>
        </p:nvSpPr>
        <p:spPr>
          <a:xfrm>
            <a:off x="685800" y="1481261"/>
            <a:ext cx="7816016" cy="103874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onsolas"/>
                <a:ea typeface="Consolas"/>
                <a:cs typeface="Consolas"/>
                <a:sym typeface="Consolas"/>
              </a:rPr>
              <a:t>$ git add &lt;file1&gt; &lt;file2&gt; … &lt;fileN&gt;</a:t>
            </a:r>
            <a:endParaRPr sz="1100"/>
          </a:p>
          <a:p>
            <a:pPr indent="0" lvl="0" marL="0" marR="0" rtl="0" algn="l">
              <a:spcBef>
                <a:spcPts val="0"/>
              </a:spcBef>
              <a:spcAft>
                <a:spcPts val="0"/>
              </a:spcAft>
              <a:buNone/>
            </a:pPr>
            <a:br>
              <a:rPr lang="en" sz="2100">
                <a:solidFill>
                  <a:schemeClr val="dk1"/>
                </a:solidFill>
                <a:latin typeface="Consolas"/>
                <a:ea typeface="Consolas"/>
                <a:cs typeface="Consolas"/>
                <a:sym typeface="Consolas"/>
              </a:rPr>
            </a:br>
            <a:r>
              <a:rPr lang="en" sz="2100">
                <a:solidFill>
                  <a:schemeClr val="dk1"/>
                </a:solidFill>
                <a:latin typeface="Consolas"/>
                <a:ea typeface="Consolas"/>
                <a:cs typeface="Consolas"/>
                <a:sym typeface="Consolas"/>
              </a:rPr>
              <a:t>$ git add .</a:t>
            </a:r>
            <a:endParaRPr sz="1100"/>
          </a:p>
        </p:txBody>
      </p:sp>
      <p:sp>
        <p:nvSpPr>
          <p:cNvPr id="403" name="Google Shape;403;p45"/>
          <p:cNvSpPr txBox="1"/>
          <p:nvPr/>
        </p:nvSpPr>
        <p:spPr>
          <a:xfrm>
            <a:off x="685800" y="3093090"/>
            <a:ext cx="7637378"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This command moves your changes to the staging area.</a:t>
            </a:r>
            <a:endParaRPr sz="1100"/>
          </a:p>
        </p:txBody>
      </p:sp>
      <p:sp>
        <p:nvSpPr>
          <p:cNvPr id="404" name="Google Shape;404;p4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6"/>
          <p:cNvSpPr txBox="1"/>
          <p:nvPr>
            <p:ph type="title"/>
          </p:nvPr>
        </p:nvSpPr>
        <p:spPr>
          <a:xfrm>
            <a:off x="685800" y="709990"/>
            <a:ext cx="7543800" cy="71528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Git Commit</a:t>
            </a:r>
            <a:endParaRPr/>
          </a:p>
        </p:txBody>
      </p:sp>
      <p:sp>
        <p:nvSpPr>
          <p:cNvPr id="414" name="Google Shape;414;p46"/>
          <p:cNvSpPr txBox="1"/>
          <p:nvPr/>
        </p:nvSpPr>
        <p:spPr>
          <a:xfrm>
            <a:off x="685800" y="1481261"/>
            <a:ext cx="7816016"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onsolas"/>
                <a:ea typeface="Consolas"/>
                <a:cs typeface="Consolas"/>
                <a:sym typeface="Consolas"/>
              </a:rPr>
              <a:t>$ git commit –m “Initial commit”</a:t>
            </a:r>
            <a:endParaRPr sz="1100"/>
          </a:p>
        </p:txBody>
      </p:sp>
      <p:sp>
        <p:nvSpPr>
          <p:cNvPr id="415" name="Google Shape;415;p46"/>
          <p:cNvSpPr txBox="1"/>
          <p:nvPr/>
        </p:nvSpPr>
        <p:spPr>
          <a:xfrm>
            <a:off x="685800" y="2398625"/>
            <a:ext cx="7637378"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This command moves your changes to the local repository.</a:t>
            </a:r>
            <a:endParaRPr sz="1100"/>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Try to always write your commit message in an imperative way.</a:t>
            </a:r>
            <a:endParaRPr sz="1100"/>
          </a:p>
        </p:txBody>
      </p:sp>
      <p:sp>
        <p:nvSpPr>
          <p:cNvPr id="416" name="Google Shape;416;p4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7"/>
          <p:cNvSpPr txBox="1"/>
          <p:nvPr>
            <p:ph type="title"/>
          </p:nvPr>
        </p:nvSpPr>
        <p:spPr>
          <a:xfrm>
            <a:off x="685800" y="709990"/>
            <a:ext cx="7543800" cy="71528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Git Commit Message</a:t>
            </a:r>
            <a:endParaRPr/>
          </a:p>
        </p:txBody>
      </p:sp>
      <p:sp>
        <p:nvSpPr>
          <p:cNvPr id="426" name="Google Shape;426;p47"/>
          <p:cNvSpPr txBox="1"/>
          <p:nvPr/>
        </p:nvSpPr>
        <p:spPr>
          <a:xfrm>
            <a:off x="685800" y="1492176"/>
            <a:ext cx="7637378" cy="256224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Do’s </a:t>
            </a:r>
            <a:endParaRPr sz="1100"/>
          </a:p>
          <a:p>
            <a:pPr indent="-254000" lvl="0" marL="254000" marR="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Keep the message short (less than 60-ish characters)</a:t>
            </a:r>
            <a:endParaRPr sz="1100"/>
          </a:p>
          <a:p>
            <a:pPr indent="-254000" lvl="0" marL="254000" marR="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Explain what the commit does (not how or why!)</a:t>
            </a:r>
            <a:endParaRPr sz="1100"/>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Don’ts</a:t>
            </a:r>
            <a:endParaRPr sz="1100"/>
          </a:p>
          <a:p>
            <a:pPr indent="-254000" lvl="0" marL="254000" marR="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Explain why the changes are made</a:t>
            </a:r>
            <a:endParaRPr sz="1100"/>
          </a:p>
          <a:p>
            <a:pPr indent="-254000" lvl="0" marL="254000" marR="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Explain how the changes are made</a:t>
            </a:r>
            <a:endParaRPr sz="1100"/>
          </a:p>
          <a:p>
            <a:pPr indent="-254000" lvl="0" marL="254000" marR="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Use the word “and”</a:t>
            </a:r>
            <a:endParaRPr sz="1100"/>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4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8"/>
          <p:cNvSpPr txBox="1"/>
          <p:nvPr>
            <p:ph type="title"/>
          </p:nvPr>
        </p:nvSpPr>
        <p:spPr>
          <a:xfrm>
            <a:off x="685800" y="709990"/>
            <a:ext cx="7543800" cy="99417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Reviewing the Repository’s History</a:t>
            </a:r>
            <a:endParaRPr/>
          </a:p>
        </p:txBody>
      </p:sp>
      <p:sp>
        <p:nvSpPr>
          <p:cNvPr id="437" name="Google Shape;437;p48"/>
          <p:cNvSpPr txBox="1"/>
          <p:nvPr/>
        </p:nvSpPr>
        <p:spPr>
          <a:xfrm>
            <a:off x="775119" y="1323119"/>
            <a:ext cx="7816016"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onsolas"/>
                <a:ea typeface="Consolas"/>
                <a:cs typeface="Consolas"/>
                <a:sym typeface="Consolas"/>
              </a:rPr>
              <a:t>$ git status</a:t>
            </a:r>
            <a:endParaRPr sz="1100"/>
          </a:p>
        </p:txBody>
      </p:sp>
      <p:sp>
        <p:nvSpPr>
          <p:cNvPr id="438" name="Google Shape;438;p48"/>
          <p:cNvSpPr txBox="1"/>
          <p:nvPr/>
        </p:nvSpPr>
        <p:spPr>
          <a:xfrm>
            <a:off x="775119" y="2029209"/>
            <a:ext cx="7637378"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On branch master</a:t>
            </a:r>
            <a:endParaRPr sz="1100"/>
          </a:p>
          <a:p>
            <a:pPr indent="0" lvl="0" marL="0" marR="0" rtl="0" algn="l">
              <a:spcBef>
                <a:spcPts val="0"/>
              </a:spcBef>
              <a:spcAft>
                <a:spcPts val="0"/>
              </a:spcAft>
              <a:buNone/>
            </a:pPr>
            <a:r>
              <a:rPr lang="en" sz="1800">
                <a:solidFill>
                  <a:schemeClr val="dk1"/>
                </a:solidFill>
                <a:latin typeface="Arial"/>
                <a:ea typeface="Arial"/>
                <a:cs typeface="Arial"/>
                <a:sym typeface="Arial"/>
              </a:rPr>
              <a:t>Your branch is up-to-date with 'origin/master'.</a:t>
            </a:r>
            <a:endParaRPr sz="1100"/>
          </a:p>
          <a:p>
            <a:pPr indent="0" lvl="0" marL="0" marR="0" rtl="0" algn="l">
              <a:spcBef>
                <a:spcPts val="0"/>
              </a:spcBef>
              <a:spcAft>
                <a:spcPts val="0"/>
              </a:spcAft>
              <a:buNone/>
            </a:pPr>
            <a:r>
              <a:rPr lang="en" sz="1800">
                <a:solidFill>
                  <a:schemeClr val="dk1"/>
                </a:solidFill>
                <a:latin typeface="Arial"/>
                <a:ea typeface="Arial"/>
                <a:cs typeface="Arial"/>
                <a:sym typeface="Arial"/>
              </a:rPr>
              <a:t>Nothing to commit, working directory clean</a:t>
            </a:r>
            <a:endParaRPr sz="1100"/>
          </a:p>
        </p:txBody>
      </p:sp>
      <p:sp>
        <p:nvSpPr>
          <p:cNvPr id="439" name="Google Shape;439;p48"/>
          <p:cNvSpPr txBox="1"/>
          <p:nvPr/>
        </p:nvSpPr>
        <p:spPr>
          <a:xfrm>
            <a:off x="775119" y="3439339"/>
            <a:ext cx="7816016"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onsolas"/>
                <a:ea typeface="Consolas"/>
                <a:cs typeface="Consolas"/>
                <a:sym typeface="Consolas"/>
              </a:rPr>
              <a:t>$ git log</a:t>
            </a:r>
            <a:endParaRPr sz="1100"/>
          </a:p>
        </p:txBody>
      </p:sp>
      <p:sp>
        <p:nvSpPr>
          <p:cNvPr id="440" name="Google Shape;440;p4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685800" y="709990"/>
            <a:ext cx="7543800" cy="99417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Reviewing the Repository’s History</a:t>
            </a:r>
            <a:endParaRPr/>
          </a:p>
        </p:txBody>
      </p:sp>
      <p:sp>
        <p:nvSpPr>
          <p:cNvPr id="450" name="Google Shape;450;p49"/>
          <p:cNvSpPr txBox="1"/>
          <p:nvPr/>
        </p:nvSpPr>
        <p:spPr>
          <a:xfrm>
            <a:off x="685800" y="1488697"/>
            <a:ext cx="7816016"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onsolas"/>
                <a:ea typeface="Consolas"/>
                <a:cs typeface="Consolas"/>
                <a:sym typeface="Consolas"/>
              </a:rPr>
              <a:t>$ git status</a:t>
            </a:r>
            <a:endParaRPr sz="1100"/>
          </a:p>
        </p:txBody>
      </p:sp>
      <p:sp>
        <p:nvSpPr>
          <p:cNvPr id="451" name="Google Shape;451;p49"/>
          <p:cNvSpPr txBox="1"/>
          <p:nvPr/>
        </p:nvSpPr>
        <p:spPr>
          <a:xfrm>
            <a:off x="685800" y="2058063"/>
            <a:ext cx="7637378"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This command display’s the status of the working directory and the staging area.</a:t>
            </a:r>
            <a:endParaRPr sz="1100"/>
          </a:p>
        </p:txBody>
      </p:sp>
      <p:sp>
        <p:nvSpPr>
          <p:cNvPr id="452" name="Google Shape;452;p49"/>
          <p:cNvSpPr txBox="1"/>
          <p:nvPr/>
        </p:nvSpPr>
        <p:spPr>
          <a:xfrm>
            <a:off x="685800" y="3439339"/>
            <a:ext cx="7816016" cy="34624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It doesn’t show us history!</a:t>
            </a:r>
            <a:endParaRPr sz="1100"/>
          </a:p>
        </p:txBody>
      </p:sp>
      <p:sp>
        <p:nvSpPr>
          <p:cNvPr id="453" name="Google Shape;453;p4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0"/>
          <p:cNvSpPr txBox="1"/>
          <p:nvPr>
            <p:ph type="title"/>
          </p:nvPr>
        </p:nvSpPr>
        <p:spPr>
          <a:xfrm>
            <a:off x="685800" y="709991"/>
            <a:ext cx="7543800" cy="60527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Reviewing the Repository’s History</a:t>
            </a:r>
            <a:endParaRPr/>
          </a:p>
        </p:txBody>
      </p:sp>
      <p:sp>
        <p:nvSpPr>
          <p:cNvPr id="463" name="Google Shape;463;p50"/>
          <p:cNvSpPr txBox="1"/>
          <p:nvPr/>
        </p:nvSpPr>
        <p:spPr>
          <a:xfrm>
            <a:off x="685800" y="3892996"/>
            <a:ext cx="7816016"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onsolas"/>
                <a:ea typeface="Consolas"/>
                <a:cs typeface="Consolas"/>
                <a:sym typeface="Consolas"/>
              </a:rPr>
              <a:t>$ git log --oneline</a:t>
            </a:r>
            <a:endParaRPr sz="2100">
              <a:solidFill>
                <a:schemeClr val="dk1"/>
              </a:solidFill>
              <a:latin typeface="Consolas"/>
              <a:ea typeface="Consolas"/>
              <a:cs typeface="Consolas"/>
              <a:sym typeface="Consolas"/>
            </a:endParaRPr>
          </a:p>
        </p:txBody>
      </p:sp>
      <p:sp>
        <p:nvSpPr>
          <p:cNvPr id="464" name="Google Shape;464;p50"/>
          <p:cNvSpPr txBox="1"/>
          <p:nvPr/>
        </p:nvSpPr>
        <p:spPr>
          <a:xfrm>
            <a:off x="685800" y="1983128"/>
            <a:ext cx="7637378" cy="173124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This command will show you the history of changes in the repository including:</a:t>
            </a:r>
            <a:endParaRPr sz="1100"/>
          </a:p>
          <a:p>
            <a:pPr indent="-254000" lvl="0" marL="254000" marR="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the SHA </a:t>
            </a:r>
            <a:endParaRPr sz="1100"/>
          </a:p>
          <a:p>
            <a:pPr indent="-254000" lvl="0" marL="254000" marR="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the author </a:t>
            </a:r>
            <a:endParaRPr sz="1100"/>
          </a:p>
          <a:p>
            <a:pPr indent="-254000" lvl="0" marL="254000" marR="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the date</a:t>
            </a:r>
            <a:endParaRPr sz="1100"/>
          </a:p>
          <a:p>
            <a:pPr indent="-254000" lvl="0" marL="254000" marR="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the commit message</a:t>
            </a:r>
            <a:endParaRPr sz="1100"/>
          </a:p>
        </p:txBody>
      </p:sp>
      <p:sp>
        <p:nvSpPr>
          <p:cNvPr id="465" name="Google Shape;465;p50"/>
          <p:cNvSpPr txBox="1"/>
          <p:nvPr/>
        </p:nvSpPr>
        <p:spPr>
          <a:xfrm>
            <a:off x="685800" y="1412087"/>
            <a:ext cx="7816016"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onsolas"/>
                <a:ea typeface="Consolas"/>
                <a:cs typeface="Consolas"/>
                <a:sym typeface="Consolas"/>
              </a:rPr>
              <a:t>$ git log</a:t>
            </a:r>
            <a:endParaRPr sz="1100"/>
          </a:p>
        </p:txBody>
      </p:sp>
      <p:sp>
        <p:nvSpPr>
          <p:cNvPr id="466" name="Google Shape;466;p5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1193800" y="933450"/>
            <a:ext cx="6670675" cy="762144"/>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rgbClr val="3F3F3F"/>
              </a:buClr>
              <a:buSzPct val="100000"/>
              <a:buFont typeface="Schoolbell"/>
              <a:buNone/>
            </a:pPr>
            <a:r>
              <a:rPr lang="en"/>
              <a:t>Exercise – </a:t>
            </a:r>
            <a:br>
              <a:rPr lang="en"/>
            </a:br>
            <a:r>
              <a:rPr lang="en"/>
              <a:t>Working with Remotes</a:t>
            </a:r>
            <a:endParaRPr/>
          </a:p>
        </p:txBody>
      </p:sp>
      <p:sp>
        <p:nvSpPr>
          <p:cNvPr id="473" name="Google Shape;473;p51"/>
          <p:cNvSpPr txBox="1"/>
          <p:nvPr>
            <p:ph idx="1" type="body"/>
          </p:nvPr>
        </p:nvSpPr>
        <p:spPr>
          <a:xfrm>
            <a:off x="1748790" y="2043684"/>
            <a:ext cx="5829301" cy="2743200"/>
          </a:xfrm>
          <a:prstGeom prst="rect">
            <a:avLst/>
          </a:prstGeom>
          <a:noFill/>
          <a:ln>
            <a:noFill/>
          </a:ln>
        </p:spPr>
        <p:txBody>
          <a:bodyPr anchorCtr="0" anchor="t" bIns="34275" lIns="68575" spcFirstLastPara="1" rIns="68575" wrap="square" tIns="34275">
            <a:normAutofit/>
          </a:bodyPr>
          <a:lstStyle/>
          <a:p>
            <a:pPr indent="0" lvl="0" marL="0" rtl="0" algn="l">
              <a:lnSpc>
                <a:spcPct val="155555"/>
              </a:lnSpc>
              <a:spcBef>
                <a:spcPts val="0"/>
              </a:spcBef>
              <a:spcAft>
                <a:spcPts val="0"/>
              </a:spcAft>
              <a:buClr>
                <a:srgbClr val="3F3F3F"/>
              </a:buClr>
              <a:buSzPts val="1400"/>
              <a:buNone/>
            </a:pPr>
            <a:r>
              <a:rPr lang="en"/>
              <a:t>In this exercise, we will:</a:t>
            </a:r>
            <a:endParaRPr/>
          </a:p>
          <a:p>
            <a:pPr indent="-215900" lvl="0" marL="215900" rtl="0" algn="l">
              <a:lnSpc>
                <a:spcPct val="155555"/>
              </a:lnSpc>
              <a:spcBef>
                <a:spcPts val="800"/>
              </a:spcBef>
              <a:spcAft>
                <a:spcPts val="0"/>
              </a:spcAft>
              <a:buClr>
                <a:srgbClr val="3F3F3F"/>
              </a:buClr>
              <a:buSzPts val="1400"/>
              <a:buFont typeface="Arial"/>
              <a:buChar char="•"/>
            </a:pPr>
            <a:r>
              <a:rPr lang="en"/>
              <a:t>Create a GitHub repository and clone it.</a:t>
            </a:r>
            <a:endParaRPr/>
          </a:p>
          <a:p>
            <a:pPr indent="-215900" lvl="0" marL="215900" rtl="0" algn="l">
              <a:lnSpc>
                <a:spcPct val="155555"/>
              </a:lnSpc>
              <a:spcBef>
                <a:spcPts val="800"/>
              </a:spcBef>
              <a:spcAft>
                <a:spcPts val="0"/>
              </a:spcAft>
              <a:buClr>
                <a:srgbClr val="3F3F3F"/>
              </a:buClr>
              <a:buSzPts val="1400"/>
              <a:buFont typeface="Arial"/>
              <a:buChar char="•"/>
            </a:pPr>
            <a:r>
              <a:rPr lang="en"/>
              <a:t>Make changes and push to GitHub.</a:t>
            </a:r>
            <a:endParaRPr/>
          </a:p>
          <a:p>
            <a:pPr indent="-215900" lvl="0" marL="215900" rtl="0" algn="l">
              <a:lnSpc>
                <a:spcPct val="155555"/>
              </a:lnSpc>
              <a:spcBef>
                <a:spcPts val="800"/>
              </a:spcBef>
              <a:spcAft>
                <a:spcPts val="0"/>
              </a:spcAft>
              <a:buClr>
                <a:srgbClr val="3F3F3F"/>
              </a:buClr>
              <a:buSzPts val="1400"/>
              <a:buFont typeface="Arial"/>
              <a:buChar char="•"/>
            </a:pPr>
            <a:r>
              <a:rPr lang="en"/>
              <a:t>Make changes and pull from GitHub.</a:t>
            </a:r>
            <a:endParaRPr/>
          </a:p>
          <a:p>
            <a:pPr indent="-215900" lvl="0" marL="215900" rtl="0" algn="l">
              <a:lnSpc>
                <a:spcPct val="155555"/>
              </a:lnSpc>
              <a:spcBef>
                <a:spcPts val="800"/>
              </a:spcBef>
              <a:spcAft>
                <a:spcPts val="1200"/>
              </a:spcAft>
              <a:buClr>
                <a:srgbClr val="3F3F3F"/>
              </a:buClr>
              <a:buSzPts val="1400"/>
              <a:buFont typeface="Arial"/>
              <a:buChar char="•"/>
            </a:pPr>
            <a:r>
              <a:rPr lang="en"/>
              <a:t>Fork a  repository and make a pull request.</a:t>
            </a:r>
            <a:endParaRPr/>
          </a:p>
        </p:txBody>
      </p:sp>
      <p:sp>
        <p:nvSpPr>
          <p:cNvPr id="474" name="Google Shape;474;p5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438150" y="2156250"/>
            <a:ext cx="7855500" cy="831300"/>
          </a:xfrm>
          <a:prstGeom prst="rect">
            <a:avLst/>
          </a:prstGeom>
          <a:noFill/>
          <a:ln>
            <a:noFill/>
          </a:ln>
        </p:spPr>
        <p:txBody>
          <a:bodyPr anchorCtr="0" anchor="b" bIns="0" lIns="0" spcFirstLastPara="1" rIns="0" wrap="square" tIns="0">
            <a:spAutoFit/>
          </a:bodyPr>
          <a:lstStyle/>
          <a:p>
            <a:pPr indent="0" lvl="0" marL="0" rtl="0" algn="l">
              <a:spcBef>
                <a:spcPts val="0"/>
              </a:spcBef>
              <a:spcAft>
                <a:spcPts val="0"/>
              </a:spcAft>
              <a:buClr>
                <a:srgbClr val="1A1A1A"/>
              </a:buClr>
              <a:buSzPts val="2700"/>
              <a:buFont typeface="Quattrocento Sans"/>
              <a:buNone/>
            </a:pPr>
            <a:r>
              <a:rPr lang="en"/>
              <a:t>Basics to Git, Github, Versioning Systems</a:t>
            </a:r>
            <a:endParaRPr/>
          </a:p>
          <a:p>
            <a:pPr indent="0" lvl="0" marL="0" rtl="0" algn="l">
              <a:lnSpc>
                <a:spcPct val="100000"/>
              </a:lnSpc>
              <a:spcBef>
                <a:spcPts val="0"/>
              </a:spcBef>
              <a:spcAft>
                <a:spcPts val="0"/>
              </a:spcAft>
              <a:buClr>
                <a:srgbClr val="1A1A1A"/>
              </a:buClr>
              <a:buSzPts val="2700"/>
              <a:buFont typeface="Quattrocento Sans"/>
              <a:buNone/>
            </a:pPr>
            <a:r>
              <a:t/>
            </a:r>
            <a:endParaRPr/>
          </a:p>
        </p:txBody>
      </p:sp>
      <p:sp>
        <p:nvSpPr>
          <p:cNvPr id="132" name="Google Shape;132;p25"/>
          <p:cNvSpPr txBox="1"/>
          <p:nvPr>
            <p:ph idx="1" type="body"/>
          </p:nvPr>
        </p:nvSpPr>
        <p:spPr>
          <a:xfrm>
            <a:off x="438150" y="2657357"/>
            <a:ext cx="49917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1A1A1A"/>
              </a:buClr>
              <a:buSzPts val="1400"/>
              <a:buNone/>
            </a:pPr>
            <a:r>
              <a:rPr lang="en"/>
              <a:t>GOURAV KUSHWAHA</a:t>
            </a:r>
            <a:endParaRPr/>
          </a:p>
          <a:p>
            <a:pPr indent="0" lvl="0" marL="0" rtl="0" algn="l">
              <a:lnSpc>
                <a:spcPct val="100000"/>
              </a:lnSpc>
              <a:spcBef>
                <a:spcPts val="0"/>
              </a:spcBef>
              <a:spcAft>
                <a:spcPts val="0"/>
              </a:spcAft>
              <a:buClr>
                <a:srgbClr val="1A1A1A"/>
              </a:buClr>
              <a:buSzPts val="1400"/>
              <a:buNone/>
            </a:pPr>
            <a:r>
              <a:rPr lang="en"/>
              <a:t>BETA MLSA</a:t>
            </a:r>
            <a:endParaRPr/>
          </a:p>
        </p:txBody>
      </p:sp>
      <p:sp>
        <p:nvSpPr>
          <p:cNvPr id="133" name="Google Shape;133;p2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2"/>
          <p:cNvSpPr txBox="1"/>
          <p:nvPr>
            <p:ph type="title"/>
          </p:nvPr>
        </p:nvSpPr>
        <p:spPr>
          <a:xfrm>
            <a:off x="685800" y="709990"/>
            <a:ext cx="7543800" cy="55050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How Git works with GitHub?</a:t>
            </a:r>
            <a:endParaRPr/>
          </a:p>
        </p:txBody>
      </p:sp>
      <p:sp>
        <p:nvSpPr>
          <p:cNvPr id="484" name="Google Shape;484;p52"/>
          <p:cNvSpPr/>
          <p:nvPr/>
        </p:nvSpPr>
        <p:spPr>
          <a:xfrm>
            <a:off x="806449" y="1358900"/>
            <a:ext cx="1762126" cy="3492499"/>
          </a:xfrm>
          <a:prstGeom prst="rect">
            <a:avLst/>
          </a:prstGeom>
          <a:solidFill>
            <a:schemeClr val="accent6">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Working Directory</a:t>
            </a:r>
            <a:endParaRPr sz="1100"/>
          </a:p>
        </p:txBody>
      </p:sp>
      <p:sp>
        <p:nvSpPr>
          <p:cNvPr id="485" name="Google Shape;485;p52"/>
          <p:cNvSpPr/>
          <p:nvPr/>
        </p:nvSpPr>
        <p:spPr>
          <a:xfrm>
            <a:off x="2898275" y="1358900"/>
            <a:ext cx="1762126" cy="3492499"/>
          </a:xfrm>
          <a:prstGeom prst="rect">
            <a:avLst/>
          </a:prstGeom>
          <a:solidFill>
            <a:schemeClr val="accent3">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Staging Area</a:t>
            </a:r>
            <a:endParaRPr sz="1100"/>
          </a:p>
        </p:txBody>
      </p:sp>
      <p:sp>
        <p:nvSpPr>
          <p:cNvPr id="486" name="Google Shape;486;p52"/>
          <p:cNvSpPr/>
          <p:nvPr/>
        </p:nvSpPr>
        <p:spPr>
          <a:xfrm>
            <a:off x="4990099" y="1358900"/>
            <a:ext cx="1762126" cy="3492499"/>
          </a:xfrm>
          <a:prstGeom prst="rect">
            <a:avLst/>
          </a:prstGeom>
          <a:solidFill>
            <a:schemeClr val="accent5">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Local Repository</a:t>
            </a:r>
            <a:endParaRPr sz="1100"/>
          </a:p>
        </p:txBody>
      </p:sp>
      <p:pic>
        <p:nvPicPr>
          <p:cNvPr id="487" name="Google Shape;487;p52"/>
          <p:cNvPicPr preferRelativeResize="0"/>
          <p:nvPr/>
        </p:nvPicPr>
        <p:blipFill rotWithShape="1">
          <a:blip r:embed="rId3">
            <a:alphaModFix/>
          </a:blip>
          <a:srcRect b="0" l="0" r="0" t="0"/>
          <a:stretch/>
        </p:blipFill>
        <p:spPr>
          <a:xfrm>
            <a:off x="6035675" y="2613025"/>
            <a:ext cx="534399" cy="797312"/>
          </a:xfrm>
          <a:prstGeom prst="rect">
            <a:avLst/>
          </a:prstGeom>
          <a:noFill/>
          <a:ln>
            <a:noFill/>
          </a:ln>
        </p:spPr>
      </p:pic>
      <p:sp>
        <p:nvSpPr>
          <p:cNvPr id="488" name="Google Shape;488;p52"/>
          <p:cNvSpPr/>
          <p:nvPr/>
        </p:nvSpPr>
        <p:spPr>
          <a:xfrm>
            <a:off x="1197812" y="1917717"/>
            <a:ext cx="2650289" cy="781050"/>
          </a:xfrm>
          <a:prstGeom prst="rightArrow">
            <a:avLst>
              <a:gd fmla="val 50000" name="adj1"/>
              <a:gd fmla="val 50000" name="adj2"/>
            </a:avLst>
          </a:prstGeom>
          <a:solidFill>
            <a:schemeClr val="accent2"/>
          </a:solidFill>
          <a:ln cap="flat" cmpd="sng" w="12700">
            <a:solidFill>
              <a:srgbClr val="34462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add new-text-file.txt</a:t>
            </a:r>
            <a:endParaRPr sz="1100"/>
          </a:p>
        </p:txBody>
      </p:sp>
      <p:sp>
        <p:nvSpPr>
          <p:cNvPr id="489" name="Google Shape;489;p52"/>
          <p:cNvSpPr/>
          <p:nvPr/>
        </p:nvSpPr>
        <p:spPr>
          <a:xfrm>
            <a:off x="3448886" y="2574942"/>
            <a:ext cx="2650289" cy="781050"/>
          </a:xfrm>
          <a:prstGeom prst="rightArrow">
            <a:avLst>
              <a:gd fmla="val 50000" name="adj1"/>
              <a:gd fmla="val 50000" name="adj2"/>
            </a:avLst>
          </a:prstGeom>
          <a:solidFill>
            <a:schemeClr val="accent1"/>
          </a:solidFill>
          <a:ln cap="flat" cmpd="sng" w="12700">
            <a:solidFill>
              <a:srgbClr val="1C3E4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commit –m “Message”</a:t>
            </a:r>
            <a:endParaRPr sz="1100"/>
          </a:p>
        </p:txBody>
      </p:sp>
      <p:sp>
        <p:nvSpPr>
          <p:cNvPr id="490" name="Google Shape;490;p52"/>
          <p:cNvSpPr/>
          <p:nvPr/>
        </p:nvSpPr>
        <p:spPr>
          <a:xfrm>
            <a:off x="7081924" y="1358900"/>
            <a:ext cx="1762126" cy="3492499"/>
          </a:xfrm>
          <a:prstGeom prst="rect">
            <a:avLst/>
          </a:prstGeom>
          <a:solidFill>
            <a:schemeClr val="accent5">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Remote Repository</a:t>
            </a:r>
            <a:endParaRPr sz="1100"/>
          </a:p>
        </p:txBody>
      </p:sp>
      <p:sp>
        <p:nvSpPr>
          <p:cNvPr id="491" name="Google Shape;491;p5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3"/>
          <p:cNvSpPr txBox="1"/>
          <p:nvPr>
            <p:ph type="title"/>
          </p:nvPr>
        </p:nvSpPr>
        <p:spPr>
          <a:xfrm>
            <a:off x="685800" y="709990"/>
            <a:ext cx="7543800" cy="55050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How Git works with GitHub?</a:t>
            </a:r>
            <a:endParaRPr/>
          </a:p>
        </p:txBody>
      </p:sp>
      <p:sp>
        <p:nvSpPr>
          <p:cNvPr id="501" name="Google Shape;501;p53"/>
          <p:cNvSpPr/>
          <p:nvPr/>
        </p:nvSpPr>
        <p:spPr>
          <a:xfrm>
            <a:off x="806449" y="1358900"/>
            <a:ext cx="1762126" cy="3492499"/>
          </a:xfrm>
          <a:prstGeom prst="rect">
            <a:avLst/>
          </a:prstGeom>
          <a:solidFill>
            <a:schemeClr val="accent6">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Working Directory</a:t>
            </a:r>
            <a:endParaRPr sz="1100"/>
          </a:p>
        </p:txBody>
      </p:sp>
      <p:sp>
        <p:nvSpPr>
          <p:cNvPr id="502" name="Google Shape;502;p53"/>
          <p:cNvSpPr/>
          <p:nvPr/>
        </p:nvSpPr>
        <p:spPr>
          <a:xfrm>
            <a:off x="2898275" y="1358900"/>
            <a:ext cx="1762126" cy="3492499"/>
          </a:xfrm>
          <a:prstGeom prst="rect">
            <a:avLst/>
          </a:prstGeom>
          <a:solidFill>
            <a:schemeClr val="accent3">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Staging Area</a:t>
            </a:r>
            <a:endParaRPr sz="1100"/>
          </a:p>
        </p:txBody>
      </p:sp>
      <p:sp>
        <p:nvSpPr>
          <p:cNvPr id="503" name="Google Shape;503;p53"/>
          <p:cNvSpPr/>
          <p:nvPr/>
        </p:nvSpPr>
        <p:spPr>
          <a:xfrm>
            <a:off x="4990099" y="1358900"/>
            <a:ext cx="1762126" cy="3492499"/>
          </a:xfrm>
          <a:prstGeom prst="rect">
            <a:avLst/>
          </a:prstGeom>
          <a:solidFill>
            <a:schemeClr val="accent5">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Local Repository</a:t>
            </a:r>
            <a:endParaRPr sz="1100"/>
          </a:p>
        </p:txBody>
      </p:sp>
      <p:pic>
        <p:nvPicPr>
          <p:cNvPr id="504" name="Google Shape;504;p53"/>
          <p:cNvPicPr preferRelativeResize="0"/>
          <p:nvPr/>
        </p:nvPicPr>
        <p:blipFill rotWithShape="1">
          <a:blip r:embed="rId3">
            <a:alphaModFix/>
          </a:blip>
          <a:srcRect b="0" l="0" r="0" t="0"/>
          <a:stretch/>
        </p:blipFill>
        <p:spPr>
          <a:xfrm>
            <a:off x="5254625" y="3331188"/>
            <a:ext cx="534399" cy="797311"/>
          </a:xfrm>
          <a:prstGeom prst="rect">
            <a:avLst/>
          </a:prstGeom>
          <a:noFill/>
          <a:ln>
            <a:noFill/>
          </a:ln>
        </p:spPr>
      </p:pic>
      <p:sp>
        <p:nvSpPr>
          <p:cNvPr id="505" name="Google Shape;505;p53"/>
          <p:cNvSpPr/>
          <p:nvPr/>
        </p:nvSpPr>
        <p:spPr>
          <a:xfrm>
            <a:off x="1197812" y="1917717"/>
            <a:ext cx="2650289" cy="781050"/>
          </a:xfrm>
          <a:prstGeom prst="rightArrow">
            <a:avLst>
              <a:gd fmla="val 50000" name="adj1"/>
              <a:gd fmla="val 50000" name="adj2"/>
            </a:avLst>
          </a:prstGeom>
          <a:solidFill>
            <a:schemeClr val="accent2"/>
          </a:solidFill>
          <a:ln cap="flat" cmpd="sng" w="12700">
            <a:solidFill>
              <a:srgbClr val="34462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add new-text-file.txt</a:t>
            </a:r>
            <a:endParaRPr sz="1100"/>
          </a:p>
        </p:txBody>
      </p:sp>
      <p:sp>
        <p:nvSpPr>
          <p:cNvPr id="506" name="Google Shape;506;p53"/>
          <p:cNvSpPr/>
          <p:nvPr/>
        </p:nvSpPr>
        <p:spPr>
          <a:xfrm>
            <a:off x="3448886" y="2574942"/>
            <a:ext cx="2650289" cy="781050"/>
          </a:xfrm>
          <a:prstGeom prst="rightArrow">
            <a:avLst>
              <a:gd fmla="val 50000" name="adj1"/>
              <a:gd fmla="val 50000" name="adj2"/>
            </a:avLst>
          </a:prstGeom>
          <a:solidFill>
            <a:schemeClr val="accent1"/>
          </a:solidFill>
          <a:ln cap="flat" cmpd="sng" w="12700">
            <a:solidFill>
              <a:srgbClr val="1C3E4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commit –m “Message”</a:t>
            </a:r>
            <a:endParaRPr sz="1100"/>
          </a:p>
        </p:txBody>
      </p:sp>
      <p:sp>
        <p:nvSpPr>
          <p:cNvPr id="507" name="Google Shape;507;p53"/>
          <p:cNvSpPr/>
          <p:nvPr/>
        </p:nvSpPr>
        <p:spPr>
          <a:xfrm>
            <a:off x="7081924" y="1358900"/>
            <a:ext cx="1762126" cy="3492499"/>
          </a:xfrm>
          <a:prstGeom prst="rect">
            <a:avLst/>
          </a:prstGeom>
          <a:solidFill>
            <a:schemeClr val="accent5">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Remote Repository</a:t>
            </a:r>
            <a:endParaRPr sz="1100"/>
          </a:p>
        </p:txBody>
      </p:sp>
      <p:sp>
        <p:nvSpPr>
          <p:cNvPr id="508" name="Google Shape;508;p53"/>
          <p:cNvSpPr/>
          <p:nvPr/>
        </p:nvSpPr>
        <p:spPr>
          <a:xfrm>
            <a:off x="5752310" y="3322646"/>
            <a:ext cx="2329532" cy="781050"/>
          </a:xfrm>
          <a:prstGeom prst="rightArrow">
            <a:avLst>
              <a:gd fmla="val 50000" name="adj1"/>
              <a:gd fmla="val 50000" name="adj2"/>
            </a:avLst>
          </a:prstGeom>
          <a:solidFill>
            <a:schemeClr val="accent1"/>
          </a:solidFill>
          <a:ln cap="flat" cmpd="sng" w="12700">
            <a:solidFill>
              <a:srgbClr val="1C3E4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push</a:t>
            </a:r>
            <a:endParaRPr sz="1100"/>
          </a:p>
        </p:txBody>
      </p:sp>
      <p:sp>
        <p:nvSpPr>
          <p:cNvPr id="509" name="Google Shape;509;p5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4"/>
          <p:cNvSpPr/>
          <p:nvPr/>
        </p:nvSpPr>
        <p:spPr>
          <a:xfrm>
            <a:off x="7081924" y="1358900"/>
            <a:ext cx="1762126" cy="3492499"/>
          </a:xfrm>
          <a:prstGeom prst="rect">
            <a:avLst/>
          </a:prstGeom>
          <a:solidFill>
            <a:schemeClr val="accent5">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Remote Repository</a:t>
            </a:r>
            <a:endParaRPr sz="1100"/>
          </a:p>
        </p:txBody>
      </p:sp>
      <p:sp>
        <p:nvSpPr>
          <p:cNvPr id="519" name="Google Shape;519;p54"/>
          <p:cNvSpPr txBox="1"/>
          <p:nvPr>
            <p:ph type="title"/>
          </p:nvPr>
        </p:nvSpPr>
        <p:spPr>
          <a:xfrm>
            <a:off x="685800" y="709990"/>
            <a:ext cx="7543800" cy="55050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How Git works with GitHub?</a:t>
            </a:r>
            <a:endParaRPr/>
          </a:p>
        </p:txBody>
      </p:sp>
      <p:sp>
        <p:nvSpPr>
          <p:cNvPr id="520" name="Google Shape;520;p54"/>
          <p:cNvSpPr/>
          <p:nvPr/>
        </p:nvSpPr>
        <p:spPr>
          <a:xfrm>
            <a:off x="806449" y="1358900"/>
            <a:ext cx="1762126" cy="3492499"/>
          </a:xfrm>
          <a:prstGeom prst="rect">
            <a:avLst/>
          </a:prstGeom>
          <a:solidFill>
            <a:schemeClr val="accent6">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Working Directory</a:t>
            </a:r>
            <a:endParaRPr sz="1100"/>
          </a:p>
        </p:txBody>
      </p:sp>
      <p:sp>
        <p:nvSpPr>
          <p:cNvPr id="521" name="Google Shape;521;p54"/>
          <p:cNvSpPr/>
          <p:nvPr/>
        </p:nvSpPr>
        <p:spPr>
          <a:xfrm>
            <a:off x="2898275" y="1358900"/>
            <a:ext cx="1762126" cy="3492499"/>
          </a:xfrm>
          <a:prstGeom prst="rect">
            <a:avLst/>
          </a:prstGeom>
          <a:solidFill>
            <a:schemeClr val="accent3">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Staging Area</a:t>
            </a:r>
            <a:endParaRPr sz="1100"/>
          </a:p>
        </p:txBody>
      </p:sp>
      <p:sp>
        <p:nvSpPr>
          <p:cNvPr id="522" name="Google Shape;522;p54"/>
          <p:cNvSpPr/>
          <p:nvPr/>
        </p:nvSpPr>
        <p:spPr>
          <a:xfrm>
            <a:off x="4990099" y="1358900"/>
            <a:ext cx="1762126" cy="3492499"/>
          </a:xfrm>
          <a:prstGeom prst="rect">
            <a:avLst/>
          </a:prstGeom>
          <a:solidFill>
            <a:schemeClr val="accent5">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Local Repository</a:t>
            </a:r>
            <a:endParaRPr sz="1100"/>
          </a:p>
        </p:txBody>
      </p:sp>
      <p:pic>
        <p:nvPicPr>
          <p:cNvPr id="523" name="Google Shape;523;p54"/>
          <p:cNvPicPr preferRelativeResize="0"/>
          <p:nvPr/>
        </p:nvPicPr>
        <p:blipFill rotWithShape="1">
          <a:blip r:embed="rId3">
            <a:alphaModFix/>
          </a:blip>
          <a:srcRect b="0" l="0" r="0" t="0"/>
          <a:stretch/>
        </p:blipFill>
        <p:spPr>
          <a:xfrm>
            <a:off x="8044450" y="3314515"/>
            <a:ext cx="534399" cy="797311"/>
          </a:xfrm>
          <a:prstGeom prst="rect">
            <a:avLst/>
          </a:prstGeom>
          <a:noFill/>
          <a:ln>
            <a:noFill/>
          </a:ln>
        </p:spPr>
      </p:pic>
      <p:sp>
        <p:nvSpPr>
          <p:cNvPr id="524" name="Google Shape;524;p54"/>
          <p:cNvSpPr/>
          <p:nvPr/>
        </p:nvSpPr>
        <p:spPr>
          <a:xfrm>
            <a:off x="1197812" y="1917717"/>
            <a:ext cx="2650289" cy="781050"/>
          </a:xfrm>
          <a:prstGeom prst="rightArrow">
            <a:avLst>
              <a:gd fmla="val 50000" name="adj1"/>
              <a:gd fmla="val 50000" name="adj2"/>
            </a:avLst>
          </a:prstGeom>
          <a:solidFill>
            <a:schemeClr val="accent2"/>
          </a:solidFill>
          <a:ln cap="flat" cmpd="sng" w="12700">
            <a:solidFill>
              <a:srgbClr val="34462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add new-text-file.txt</a:t>
            </a:r>
            <a:endParaRPr sz="1100"/>
          </a:p>
        </p:txBody>
      </p:sp>
      <p:sp>
        <p:nvSpPr>
          <p:cNvPr id="525" name="Google Shape;525;p54"/>
          <p:cNvSpPr/>
          <p:nvPr/>
        </p:nvSpPr>
        <p:spPr>
          <a:xfrm>
            <a:off x="3448886" y="2574942"/>
            <a:ext cx="2650289" cy="781050"/>
          </a:xfrm>
          <a:prstGeom prst="rightArrow">
            <a:avLst>
              <a:gd fmla="val 50000" name="adj1"/>
              <a:gd fmla="val 50000" name="adj2"/>
            </a:avLst>
          </a:prstGeom>
          <a:solidFill>
            <a:schemeClr val="accent1"/>
          </a:solidFill>
          <a:ln cap="flat" cmpd="sng" w="12700">
            <a:solidFill>
              <a:srgbClr val="1C3E4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commit –m “Message”</a:t>
            </a:r>
            <a:endParaRPr sz="1100"/>
          </a:p>
        </p:txBody>
      </p:sp>
      <p:sp>
        <p:nvSpPr>
          <p:cNvPr id="526" name="Google Shape;526;p54"/>
          <p:cNvSpPr/>
          <p:nvPr/>
        </p:nvSpPr>
        <p:spPr>
          <a:xfrm>
            <a:off x="5752310" y="3322646"/>
            <a:ext cx="2329532" cy="781050"/>
          </a:xfrm>
          <a:prstGeom prst="rightArrow">
            <a:avLst>
              <a:gd fmla="val 50000" name="adj1"/>
              <a:gd fmla="val 50000" name="adj2"/>
            </a:avLst>
          </a:prstGeom>
          <a:solidFill>
            <a:schemeClr val="accent1"/>
          </a:solidFill>
          <a:ln cap="flat" cmpd="sng" w="12700">
            <a:solidFill>
              <a:srgbClr val="1C3E4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push</a:t>
            </a:r>
            <a:endParaRPr sz="1100"/>
          </a:p>
        </p:txBody>
      </p:sp>
      <p:sp>
        <p:nvSpPr>
          <p:cNvPr id="527" name="Google Shape;527;p54"/>
          <p:cNvSpPr/>
          <p:nvPr/>
        </p:nvSpPr>
        <p:spPr>
          <a:xfrm flipH="1">
            <a:off x="5752309" y="4012919"/>
            <a:ext cx="2292141" cy="781050"/>
          </a:xfrm>
          <a:prstGeom prst="rightArrow">
            <a:avLst>
              <a:gd fmla="val 50000" name="adj1"/>
              <a:gd fmla="val 50000" name="adj2"/>
            </a:avLst>
          </a:prstGeom>
          <a:solidFill>
            <a:schemeClr val="accent1"/>
          </a:solidFill>
          <a:ln cap="flat" cmpd="sng" w="12700">
            <a:solidFill>
              <a:srgbClr val="1C3E4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pull</a:t>
            </a:r>
            <a:endParaRPr sz="1100"/>
          </a:p>
        </p:txBody>
      </p:sp>
      <p:sp>
        <p:nvSpPr>
          <p:cNvPr id="528" name="Google Shape;528;p5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5"/>
          <p:cNvSpPr/>
          <p:nvPr/>
        </p:nvSpPr>
        <p:spPr>
          <a:xfrm>
            <a:off x="7081924" y="1358900"/>
            <a:ext cx="1762126" cy="3492499"/>
          </a:xfrm>
          <a:prstGeom prst="rect">
            <a:avLst/>
          </a:prstGeom>
          <a:solidFill>
            <a:schemeClr val="accent5">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Remote Repository</a:t>
            </a:r>
            <a:endParaRPr sz="1100"/>
          </a:p>
        </p:txBody>
      </p:sp>
      <p:sp>
        <p:nvSpPr>
          <p:cNvPr id="538" name="Google Shape;538;p55"/>
          <p:cNvSpPr txBox="1"/>
          <p:nvPr>
            <p:ph type="title"/>
          </p:nvPr>
        </p:nvSpPr>
        <p:spPr>
          <a:xfrm>
            <a:off x="685800" y="709990"/>
            <a:ext cx="7543800" cy="55050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choolbell"/>
              <a:buNone/>
            </a:pPr>
            <a:r>
              <a:rPr lang="en"/>
              <a:t>How Git works with GitHub?</a:t>
            </a:r>
            <a:endParaRPr/>
          </a:p>
        </p:txBody>
      </p:sp>
      <p:sp>
        <p:nvSpPr>
          <p:cNvPr id="539" name="Google Shape;539;p55"/>
          <p:cNvSpPr/>
          <p:nvPr/>
        </p:nvSpPr>
        <p:spPr>
          <a:xfrm>
            <a:off x="806449" y="1358900"/>
            <a:ext cx="1762126" cy="3492499"/>
          </a:xfrm>
          <a:prstGeom prst="rect">
            <a:avLst/>
          </a:prstGeom>
          <a:solidFill>
            <a:schemeClr val="accent6">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Working Directory</a:t>
            </a:r>
            <a:endParaRPr sz="1100"/>
          </a:p>
        </p:txBody>
      </p:sp>
      <p:sp>
        <p:nvSpPr>
          <p:cNvPr id="540" name="Google Shape;540;p55"/>
          <p:cNvSpPr/>
          <p:nvPr/>
        </p:nvSpPr>
        <p:spPr>
          <a:xfrm>
            <a:off x="2898275" y="1358900"/>
            <a:ext cx="1762126" cy="3492499"/>
          </a:xfrm>
          <a:prstGeom prst="rect">
            <a:avLst/>
          </a:prstGeom>
          <a:solidFill>
            <a:schemeClr val="accent3">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Staging Area</a:t>
            </a:r>
            <a:endParaRPr sz="1100"/>
          </a:p>
        </p:txBody>
      </p:sp>
      <p:sp>
        <p:nvSpPr>
          <p:cNvPr id="541" name="Google Shape;541;p55"/>
          <p:cNvSpPr/>
          <p:nvPr/>
        </p:nvSpPr>
        <p:spPr>
          <a:xfrm>
            <a:off x="4990099" y="1358900"/>
            <a:ext cx="1762126" cy="3492499"/>
          </a:xfrm>
          <a:prstGeom prst="rect">
            <a:avLst/>
          </a:prstGeom>
          <a:solidFill>
            <a:schemeClr val="accent5">
              <a:alpha val="49803"/>
            </a:schemeClr>
          </a:solid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en" sz="1400">
                <a:solidFill>
                  <a:schemeClr val="lt1"/>
                </a:solidFill>
                <a:latin typeface="Schoolbell"/>
                <a:ea typeface="Schoolbell"/>
                <a:cs typeface="Schoolbell"/>
                <a:sym typeface="Schoolbell"/>
              </a:rPr>
              <a:t>Local Repository</a:t>
            </a:r>
            <a:endParaRPr sz="1100"/>
          </a:p>
        </p:txBody>
      </p:sp>
      <p:pic>
        <p:nvPicPr>
          <p:cNvPr id="542" name="Google Shape;542;p55"/>
          <p:cNvPicPr preferRelativeResize="0"/>
          <p:nvPr/>
        </p:nvPicPr>
        <p:blipFill rotWithShape="1">
          <a:blip r:embed="rId3">
            <a:alphaModFix/>
          </a:blip>
          <a:srcRect b="0" l="0" r="0" t="0"/>
          <a:stretch/>
        </p:blipFill>
        <p:spPr>
          <a:xfrm>
            <a:off x="5217909" y="3983896"/>
            <a:ext cx="534399" cy="797311"/>
          </a:xfrm>
          <a:prstGeom prst="rect">
            <a:avLst/>
          </a:prstGeom>
          <a:noFill/>
          <a:ln>
            <a:noFill/>
          </a:ln>
        </p:spPr>
      </p:pic>
      <p:sp>
        <p:nvSpPr>
          <p:cNvPr id="543" name="Google Shape;543;p55"/>
          <p:cNvSpPr/>
          <p:nvPr/>
        </p:nvSpPr>
        <p:spPr>
          <a:xfrm>
            <a:off x="1197812" y="1917717"/>
            <a:ext cx="2650289" cy="781050"/>
          </a:xfrm>
          <a:prstGeom prst="rightArrow">
            <a:avLst>
              <a:gd fmla="val 50000" name="adj1"/>
              <a:gd fmla="val 50000" name="adj2"/>
            </a:avLst>
          </a:prstGeom>
          <a:solidFill>
            <a:schemeClr val="accent2"/>
          </a:solidFill>
          <a:ln cap="flat" cmpd="sng" w="12700">
            <a:solidFill>
              <a:srgbClr val="34462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add new-text-file.txt</a:t>
            </a:r>
            <a:endParaRPr sz="1100"/>
          </a:p>
        </p:txBody>
      </p:sp>
      <p:sp>
        <p:nvSpPr>
          <p:cNvPr id="544" name="Google Shape;544;p55"/>
          <p:cNvSpPr/>
          <p:nvPr/>
        </p:nvSpPr>
        <p:spPr>
          <a:xfrm>
            <a:off x="3448886" y="2574942"/>
            <a:ext cx="2650289" cy="781050"/>
          </a:xfrm>
          <a:prstGeom prst="rightArrow">
            <a:avLst>
              <a:gd fmla="val 50000" name="adj1"/>
              <a:gd fmla="val 50000" name="adj2"/>
            </a:avLst>
          </a:prstGeom>
          <a:solidFill>
            <a:schemeClr val="accent1"/>
          </a:solidFill>
          <a:ln cap="flat" cmpd="sng" w="12700">
            <a:solidFill>
              <a:srgbClr val="1C3E4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commit –m “Message”</a:t>
            </a:r>
            <a:endParaRPr sz="1100"/>
          </a:p>
        </p:txBody>
      </p:sp>
      <p:sp>
        <p:nvSpPr>
          <p:cNvPr id="545" name="Google Shape;545;p55"/>
          <p:cNvSpPr/>
          <p:nvPr/>
        </p:nvSpPr>
        <p:spPr>
          <a:xfrm>
            <a:off x="5752310" y="3322646"/>
            <a:ext cx="2329532" cy="781050"/>
          </a:xfrm>
          <a:prstGeom prst="rightArrow">
            <a:avLst>
              <a:gd fmla="val 50000" name="adj1"/>
              <a:gd fmla="val 50000" name="adj2"/>
            </a:avLst>
          </a:prstGeom>
          <a:solidFill>
            <a:schemeClr val="accent1"/>
          </a:solidFill>
          <a:ln cap="flat" cmpd="sng" w="12700">
            <a:solidFill>
              <a:srgbClr val="1C3E4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push</a:t>
            </a:r>
            <a:endParaRPr sz="1100"/>
          </a:p>
        </p:txBody>
      </p:sp>
      <p:sp>
        <p:nvSpPr>
          <p:cNvPr id="546" name="Google Shape;546;p55"/>
          <p:cNvSpPr/>
          <p:nvPr/>
        </p:nvSpPr>
        <p:spPr>
          <a:xfrm flipH="1">
            <a:off x="5752309" y="4012919"/>
            <a:ext cx="2292141" cy="781050"/>
          </a:xfrm>
          <a:prstGeom prst="rightArrow">
            <a:avLst>
              <a:gd fmla="val 50000" name="adj1"/>
              <a:gd fmla="val 50000" name="adj2"/>
            </a:avLst>
          </a:prstGeom>
          <a:solidFill>
            <a:schemeClr val="accent1"/>
          </a:solidFill>
          <a:ln cap="flat" cmpd="sng" w="12700">
            <a:solidFill>
              <a:srgbClr val="1C3E4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onsolas"/>
                <a:ea typeface="Consolas"/>
                <a:cs typeface="Consolas"/>
                <a:sym typeface="Consolas"/>
              </a:rPr>
              <a:t>$ git pull</a:t>
            </a:r>
            <a:endParaRPr sz="1100"/>
          </a:p>
        </p:txBody>
      </p:sp>
      <p:sp>
        <p:nvSpPr>
          <p:cNvPr id="547" name="Google Shape;547;p5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6"/>
          <p:cNvSpPr txBox="1"/>
          <p:nvPr>
            <p:ph type="title"/>
          </p:nvPr>
        </p:nvSpPr>
        <p:spPr>
          <a:xfrm>
            <a:off x="2743199" y="1095519"/>
            <a:ext cx="5143499" cy="51435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90000"/>
              </a:lnSpc>
              <a:spcBef>
                <a:spcPts val="0"/>
              </a:spcBef>
              <a:spcAft>
                <a:spcPts val="0"/>
              </a:spcAft>
              <a:buClr>
                <a:srgbClr val="3F3F3F"/>
              </a:buClr>
              <a:buSzPct val="100000"/>
              <a:buFont typeface="Schoolbell"/>
              <a:buNone/>
            </a:pPr>
            <a:r>
              <a:rPr lang="en"/>
              <a:t>Next Steps</a:t>
            </a:r>
            <a:endParaRPr/>
          </a:p>
          <a:p>
            <a:pPr indent="0" lvl="0" marL="0" rtl="0" algn="l">
              <a:lnSpc>
                <a:spcPct val="90000"/>
              </a:lnSpc>
              <a:spcBef>
                <a:spcPts val="0"/>
              </a:spcBef>
              <a:spcAft>
                <a:spcPts val="0"/>
              </a:spcAft>
              <a:buClr>
                <a:srgbClr val="3F3F3F"/>
              </a:buClr>
              <a:buSzPct val="100000"/>
              <a:buFont typeface="Schoolbell"/>
              <a:buNone/>
            </a:pPr>
            <a:r>
              <a:t/>
            </a:r>
            <a:endParaRPr/>
          </a:p>
        </p:txBody>
      </p:sp>
      <p:sp>
        <p:nvSpPr>
          <p:cNvPr id="553" name="Google Shape;553;p56"/>
          <p:cNvSpPr txBox="1"/>
          <p:nvPr>
            <p:ph idx="1" type="body"/>
          </p:nvPr>
        </p:nvSpPr>
        <p:spPr>
          <a:xfrm>
            <a:off x="2743200" y="1828927"/>
            <a:ext cx="5143500" cy="2962656"/>
          </a:xfrm>
          <a:prstGeom prst="rect">
            <a:avLst/>
          </a:prstGeom>
          <a:noFill/>
          <a:ln>
            <a:noFill/>
          </a:ln>
        </p:spPr>
        <p:txBody>
          <a:bodyPr anchorCtr="0" anchor="t" bIns="34275" lIns="68575" spcFirstLastPara="1" rIns="68575" wrap="square" tIns="34275">
            <a:normAutofit lnSpcReduction="10000"/>
          </a:bodyPr>
          <a:lstStyle/>
          <a:p>
            <a:pPr indent="-209550" lvl="0" marL="215900" rtl="0" algn="l">
              <a:lnSpc>
                <a:spcPct val="140000"/>
              </a:lnSpc>
              <a:spcBef>
                <a:spcPts val="0"/>
              </a:spcBef>
              <a:spcAft>
                <a:spcPts val="0"/>
              </a:spcAft>
              <a:buClr>
                <a:srgbClr val="3F3F3F"/>
              </a:buClr>
              <a:buSzPts val="1500"/>
              <a:buFont typeface="Arial"/>
              <a:buChar char="•"/>
            </a:pPr>
            <a:r>
              <a:rPr lang="en" sz="1500"/>
              <a:t>Learn more about </a:t>
            </a:r>
            <a:r>
              <a:rPr lang="en" sz="1500" u="sng">
                <a:solidFill>
                  <a:schemeClr val="hlink"/>
                </a:solidFill>
                <a:hlinkClick r:id="rId3"/>
              </a:rPr>
              <a:t>GitHub on Microsoft Learn</a:t>
            </a:r>
            <a:r>
              <a:rPr lang="en" sz="1500"/>
              <a:t>.</a:t>
            </a:r>
            <a:endParaRPr/>
          </a:p>
          <a:p>
            <a:pPr indent="-209550" lvl="0" marL="215900" rtl="0" algn="l">
              <a:lnSpc>
                <a:spcPct val="140000"/>
              </a:lnSpc>
              <a:spcBef>
                <a:spcPts val="800"/>
              </a:spcBef>
              <a:spcAft>
                <a:spcPts val="0"/>
              </a:spcAft>
              <a:buClr>
                <a:srgbClr val="3F3F3F"/>
              </a:buClr>
              <a:buSzPts val="1500"/>
              <a:buFont typeface="Arial"/>
              <a:buChar char="•"/>
            </a:pPr>
            <a:r>
              <a:rPr lang="en" sz="1500"/>
              <a:t>Finish </a:t>
            </a:r>
            <a:r>
              <a:rPr lang="en" sz="1500" u="sng">
                <a:solidFill>
                  <a:schemeClr val="hlink"/>
                </a:solidFill>
                <a:hlinkClick r:id="rId4"/>
              </a:rPr>
              <a:t>Introduction to version control with Git </a:t>
            </a:r>
            <a:r>
              <a:rPr lang="en" sz="1500"/>
              <a:t>learning path.</a:t>
            </a:r>
            <a:endParaRPr/>
          </a:p>
          <a:p>
            <a:pPr indent="0" lvl="0" marL="0" rtl="0" algn="l">
              <a:lnSpc>
                <a:spcPct val="140000"/>
              </a:lnSpc>
              <a:spcBef>
                <a:spcPts val="800"/>
              </a:spcBef>
              <a:spcAft>
                <a:spcPts val="0"/>
              </a:spcAft>
              <a:buClr>
                <a:srgbClr val="3F3F3F"/>
              </a:buClr>
              <a:buSzPts val="1500"/>
              <a:buNone/>
            </a:pPr>
            <a:r>
              <a:t/>
            </a:r>
            <a:endParaRPr sz="1500"/>
          </a:p>
          <a:p>
            <a:pPr indent="0" lvl="0" marL="0" rtl="0" algn="l">
              <a:lnSpc>
                <a:spcPct val="140000"/>
              </a:lnSpc>
              <a:spcBef>
                <a:spcPts val="800"/>
              </a:spcBef>
              <a:spcAft>
                <a:spcPts val="0"/>
              </a:spcAft>
              <a:buClr>
                <a:srgbClr val="3F3F3F"/>
              </a:buClr>
              <a:buSzPts val="1500"/>
              <a:buNone/>
            </a:pPr>
            <a:r>
              <a:t/>
            </a:r>
            <a:endParaRPr sz="1500"/>
          </a:p>
          <a:p>
            <a:pPr indent="0" lvl="0" marL="0" rtl="0" algn="l">
              <a:lnSpc>
                <a:spcPct val="140000"/>
              </a:lnSpc>
              <a:spcBef>
                <a:spcPts val="800"/>
              </a:spcBef>
              <a:spcAft>
                <a:spcPts val="0"/>
              </a:spcAft>
              <a:buClr>
                <a:srgbClr val="3F3F3F"/>
              </a:buClr>
              <a:buSzPts val="1500"/>
              <a:buNone/>
            </a:pPr>
            <a:r>
              <a:t/>
            </a:r>
            <a:endParaRPr sz="1500"/>
          </a:p>
          <a:p>
            <a:pPr indent="0" lvl="0" marL="0" rtl="0" algn="l">
              <a:lnSpc>
                <a:spcPct val="175000"/>
              </a:lnSpc>
              <a:spcBef>
                <a:spcPts val="800"/>
              </a:spcBef>
              <a:spcAft>
                <a:spcPts val="0"/>
              </a:spcAft>
              <a:buClr>
                <a:srgbClr val="3F3F3F"/>
              </a:buClr>
              <a:buSzPts val="1200"/>
              <a:buNone/>
            </a:pPr>
            <a:r>
              <a:rPr lang="en" sz="1200"/>
              <a:t>Please tell us how you liked this workshop by filling out this survey:</a:t>
            </a:r>
            <a:endParaRPr/>
          </a:p>
          <a:p>
            <a:pPr indent="0" lvl="0" marL="0" rtl="0" algn="l">
              <a:lnSpc>
                <a:spcPct val="90000"/>
              </a:lnSpc>
              <a:spcBef>
                <a:spcPts val="800"/>
              </a:spcBef>
              <a:spcAft>
                <a:spcPts val="0"/>
              </a:spcAft>
              <a:buClr>
                <a:srgbClr val="3F3F3F"/>
              </a:buClr>
              <a:buSzPts val="1100"/>
              <a:buNone/>
            </a:pPr>
            <a:r>
              <a:rPr lang="en" sz="1200" u="sng">
                <a:solidFill>
                  <a:schemeClr val="hlink"/>
                </a:solidFill>
                <a:hlinkClick r:id="rId5"/>
              </a:rPr>
              <a:t>https://aka.ms/workshopomatic-feedback</a:t>
            </a:r>
            <a:endParaRPr sz="1200"/>
          </a:p>
        </p:txBody>
      </p:sp>
      <p:sp>
        <p:nvSpPr>
          <p:cNvPr id="554" name="Google Shape;554;p5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38" name="Shape 138"/>
        <p:cNvGrpSpPr/>
        <p:nvPr/>
      </p:nvGrpSpPr>
      <p:grpSpPr>
        <a:xfrm>
          <a:off x="0" y="0"/>
          <a:ext cx="0" cy="0"/>
          <a:chOff x="0" y="0"/>
          <a:chExt cx="0" cy="0"/>
        </a:xfrm>
      </p:grpSpPr>
      <p:sp>
        <p:nvSpPr>
          <p:cNvPr id="139" name="Google Shape;139;p26"/>
          <p:cNvSpPr txBox="1"/>
          <p:nvPr>
            <p:ph idx="1" type="body"/>
          </p:nvPr>
        </p:nvSpPr>
        <p:spPr>
          <a:xfrm>
            <a:off x="679837" y="661946"/>
            <a:ext cx="7788898" cy="1550504"/>
          </a:xfrm>
          <a:prstGeom prst="rect">
            <a:avLst/>
          </a:prstGeom>
          <a:noFill/>
          <a:ln>
            <a:noFill/>
          </a:ln>
        </p:spPr>
        <p:txBody>
          <a:bodyPr anchorCtr="0" anchor="ctr" bIns="34275" lIns="68575" spcFirstLastPara="1" rIns="68575" wrap="square" tIns="34275">
            <a:normAutofit fontScale="62500" lnSpcReduction="20000"/>
          </a:bodyPr>
          <a:lstStyle/>
          <a:p>
            <a:pPr indent="0" lvl="0" marL="0" rtl="0" algn="ctr">
              <a:lnSpc>
                <a:spcPct val="120000"/>
              </a:lnSpc>
              <a:spcBef>
                <a:spcPts val="0"/>
              </a:spcBef>
              <a:spcAft>
                <a:spcPts val="0"/>
              </a:spcAft>
              <a:buClr>
                <a:schemeClr val="lt1"/>
              </a:buClr>
              <a:buSzPct val="100000"/>
              <a:buNone/>
            </a:pPr>
            <a:r>
              <a:rPr lang="en"/>
              <a:t>Introduction to</a:t>
            </a:r>
            <a:endParaRPr/>
          </a:p>
          <a:p>
            <a:pPr indent="0" lvl="0" marL="0" rtl="0" algn="ctr">
              <a:lnSpc>
                <a:spcPct val="90000"/>
              </a:lnSpc>
              <a:spcBef>
                <a:spcPts val="800"/>
              </a:spcBef>
              <a:spcAft>
                <a:spcPts val="1200"/>
              </a:spcAft>
              <a:buClr>
                <a:schemeClr val="lt1"/>
              </a:buClr>
              <a:buSzPct val="100000"/>
              <a:buNone/>
            </a:pPr>
            <a:r>
              <a:rPr lang="en"/>
              <a:t>Git &amp; GitHub &amp; Version Control</a:t>
            </a:r>
            <a:endParaRPr/>
          </a:p>
        </p:txBody>
      </p:sp>
      <p:sp>
        <p:nvSpPr>
          <p:cNvPr id="140" name="Google Shape;140;p26"/>
          <p:cNvSpPr txBox="1"/>
          <p:nvPr>
            <p:ph idx="2" type="body"/>
          </p:nvPr>
        </p:nvSpPr>
        <p:spPr>
          <a:xfrm>
            <a:off x="2173986" y="2288079"/>
            <a:ext cx="5143500" cy="76294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1200"/>
              </a:spcAft>
              <a:buClr>
                <a:schemeClr val="lt1"/>
              </a:buClr>
              <a:buSzPts val="1800"/>
              <a:buNone/>
            </a:pPr>
            <a:r>
              <a:rPr lang="en">
                <a:latin typeface="Schoolbell"/>
                <a:ea typeface="Schoolbell"/>
                <a:cs typeface="Schoolbell"/>
                <a:sym typeface="Schoolbell"/>
              </a:rPr>
              <a:t>Presented by</a:t>
            </a:r>
            <a:r>
              <a:rPr lang="en"/>
              <a:t>: GOURAV KUSHWAHA</a:t>
            </a:r>
            <a:endParaRPr>
              <a:latin typeface="Schoolbell"/>
              <a:ea typeface="Schoolbell"/>
              <a:cs typeface="Schoolbell"/>
              <a:sym typeface="Schoolbell"/>
            </a:endParaRPr>
          </a:p>
        </p:txBody>
      </p:sp>
      <p:pic>
        <p:nvPicPr>
          <p:cNvPr descr="Illustration of a pencil character " id="141" name="Google Shape;141;p26"/>
          <p:cNvPicPr preferRelativeResize="0"/>
          <p:nvPr/>
        </p:nvPicPr>
        <p:blipFill rotWithShape="1">
          <a:blip r:embed="rId3">
            <a:alphaModFix/>
          </a:blip>
          <a:srcRect b="0" l="0" r="0" t="0"/>
          <a:stretch/>
        </p:blipFill>
        <p:spPr>
          <a:xfrm rot="-522036">
            <a:off x="1358672" y="3108076"/>
            <a:ext cx="866842" cy="1478732"/>
          </a:xfrm>
          <a:prstGeom prst="rect">
            <a:avLst/>
          </a:prstGeom>
          <a:noFill/>
          <a:ln>
            <a:noFill/>
          </a:ln>
        </p:spPr>
      </p:pic>
      <p:pic>
        <p:nvPicPr>
          <p:cNvPr descr="Illustration of a blue bag of school supplies character " id="142" name="Google Shape;142;p26"/>
          <p:cNvPicPr preferRelativeResize="0"/>
          <p:nvPr/>
        </p:nvPicPr>
        <p:blipFill rotWithShape="1">
          <a:blip r:embed="rId4">
            <a:alphaModFix/>
          </a:blip>
          <a:srcRect b="0" l="0" r="0" t="0"/>
          <a:stretch/>
        </p:blipFill>
        <p:spPr>
          <a:xfrm>
            <a:off x="2566920" y="3293321"/>
            <a:ext cx="1862893" cy="1281925"/>
          </a:xfrm>
          <a:prstGeom prst="rect">
            <a:avLst/>
          </a:prstGeom>
          <a:noFill/>
          <a:ln>
            <a:noFill/>
          </a:ln>
        </p:spPr>
      </p:pic>
      <p:pic>
        <p:nvPicPr>
          <p:cNvPr descr="Illustration of a purple book character " id="143" name="Google Shape;143;p26"/>
          <p:cNvPicPr preferRelativeResize="0"/>
          <p:nvPr/>
        </p:nvPicPr>
        <p:blipFill rotWithShape="1">
          <a:blip r:embed="rId5">
            <a:alphaModFix/>
          </a:blip>
          <a:srcRect b="0" l="0" r="0" t="0"/>
          <a:stretch/>
        </p:blipFill>
        <p:spPr>
          <a:xfrm flipH="1">
            <a:off x="4702215" y="3044953"/>
            <a:ext cx="1331514" cy="1544291"/>
          </a:xfrm>
          <a:prstGeom prst="rect">
            <a:avLst/>
          </a:prstGeom>
          <a:noFill/>
          <a:ln>
            <a:noFill/>
          </a:ln>
        </p:spPr>
      </p:pic>
      <p:pic>
        <p:nvPicPr>
          <p:cNvPr descr="Illustration of a globe character " id="144" name="Google Shape;144;p26"/>
          <p:cNvPicPr preferRelativeResize="0"/>
          <p:nvPr/>
        </p:nvPicPr>
        <p:blipFill rotWithShape="1">
          <a:blip r:embed="rId6">
            <a:alphaModFix/>
          </a:blip>
          <a:srcRect b="0" l="0" r="0" t="0"/>
          <a:stretch/>
        </p:blipFill>
        <p:spPr>
          <a:xfrm>
            <a:off x="6306131" y="3332233"/>
            <a:ext cx="1660292" cy="1311631"/>
          </a:xfrm>
          <a:prstGeom prst="rect">
            <a:avLst/>
          </a:prstGeom>
          <a:noFill/>
          <a:ln>
            <a:noFill/>
          </a:ln>
        </p:spPr>
      </p:pic>
      <p:sp>
        <p:nvSpPr>
          <p:cNvPr id="145" name="Google Shape;145;p2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748788" y="1095519"/>
            <a:ext cx="5829302" cy="514350"/>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rgbClr val="3F3F3F"/>
              </a:buClr>
              <a:buSzPct val="100000"/>
              <a:buFont typeface="Arial"/>
              <a:buNone/>
            </a:pPr>
            <a:r>
              <a:rPr lang="en"/>
              <a:t>Agenda</a:t>
            </a:r>
            <a:endParaRPr/>
          </a:p>
          <a:p>
            <a:pPr indent="0" lvl="0" marL="0" rtl="0" algn="ctr">
              <a:lnSpc>
                <a:spcPct val="90000"/>
              </a:lnSpc>
              <a:spcBef>
                <a:spcPts val="0"/>
              </a:spcBef>
              <a:spcAft>
                <a:spcPts val="0"/>
              </a:spcAft>
              <a:buClr>
                <a:srgbClr val="3F3F3F"/>
              </a:buClr>
              <a:buSzPct val="100000"/>
              <a:buFont typeface="Arial"/>
              <a:buNone/>
            </a:pPr>
            <a:r>
              <a:t/>
            </a:r>
            <a:endParaRPr/>
          </a:p>
        </p:txBody>
      </p:sp>
      <p:sp>
        <p:nvSpPr>
          <p:cNvPr id="152" name="Google Shape;152;p27"/>
          <p:cNvSpPr txBox="1"/>
          <p:nvPr>
            <p:ph idx="1" type="body"/>
          </p:nvPr>
        </p:nvSpPr>
        <p:spPr>
          <a:xfrm>
            <a:off x="1748790" y="2213479"/>
            <a:ext cx="5829300" cy="2592324"/>
          </a:xfrm>
          <a:prstGeom prst="rect">
            <a:avLst/>
          </a:prstGeom>
          <a:noFill/>
          <a:ln>
            <a:noFill/>
          </a:ln>
        </p:spPr>
        <p:txBody>
          <a:bodyPr anchorCtr="0" anchor="t" bIns="34275" lIns="68575" spcFirstLastPara="1" rIns="68575" wrap="square" tIns="34275">
            <a:normAutofit/>
          </a:bodyPr>
          <a:lstStyle/>
          <a:p>
            <a:pPr indent="-209550" lvl="0" marL="215900" rtl="0" algn="l">
              <a:lnSpc>
                <a:spcPct val="100000"/>
              </a:lnSpc>
              <a:spcBef>
                <a:spcPts val="0"/>
              </a:spcBef>
              <a:spcAft>
                <a:spcPts val="0"/>
              </a:spcAft>
              <a:buClr>
                <a:srgbClr val="3F3F3F"/>
              </a:buClr>
              <a:buSzPts val="2100"/>
              <a:buFont typeface="Arial"/>
              <a:buChar char="•"/>
            </a:pPr>
            <a:r>
              <a:rPr lang="en" sz="2100"/>
              <a:t>What is Version Control?</a:t>
            </a:r>
            <a:endParaRPr/>
          </a:p>
          <a:p>
            <a:pPr indent="-209550" lvl="0" marL="215900" rtl="0" algn="l">
              <a:lnSpc>
                <a:spcPct val="100000"/>
              </a:lnSpc>
              <a:spcBef>
                <a:spcPts val="800"/>
              </a:spcBef>
              <a:spcAft>
                <a:spcPts val="0"/>
              </a:spcAft>
              <a:buClr>
                <a:srgbClr val="3F3F3F"/>
              </a:buClr>
              <a:buSzPts val="2100"/>
              <a:buFont typeface="Arial"/>
              <a:buChar char="•"/>
            </a:pPr>
            <a:r>
              <a:rPr lang="en" sz="2100"/>
              <a:t>It’s time to get Git.</a:t>
            </a:r>
            <a:endParaRPr/>
          </a:p>
          <a:p>
            <a:pPr indent="-209550" lvl="0" marL="215900" rtl="0" algn="l">
              <a:lnSpc>
                <a:spcPct val="100000"/>
              </a:lnSpc>
              <a:spcBef>
                <a:spcPts val="800"/>
              </a:spcBef>
              <a:spcAft>
                <a:spcPts val="0"/>
              </a:spcAft>
              <a:buClr>
                <a:srgbClr val="3F3F3F"/>
              </a:buClr>
              <a:buSzPts val="2100"/>
              <a:buFont typeface="Arial"/>
              <a:buChar char="•"/>
            </a:pPr>
            <a:r>
              <a:rPr lang="en" sz="2100"/>
              <a:t>Working with repositories locally.</a:t>
            </a:r>
            <a:endParaRPr/>
          </a:p>
          <a:p>
            <a:pPr indent="-209550" lvl="0" marL="215900" rtl="0" algn="l">
              <a:lnSpc>
                <a:spcPct val="100000"/>
              </a:lnSpc>
              <a:spcBef>
                <a:spcPts val="800"/>
              </a:spcBef>
              <a:spcAft>
                <a:spcPts val="0"/>
              </a:spcAft>
              <a:buClr>
                <a:srgbClr val="3F3F3F"/>
              </a:buClr>
              <a:buSzPts val="2100"/>
              <a:buFont typeface="Arial"/>
              <a:buChar char="•"/>
            </a:pPr>
            <a:r>
              <a:rPr lang="en" sz="2100"/>
              <a:t>Working with remotes.</a:t>
            </a:r>
            <a:endParaRPr/>
          </a:p>
          <a:p>
            <a:pPr indent="-209550" lvl="0" marL="215900" rtl="0" algn="l">
              <a:lnSpc>
                <a:spcPct val="100000"/>
              </a:lnSpc>
              <a:spcBef>
                <a:spcPts val="800"/>
              </a:spcBef>
              <a:spcAft>
                <a:spcPts val="1200"/>
              </a:spcAft>
              <a:buClr>
                <a:srgbClr val="3F3F3F"/>
              </a:buClr>
              <a:buSzPts val="2100"/>
              <a:buFont typeface="Arial"/>
              <a:buChar char="•"/>
            </a:pPr>
            <a:r>
              <a:rPr lang="en" sz="2100"/>
              <a:t>Working on another developer’s repository.</a:t>
            </a:r>
            <a:endParaRPr/>
          </a:p>
        </p:txBody>
      </p:sp>
      <p:sp>
        <p:nvSpPr>
          <p:cNvPr id="153" name="Google Shape;153;p2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685800" y="685801"/>
            <a:ext cx="4800600" cy="51435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3F3F3F"/>
              </a:buClr>
              <a:buSzPts val="3000"/>
              <a:buFont typeface="Schoolbell"/>
              <a:buNone/>
            </a:pPr>
            <a:r>
              <a:rPr lang="en"/>
              <a:t>What is Version Control?</a:t>
            </a:r>
            <a:endParaRPr/>
          </a:p>
        </p:txBody>
      </p:sp>
      <p:grpSp>
        <p:nvGrpSpPr>
          <p:cNvPr id="160" name="Google Shape;160;p28"/>
          <p:cNvGrpSpPr/>
          <p:nvPr/>
        </p:nvGrpSpPr>
        <p:grpSpPr>
          <a:xfrm>
            <a:off x="685800" y="1925376"/>
            <a:ext cx="2968438" cy="514350"/>
            <a:chOff x="914400" y="2567168"/>
            <a:chExt cx="3957918" cy="685800"/>
          </a:xfrm>
        </p:grpSpPr>
        <p:sp>
          <p:nvSpPr>
            <p:cNvPr id="161" name="Google Shape;161;p28"/>
            <p:cNvSpPr txBox="1"/>
            <p:nvPr/>
          </p:nvSpPr>
          <p:spPr>
            <a:xfrm>
              <a:off x="1109134" y="2567168"/>
              <a:ext cx="3763184" cy="685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3F3F3F"/>
                </a:buClr>
                <a:buSzPts val="2700"/>
                <a:buFont typeface="Arial"/>
                <a:buNone/>
              </a:pPr>
              <a:r>
                <a:rPr b="0" i="0" lang="en" sz="2700" u="none" cap="none" strike="noStrike">
                  <a:solidFill>
                    <a:srgbClr val="3F3F3F"/>
                  </a:solidFill>
                  <a:latin typeface="Arial"/>
                  <a:ea typeface="Arial"/>
                  <a:cs typeface="Arial"/>
                  <a:sym typeface="Arial"/>
                </a:rPr>
                <a:t>Time</a:t>
              </a:r>
              <a:endParaRPr sz="1100"/>
            </a:p>
          </p:txBody>
        </p:sp>
        <p:sp>
          <p:nvSpPr>
            <p:cNvPr id="162" name="Google Shape;162;p28"/>
            <p:cNvSpPr/>
            <p:nvPr/>
          </p:nvSpPr>
          <p:spPr>
            <a:xfrm>
              <a:off x="914400" y="2730846"/>
              <a:ext cx="191475" cy="194734"/>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63" name="Google Shape;163;p28"/>
          <p:cNvGrpSpPr/>
          <p:nvPr/>
        </p:nvGrpSpPr>
        <p:grpSpPr>
          <a:xfrm>
            <a:off x="685800" y="2439726"/>
            <a:ext cx="2968438" cy="514350"/>
            <a:chOff x="914400" y="3252968"/>
            <a:chExt cx="3957918" cy="685800"/>
          </a:xfrm>
        </p:grpSpPr>
        <p:sp>
          <p:nvSpPr>
            <p:cNvPr id="164" name="Google Shape;164;p28"/>
            <p:cNvSpPr txBox="1"/>
            <p:nvPr/>
          </p:nvSpPr>
          <p:spPr>
            <a:xfrm>
              <a:off x="1109134" y="3252968"/>
              <a:ext cx="3763184" cy="685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3F3F3F"/>
                </a:buClr>
                <a:buSzPts val="2700"/>
                <a:buFont typeface="Arial"/>
                <a:buNone/>
              </a:pPr>
              <a:r>
                <a:rPr b="0" i="0" lang="en" sz="2700" u="none" cap="none" strike="noStrike">
                  <a:solidFill>
                    <a:srgbClr val="3F3F3F"/>
                  </a:solidFill>
                  <a:latin typeface="Arial"/>
                  <a:ea typeface="Arial"/>
                  <a:cs typeface="Arial"/>
                  <a:sym typeface="Arial"/>
                </a:rPr>
                <a:t>Who took it</a:t>
              </a:r>
              <a:endParaRPr sz="1100"/>
            </a:p>
          </p:txBody>
        </p:sp>
        <p:sp>
          <p:nvSpPr>
            <p:cNvPr id="165" name="Google Shape;165;p28"/>
            <p:cNvSpPr/>
            <p:nvPr/>
          </p:nvSpPr>
          <p:spPr>
            <a:xfrm>
              <a:off x="914400" y="3412570"/>
              <a:ext cx="191475" cy="194734"/>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66" name="Google Shape;166;p28"/>
          <p:cNvGrpSpPr/>
          <p:nvPr/>
        </p:nvGrpSpPr>
        <p:grpSpPr>
          <a:xfrm>
            <a:off x="688975" y="2962012"/>
            <a:ext cx="2965264" cy="514350"/>
            <a:chOff x="918633" y="3949349"/>
            <a:chExt cx="3953685" cy="685800"/>
          </a:xfrm>
        </p:grpSpPr>
        <p:sp>
          <p:nvSpPr>
            <p:cNvPr id="167" name="Google Shape;167;p28"/>
            <p:cNvSpPr txBox="1"/>
            <p:nvPr/>
          </p:nvSpPr>
          <p:spPr>
            <a:xfrm>
              <a:off x="1109134" y="3949349"/>
              <a:ext cx="3763184" cy="685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3F3F3F"/>
                </a:buClr>
                <a:buSzPts val="2700"/>
                <a:buFont typeface="Arial"/>
                <a:buNone/>
              </a:pPr>
              <a:r>
                <a:rPr b="0" i="0" lang="en" sz="2700" u="none" cap="none" strike="noStrike">
                  <a:solidFill>
                    <a:srgbClr val="3F3F3F"/>
                  </a:solidFill>
                  <a:latin typeface="Arial"/>
                  <a:ea typeface="Arial"/>
                  <a:cs typeface="Arial"/>
                  <a:sym typeface="Arial"/>
                </a:rPr>
                <a:t>State and Location of pieces</a:t>
              </a:r>
              <a:endParaRPr sz="1100"/>
            </a:p>
          </p:txBody>
        </p:sp>
        <p:sp>
          <p:nvSpPr>
            <p:cNvPr id="168" name="Google Shape;168;p28"/>
            <p:cNvSpPr/>
            <p:nvPr/>
          </p:nvSpPr>
          <p:spPr>
            <a:xfrm>
              <a:off x="918633" y="4140546"/>
              <a:ext cx="191475" cy="194734"/>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69" name="Google Shape;169;p28"/>
          <p:cNvGrpSpPr/>
          <p:nvPr/>
        </p:nvGrpSpPr>
        <p:grpSpPr>
          <a:xfrm>
            <a:off x="3814101" y="1406524"/>
            <a:ext cx="4605999" cy="2746375"/>
            <a:chOff x="5085468" y="1875366"/>
            <a:chExt cx="6141332" cy="3661833"/>
          </a:xfrm>
        </p:grpSpPr>
        <p:sp>
          <p:nvSpPr>
            <p:cNvPr id="170" name="Google Shape;170;p28"/>
            <p:cNvSpPr/>
            <p:nvPr/>
          </p:nvSpPr>
          <p:spPr>
            <a:xfrm>
              <a:off x="5085468" y="1875366"/>
              <a:ext cx="6141332" cy="3661833"/>
            </a:xfrm>
            <a:prstGeom prst="roundRect">
              <a:avLst>
                <a:gd fmla="val 0" name="adj"/>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71" name="Google Shape;171;p28"/>
            <p:cNvPicPr preferRelativeResize="0"/>
            <p:nvPr/>
          </p:nvPicPr>
          <p:blipFill rotWithShape="1">
            <a:blip r:embed="rId3">
              <a:alphaModFix/>
            </a:blip>
            <a:srcRect b="0" l="0" r="0" t="0"/>
            <a:stretch/>
          </p:blipFill>
          <p:spPr>
            <a:xfrm>
              <a:off x="5278966" y="2251737"/>
              <a:ext cx="5687833" cy="2909090"/>
            </a:xfrm>
            <a:prstGeom prst="rect">
              <a:avLst/>
            </a:prstGeom>
            <a:noFill/>
            <a:ln>
              <a:noFill/>
            </a:ln>
          </p:spPr>
        </p:pic>
        <p:pic>
          <p:nvPicPr>
            <p:cNvPr id="172" name="Google Shape;172;p28"/>
            <p:cNvPicPr preferRelativeResize="0"/>
            <p:nvPr/>
          </p:nvPicPr>
          <p:blipFill rotWithShape="1">
            <a:blip r:embed="rId4">
              <a:alphaModFix/>
            </a:blip>
            <a:srcRect b="0" l="0" r="0" t="0"/>
            <a:stretch/>
          </p:blipFill>
          <p:spPr>
            <a:xfrm>
              <a:off x="8062623" y="3388230"/>
              <a:ext cx="636104" cy="636104"/>
            </a:xfrm>
            <a:prstGeom prst="rect">
              <a:avLst/>
            </a:prstGeom>
            <a:noFill/>
            <a:ln>
              <a:noFill/>
            </a:ln>
          </p:spPr>
        </p:pic>
        <p:pic>
          <p:nvPicPr>
            <p:cNvPr id="173" name="Google Shape;173;p28"/>
            <p:cNvPicPr preferRelativeResize="0"/>
            <p:nvPr/>
          </p:nvPicPr>
          <p:blipFill rotWithShape="1">
            <a:blip r:embed="rId5">
              <a:alphaModFix/>
            </a:blip>
            <a:srcRect b="0" l="0" r="0" t="0"/>
            <a:stretch/>
          </p:blipFill>
          <p:spPr>
            <a:xfrm>
              <a:off x="8507602" y="2563941"/>
              <a:ext cx="636104" cy="636104"/>
            </a:xfrm>
            <a:prstGeom prst="rect">
              <a:avLst/>
            </a:prstGeom>
            <a:noFill/>
            <a:ln>
              <a:noFill/>
            </a:ln>
          </p:spPr>
        </p:pic>
        <p:pic>
          <p:nvPicPr>
            <p:cNvPr id="174" name="Google Shape;174;p28"/>
            <p:cNvPicPr preferRelativeResize="0"/>
            <p:nvPr/>
          </p:nvPicPr>
          <p:blipFill rotWithShape="1">
            <a:blip r:embed="rId6">
              <a:alphaModFix/>
            </a:blip>
            <a:srcRect b="0" l="0" r="0" t="0"/>
            <a:stretch/>
          </p:blipFill>
          <p:spPr>
            <a:xfrm>
              <a:off x="9487544" y="2585147"/>
              <a:ext cx="636105" cy="636105"/>
            </a:xfrm>
            <a:prstGeom prst="rect">
              <a:avLst/>
            </a:prstGeom>
            <a:noFill/>
            <a:ln>
              <a:noFill/>
            </a:ln>
          </p:spPr>
        </p:pic>
        <p:pic>
          <p:nvPicPr>
            <p:cNvPr id="175" name="Google Shape;175;p28"/>
            <p:cNvPicPr preferRelativeResize="0"/>
            <p:nvPr/>
          </p:nvPicPr>
          <p:blipFill rotWithShape="1">
            <a:blip r:embed="rId6">
              <a:alphaModFix/>
            </a:blip>
            <a:srcRect b="0" l="0" r="0" t="0"/>
            <a:stretch/>
          </p:blipFill>
          <p:spPr>
            <a:xfrm>
              <a:off x="5648389" y="2585146"/>
              <a:ext cx="636105" cy="636105"/>
            </a:xfrm>
            <a:prstGeom prst="rect">
              <a:avLst/>
            </a:prstGeom>
            <a:noFill/>
            <a:ln>
              <a:noFill/>
            </a:ln>
          </p:spPr>
        </p:pic>
        <p:pic>
          <p:nvPicPr>
            <p:cNvPr id="176" name="Google Shape;176;p28"/>
            <p:cNvPicPr preferRelativeResize="0"/>
            <p:nvPr/>
          </p:nvPicPr>
          <p:blipFill rotWithShape="1">
            <a:blip r:embed="rId4">
              <a:alphaModFix/>
            </a:blip>
            <a:srcRect b="0" l="0" r="0" t="0"/>
            <a:stretch/>
          </p:blipFill>
          <p:spPr>
            <a:xfrm>
              <a:off x="10402257" y="4329759"/>
              <a:ext cx="403566" cy="403566"/>
            </a:xfrm>
            <a:prstGeom prst="rect">
              <a:avLst/>
            </a:prstGeom>
            <a:noFill/>
            <a:ln>
              <a:noFill/>
            </a:ln>
          </p:spPr>
        </p:pic>
        <p:pic>
          <p:nvPicPr>
            <p:cNvPr id="177" name="Google Shape;177;p28"/>
            <p:cNvPicPr preferRelativeResize="0"/>
            <p:nvPr/>
          </p:nvPicPr>
          <p:blipFill rotWithShape="1">
            <a:blip r:embed="rId5">
              <a:alphaModFix/>
            </a:blip>
            <a:srcRect b="0" l="0" r="0" t="0"/>
            <a:stretch/>
          </p:blipFill>
          <p:spPr>
            <a:xfrm flipH="1">
              <a:off x="6405097" y="3999044"/>
              <a:ext cx="636105" cy="636105"/>
            </a:xfrm>
            <a:prstGeom prst="rect">
              <a:avLst/>
            </a:prstGeom>
            <a:noFill/>
            <a:ln>
              <a:noFill/>
            </a:ln>
          </p:spPr>
        </p:pic>
      </p:grpSp>
      <p:sp>
        <p:nvSpPr>
          <p:cNvPr id="178" name="Google Shape;178;p2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870697" y="3655027"/>
            <a:ext cx="7402607" cy="1022268"/>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3F3F3F"/>
              </a:buClr>
              <a:buSzPts val="3000"/>
              <a:buFont typeface="Schoolbell"/>
              <a:buNone/>
            </a:pPr>
            <a:r>
              <a:rPr lang="en"/>
              <a:t>This Idea of a </a:t>
            </a:r>
            <a:r>
              <a:rPr b="1" lang="en"/>
              <a:t>safe point </a:t>
            </a:r>
            <a:r>
              <a:rPr lang="en"/>
              <a:t>is exactly </a:t>
            </a:r>
            <a:br>
              <a:rPr lang="en"/>
            </a:br>
            <a:r>
              <a:rPr lang="en"/>
              <a:t>What Version Control is</a:t>
            </a:r>
            <a:endParaRPr/>
          </a:p>
        </p:txBody>
      </p:sp>
      <p:grpSp>
        <p:nvGrpSpPr>
          <p:cNvPr id="185" name="Google Shape;185;p29"/>
          <p:cNvGrpSpPr/>
          <p:nvPr/>
        </p:nvGrpSpPr>
        <p:grpSpPr>
          <a:xfrm>
            <a:off x="3814101" y="545911"/>
            <a:ext cx="4605999" cy="2746375"/>
            <a:chOff x="5085468" y="1875366"/>
            <a:chExt cx="6141332" cy="3661833"/>
          </a:xfrm>
        </p:grpSpPr>
        <p:sp>
          <p:nvSpPr>
            <p:cNvPr id="186" name="Google Shape;186;p29"/>
            <p:cNvSpPr/>
            <p:nvPr/>
          </p:nvSpPr>
          <p:spPr>
            <a:xfrm>
              <a:off x="5085468" y="1875366"/>
              <a:ext cx="6141332" cy="3661833"/>
            </a:xfrm>
            <a:prstGeom prst="roundRect">
              <a:avLst>
                <a:gd fmla="val 0" name="adj"/>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87" name="Google Shape;187;p29"/>
            <p:cNvPicPr preferRelativeResize="0"/>
            <p:nvPr/>
          </p:nvPicPr>
          <p:blipFill rotWithShape="1">
            <a:blip r:embed="rId3">
              <a:alphaModFix/>
            </a:blip>
            <a:srcRect b="0" l="0" r="0" t="0"/>
            <a:stretch/>
          </p:blipFill>
          <p:spPr>
            <a:xfrm>
              <a:off x="5278966" y="2251737"/>
              <a:ext cx="5687833" cy="2909090"/>
            </a:xfrm>
            <a:prstGeom prst="rect">
              <a:avLst/>
            </a:prstGeom>
            <a:noFill/>
            <a:ln>
              <a:noFill/>
            </a:ln>
          </p:spPr>
        </p:pic>
        <p:pic>
          <p:nvPicPr>
            <p:cNvPr id="188" name="Google Shape;188;p29"/>
            <p:cNvPicPr preferRelativeResize="0"/>
            <p:nvPr/>
          </p:nvPicPr>
          <p:blipFill rotWithShape="1">
            <a:blip r:embed="rId4">
              <a:alphaModFix/>
            </a:blip>
            <a:srcRect b="0" l="0" r="0" t="0"/>
            <a:stretch/>
          </p:blipFill>
          <p:spPr>
            <a:xfrm>
              <a:off x="8062623" y="3388230"/>
              <a:ext cx="636104" cy="636104"/>
            </a:xfrm>
            <a:prstGeom prst="rect">
              <a:avLst/>
            </a:prstGeom>
            <a:noFill/>
            <a:ln>
              <a:noFill/>
            </a:ln>
          </p:spPr>
        </p:pic>
        <p:pic>
          <p:nvPicPr>
            <p:cNvPr id="189" name="Google Shape;189;p29"/>
            <p:cNvPicPr preferRelativeResize="0"/>
            <p:nvPr/>
          </p:nvPicPr>
          <p:blipFill rotWithShape="1">
            <a:blip r:embed="rId5">
              <a:alphaModFix/>
            </a:blip>
            <a:srcRect b="0" l="0" r="0" t="0"/>
            <a:stretch/>
          </p:blipFill>
          <p:spPr>
            <a:xfrm>
              <a:off x="8507602" y="2563941"/>
              <a:ext cx="636104" cy="636104"/>
            </a:xfrm>
            <a:prstGeom prst="rect">
              <a:avLst/>
            </a:prstGeom>
            <a:noFill/>
            <a:ln>
              <a:noFill/>
            </a:ln>
          </p:spPr>
        </p:pic>
        <p:pic>
          <p:nvPicPr>
            <p:cNvPr id="190" name="Google Shape;190;p29"/>
            <p:cNvPicPr preferRelativeResize="0"/>
            <p:nvPr/>
          </p:nvPicPr>
          <p:blipFill rotWithShape="1">
            <a:blip r:embed="rId6">
              <a:alphaModFix/>
            </a:blip>
            <a:srcRect b="0" l="0" r="0" t="0"/>
            <a:stretch/>
          </p:blipFill>
          <p:spPr>
            <a:xfrm>
              <a:off x="9487544" y="2585147"/>
              <a:ext cx="636105" cy="636105"/>
            </a:xfrm>
            <a:prstGeom prst="rect">
              <a:avLst/>
            </a:prstGeom>
            <a:noFill/>
            <a:ln>
              <a:noFill/>
            </a:ln>
          </p:spPr>
        </p:pic>
        <p:pic>
          <p:nvPicPr>
            <p:cNvPr id="191" name="Google Shape;191;p29"/>
            <p:cNvPicPr preferRelativeResize="0"/>
            <p:nvPr/>
          </p:nvPicPr>
          <p:blipFill rotWithShape="1">
            <a:blip r:embed="rId6">
              <a:alphaModFix/>
            </a:blip>
            <a:srcRect b="0" l="0" r="0" t="0"/>
            <a:stretch/>
          </p:blipFill>
          <p:spPr>
            <a:xfrm>
              <a:off x="5648389" y="2585146"/>
              <a:ext cx="636105" cy="636105"/>
            </a:xfrm>
            <a:prstGeom prst="rect">
              <a:avLst/>
            </a:prstGeom>
            <a:noFill/>
            <a:ln>
              <a:noFill/>
            </a:ln>
          </p:spPr>
        </p:pic>
        <p:pic>
          <p:nvPicPr>
            <p:cNvPr id="192" name="Google Shape;192;p29"/>
            <p:cNvPicPr preferRelativeResize="0"/>
            <p:nvPr/>
          </p:nvPicPr>
          <p:blipFill rotWithShape="1">
            <a:blip r:embed="rId4">
              <a:alphaModFix/>
            </a:blip>
            <a:srcRect b="0" l="0" r="0" t="0"/>
            <a:stretch/>
          </p:blipFill>
          <p:spPr>
            <a:xfrm>
              <a:off x="10402257" y="4329759"/>
              <a:ext cx="403566" cy="403566"/>
            </a:xfrm>
            <a:prstGeom prst="rect">
              <a:avLst/>
            </a:prstGeom>
            <a:noFill/>
            <a:ln>
              <a:noFill/>
            </a:ln>
          </p:spPr>
        </p:pic>
        <p:pic>
          <p:nvPicPr>
            <p:cNvPr id="193" name="Google Shape;193;p29"/>
            <p:cNvPicPr preferRelativeResize="0"/>
            <p:nvPr/>
          </p:nvPicPr>
          <p:blipFill rotWithShape="1">
            <a:blip r:embed="rId5">
              <a:alphaModFix/>
            </a:blip>
            <a:srcRect b="0" l="0" r="0" t="0"/>
            <a:stretch/>
          </p:blipFill>
          <p:spPr>
            <a:xfrm flipH="1">
              <a:off x="6405097" y="3999044"/>
              <a:ext cx="636105" cy="636105"/>
            </a:xfrm>
            <a:prstGeom prst="rect">
              <a:avLst/>
            </a:prstGeom>
            <a:noFill/>
            <a:ln>
              <a:noFill/>
            </a:ln>
          </p:spPr>
        </p:pic>
      </p:grpSp>
      <p:grpSp>
        <p:nvGrpSpPr>
          <p:cNvPr id="194" name="Google Shape;194;p29"/>
          <p:cNvGrpSpPr/>
          <p:nvPr/>
        </p:nvGrpSpPr>
        <p:grpSpPr>
          <a:xfrm>
            <a:off x="685800" y="1064762"/>
            <a:ext cx="2968438" cy="514350"/>
            <a:chOff x="914400" y="2567168"/>
            <a:chExt cx="3957918" cy="685800"/>
          </a:xfrm>
        </p:grpSpPr>
        <p:sp>
          <p:nvSpPr>
            <p:cNvPr id="195" name="Google Shape;195;p29"/>
            <p:cNvSpPr txBox="1"/>
            <p:nvPr/>
          </p:nvSpPr>
          <p:spPr>
            <a:xfrm>
              <a:off x="1109134" y="2567168"/>
              <a:ext cx="3763184" cy="685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3F3F3F"/>
                </a:buClr>
                <a:buSzPts val="2700"/>
                <a:buFont typeface="Arial"/>
                <a:buNone/>
              </a:pPr>
              <a:r>
                <a:rPr b="0" i="0" lang="en" sz="2700" u="none" cap="none" strike="noStrike">
                  <a:solidFill>
                    <a:srgbClr val="3F3F3F"/>
                  </a:solidFill>
                  <a:latin typeface="Arial"/>
                  <a:ea typeface="Arial"/>
                  <a:cs typeface="Arial"/>
                  <a:sym typeface="Arial"/>
                </a:rPr>
                <a:t>Time</a:t>
              </a:r>
              <a:endParaRPr sz="1100"/>
            </a:p>
          </p:txBody>
        </p:sp>
        <p:sp>
          <p:nvSpPr>
            <p:cNvPr id="196" name="Google Shape;196;p29"/>
            <p:cNvSpPr/>
            <p:nvPr/>
          </p:nvSpPr>
          <p:spPr>
            <a:xfrm>
              <a:off x="914400" y="2730846"/>
              <a:ext cx="191475" cy="194734"/>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97" name="Google Shape;197;p29"/>
          <p:cNvGrpSpPr/>
          <p:nvPr/>
        </p:nvGrpSpPr>
        <p:grpSpPr>
          <a:xfrm>
            <a:off x="685800" y="1579112"/>
            <a:ext cx="2968438" cy="514350"/>
            <a:chOff x="914400" y="3252968"/>
            <a:chExt cx="3957918" cy="685800"/>
          </a:xfrm>
        </p:grpSpPr>
        <p:sp>
          <p:nvSpPr>
            <p:cNvPr id="198" name="Google Shape;198;p29"/>
            <p:cNvSpPr txBox="1"/>
            <p:nvPr/>
          </p:nvSpPr>
          <p:spPr>
            <a:xfrm>
              <a:off x="1109134" y="3252968"/>
              <a:ext cx="3763184" cy="685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3F3F3F"/>
                </a:buClr>
                <a:buSzPts val="2700"/>
                <a:buFont typeface="Arial"/>
                <a:buNone/>
              </a:pPr>
              <a:r>
                <a:rPr b="0" i="0" lang="en" sz="2700" u="none" cap="none" strike="noStrike">
                  <a:solidFill>
                    <a:srgbClr val="3F3F3F"/>
                  </a:solidFill>
                  <a:latin typeface="Arial"/>
                  <a:ea typeface="Arial"/>
                  <a:cs typeface="Arial"/>
                  <a:sym typeface="Arial"/>
                </a:rPr>
                <a:t>Who took it</a:t>
              </a:r>
              <a:endParaRPr sz="1100"/>
            </a:p>
          </p:txBody>
        </p:sp>
        <p:sp>
          <p:nvSpPr>
            <p:cNvPr id="199" name="Google Shape;199;p29"/>
            <p:cNvSpPr/>
            <p:nvPr/>
          </p:nvSpPr>
          <p:spPr>
            <a:xfrm>
              <a:off x="914400" y="3412570"/>
              <a:ext cx="191475" cy="194734"/>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200" name="Google Shape;200;p29"/>
          <p:cNvGrpSpPr/>
          <p:nvPr/>
        </p:nvGrpSpPr>
        <p:grpSpPr>
          <a:xfrm>
            <a:off x="688975" y="2101398"/>
            <a:ext cx="2965264" cy="514350"/>
            <a:chOff x="918633" y="3949349"/>
            <a:chExt cx="3953685" cy="685800"/>
          </a:xfrm>
        </p:grpSpPr>
        <p:sp>
          <p:nvSpPr>
            <p:cNvPr id="201" name="Google Shape;201;p29"/>
            <p:cNvSpPr txBox="1"/>
            <p:nvPr/>
          </p:nvSpPr>
          <p:spPr>
            <a:xfrm>
              <a:off x="1109134" y="3949349"/>
              <a:ext cx="3763184" cy="685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3F3F3F"/>
                </a:buClr>
                <a:buSzPts val="2700"/>
                <a:buFont typeface="Arial"/>
                <a:buNone/>
              </a:pPr>
              <a:r>
                <a:rPr b="0" i="0" lang="en" sz="2700" u="none" cap="none" strike="noStrike">
                  <a:solidFill>
                    <a:srgbClr val="3F3F3F"/>
                  </a:solidFill>
                  <a:latin typeface="Arial"/>
                  <a:ea typeface="Arial"/>
                  <a:cs typeface="Arial"/>
                  <a:sym typeface="Arial"/>
                </a:rPr>
                <a:t>State and Location of pieces</a:t>
              </a:r>
              <a:endParaRPr sz="1100"/>
            </a:p>
          </p:txBody>
        </p:sp>
        <p:sp>
          <p:nvSpPr>
            <p:cNvPr id="202" name="Google Shape;202;p29"/>
            <p:cNvSpPr/>
            <p:nvPr/>
          </p:nvSpPr>
          <p:spPr>
            <a:xfrm>
              <a:off x="918633" y="4140546"/>
              <a:ext cx="191475" cy="194734"/>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03" name="Google Shape;203;p2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1597026" y="356465"/>
            <a:ext cx="5949948" cy="683629"/>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000"/>
              <a:buFont typeface="Schoolbell"/>
              <a:buNone/>
            </a:pPr>
            <a:r>
              <a:rPr lang="en"/>
              <a:t>Version Control Systems (VCS)</a:t>
            </a:r>
            <a:endParaRPr/>
          </a:p>
        </p:txBody>
      </p:sp>
      <p:sp>
        <p:nvSpPr>
          <p:cNvPr id="210" name="Google Shape;210;p30"/>
          <p:cNvSpPr txBox="1"/>
          <p:nvPr/>
        </p:nvSpPr>
        <p:spPr>
          <a:xfrm>
            <a:off x="1085639" y="1720849"/>
            <a:ext cx="1889125" cy="760694"/>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2100"/>
              <a:buFont typeface="Schoolbell"/>
              <a:buNone/>
            </a:pPr>
            <a:r>
              <a:rPr b="0" i="0" lang="en" sz="2100" u="none" cap="none" strike="noStrike">
                <a:solidFill>
                  <a:schemeClr val="lt1"/>
                </a:solidFill>
                <a:latin typeface="Schoolbell"/>
                <a:ea typeface="Schoolbell"/>
                <a:cs typeface="Schoolbell"/>
                <a:sym typeface="Schoolbell"/>
              </a:rPr>
              <a:t>Centralized (CVCS)</a:t>
            </a:r>
            <a:endParaRPr sz="1100"/>
          </a:p>
        </p:txBody>
      </p:sp>
      <p:sp>
        <p:nvSpPr>
          <p:cNvPr id="211" name="Google Shape;211;p30"/>
          <p:cNvSpPr txBox="1"/>
          <p:nvPr/>
        </p:nvSpPr>
        <p:spPr>
          <a:xfrm>
            <a:off x="6067424" y="1720849"/>
            <a:ext cx="1889126" cy="760694"/>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2100"/>
              <a:buFont typeface="Schoolbell"/>
              <a:buNone/>
            </a:pPr>
            <a:r>
              <a:rPr b="0" i="0" lang="en" sz="2100" u="none" cap="none" strike="noStrike">
                <a:solidFill>
                  <a:schemeClr val="lt1"/>
                </a:solidFill>
                <a:latin typeface="Schoolbell"/>
                <a:ea typeface="Schoolbell"/>
                <a:cs typeface="Schoolbell"/>
                <a:sym typeface="Schoolbell"/>
              </a:rPr>
              <a:t>Distributed (DVCS)</a:t>
            </a:r>
            <a:endParaRPr sz="1100"/>
          </a:p>
        </p:txBody>
      </p:sp>
      <p:cxnSp>
        <p:nvCxnSpPr>
          <p:cNvPr id="212" name="Google Shape;212;p30"/>
          <p:cNvCxnSpPr>
            <a:stCxn id="209" idx="2"/>
            <a:endCxn id="210" idx="0"/>
          </p:cNvCxnSpPr>
          <p:nvPr/>
        </p:nvCxnSpPr>
        <p:spPr>
          <a:xfrm rot="5400000">
            <a:off x="2960700" y="109494"/>
            <a:ext cx="680700" cy="2541900"/>
          </a:xfrm>
          <a:prstGeom prst="curvedConnector3">
            <a:avLst>
              <a:gd fmla="val 50000" name="adj1"/>
            </a:avLst>
          </a:prstGeom>
          <a:noFill/>
          <a:ln cap="flat" cmpd="sng" w="28575">
            <a:solidFill>
              <a:schemeClr val="lt1"/>
            </a:solidFill>
            <a:prstDash val="solid"/>
            <a:miter lim="800000"/>
            <a:headEnd len="sm" w="sm" type="none"/>
            <a:tailEnd len="med" w="med" type="triangle"/>
          </a:ln>
        </p:spPr>
      </p:cxnSp>
      <p:cxnSp>
        <p:nvCxnSpPr>
          <p:cNvPr id="213" name="Google Shape;213;p30"/>
          <p:cNvCxnSpPr>
            <a:stCxn id="209" idx="2"/>
            <a:endCxn id="211" idx="0"/>
          </p:cNvCxnSpPr>
          <p:nvPr/>
        </p:nvCxnSpPr>
        <p:spPr>
          <a:xfrm flipH="1" rot="-5400000">
            <a:off x="5451600" y="160494"/>
            <a:ext cx="680700" cy="2439900"/>
          </a:xfrm>
          <a:prstGeom prst="curvedConnector3">
            <a:avLst>
              <a:gd fmla="val 50000" name="adj1"/>
            </a:avLst>
          </a:prstGeom>
          <a:noFill/>
          <a:ln cap="flat" cmpd="sng" w="28575">
            <a:solidFill>
              <a:schemeClr val="lt1"/>
            </a:solidFill>
            <a:prstDash val="solid"/>
            <a:miter lim="800000"/>
            <a:headEnd len="sm" w="sm" type="none"/>
            <a:tailEnd len="med" w="med" type="triangle"/>
          </a:ln>
        </p:spPr>
      </p:cxnSp>
      <p:pic>
        <p:nvPicPr>
          <p:cNvPr descr="A picture containing text, clock, watch&#10;&#10;Description automatically generated" id="214" name="Google Shape;214;p30"/>
          <p:cNvPicPr preferRelativeResize="0"/>
          <p:nvPr/>
        </p:nvPicPr>
        <p:blipFill rotWithShape="1">
          <a:blip r:embed="rId3">
            <a:alphaModFix/>
          </a:blip>
          <a:srcRect b="0" l="1183" r="58597" t="35756"/>
          <a:stretch/>
        </p:blipFill>
        <p:spPr>
          <a:xfrm>
            <a:off x="669714" y="2733675"/>
            <a:ext cx="2720975" cy="1764139"/>
          </a:xfrm>
          <a:prstGeom prst="rect">
            <a:avLst/>
          </a:prstGeom>
          <a:noFill/>
          <a:ln>
            <a:noFill/>
          </a:ln>
        </p:spPr>
      </p:pic>
      <p:pic>
        <p:nvPicPr>
          <p:cNvPr descr="A picture containing text, clock, watch&#10;&#10;Description automatically generated" id="215" name="Google Shape;215;p30"/>
          <p:cNvPicPr preferRelativeResize="0"/>
          <p:nvPr/>
        </p:nvPicPr>
        <p:blipFill rotWithShape="1">
          <a:blip r:embed="rId3">
            <a:alphaModFix/>
          </a:blip>
          <a:srcRect b="-1126" l="59158" r="621" t="36883"/>
          <a:stretch/>
        </p:blipFill>
        <p:spPr>
          <a:xfrm>
            <a:off x="5651499" y="2733674"/>
            <a:ext cx="2720975" cy="1764139"/>
          </a:xfrm>
          <a:prstGeom prst="rect">
            <a:avLst/>
          </a:prstGeom>
          <a:noFill/>
          <a:ln>
            <a:noFill/>
          </a:ln>
        </p:spPr>
      </p:pic>
      <p:sp>
        <p:nvSpPr>
          <p:cNvPr id="216" name="Google Shape;216;p3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685800" y="685801"/>
            <a:ext cx="6924675" cy="51435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90000"/>
              </a:lnSpc>
              <a:spcBef>
                <a:spcPts val="0"/>
              </a:spcBef>
              <a:spcAft>
                <a:spcPts val="0"/>
              </a:spcAft>
              <a:buClr>
                <a:schemeClr val="lt1"/>
              </a:buClr>
              <a:buSzPct val="100000"/>
              <a:buFont typeface="Schoolbell"/>
              <a:buNone/>
            </a:pPr>
            <a:r>
              <a:rPr lang="en"/>
              <a:t>Most Popular Version Control Systems</a:t>
            </a:r>
            <a:endParaRPr/>
          </a:p>
        </p:txBody>
      </p:sp>
      <p:sp>
        <p:nvSpPr>
          <p:cNvPr id="223" name="Google Shape;223;p31"/>
          <p:cNvSpPr txBox="1"/>
          <p:nvPr/>
        </p:nvSpPr>
        <p:spPr>
          <a:xfrm>
            <a:off x="685799" y="1411950"/>
            <a:ext cx="4264026" cy="1956725"/>
          </a:xfrm>
          <a:prstGeom prst="rect">
            <a:avLst/>
          </a:prstGeom>
          <a:noFill/>
          <a:ln>
            <a:noFill/>
          </a:ln>
        </p:spPr>
        <p:txBody>
          <a:bodyPr anchorCtr="0" anchor="t" bIns="34275" lIns="68575" spcFirstLastPara="1" rIns="68575" wrap="square" tIns="34275">
            <a:noAutofit/>
          </a:bodyPr>
          <a:lstStyle/>
          <a:p>
            <a:pPr indent="-260350" lvl="1" marL="431800" marR="0" rtl="0" algn="l">
              <a:lnSpc>
                <a:spcPct val="150000"/>
              </a:lnSpc>
              <a:spcBef>
                <a:spcPts val="0"/>
              </a:spcBef>
              <a:spcAft>
                <a:spcPts val="0"/>
              </a:spcAft>
              <a:buClr>
                <a:schemeClr val="lt1"/>
              </a:buClr>
              <a:buSzPts val="2700"/>
              <a:buFont typeface="Arial"/>
              <a:buChar char="•"/>
            </a:pPr>
            <a:r>
              <a:rPr b="0" i="0" lang="en" sz="2700" u="sng" cap="none" strike="noStrike">
                <a:solidFill>
                  <a:schemeClr val="hlink"/>
                </a:solidFill>
                <a:latin typeface="Arial"/>
                <a:ea typeface="Arial"/>
                <a:cs typeface="Arial"/>
                <a:sym typeface="Arial"/>
                <a:hlinkClick r:id="rId3"/>
              </a:rPr>
              <a:t>Git</a:t>
            </a:r>
            <a:endParaRPr b="0" i="0" sz="2700" u="none" cap="none" strike="noStrike">
              <a:solidFill>
                <a:schemeClr val="lt1"/>
              </a:solidFill>
              <a:latin typeface="Arial"/>
              <a:ea typeface="Arial"/>
              <a:cs typeface="Arial"/>
              <a:sym typeface="Arial"/>
            </a:endParaRPr>
          </a:p>
          <a:p>
            <a:pPr indent="-260350" lvl="1" marL="431800" marR="0" rtl="0" algn="l">
              <a:lnSpc>
                <a:spcPct val="150000"/>
              </a:lnSpc>
              <a:spcBef>
                <a:spcPts val="0"/>
              </a:spcBef>
              <a:spcAft>
                <a:spcPts val="0"/>
              </a:spcAft>
              <a:buClr>
                <a:schemeClr val="lt1"/>
              </a:buClr>
              <a:buSzPts val="2700"/>
              <a:buFont typeface="Arial"/>
              <a:buChar char="•"/>
            </a:pPr>
            <a:r>
              <a:rPr b="0" i="0" lang="en" sz="2700" u="sng" cap="none" strike="noStrike">
                <a:solidFill>
                  <a:schemeClr val="hlink"/>
                </a:solidFill>
                <a:latin typeface="Arial"/>
                <a:ea typeface="Arial"/>
                <a:cs typeface="Arial"/>
                <a:sym typeface="Arial"/>
                <a:hlinkClick r:id="rId4"/>
              </a:rPr>
              <a:t>Subversion</a:t>
            </a:r>
            <a:endParaRPr b="0" i="0" sz="2700" u="none" cap="none" strike="noStrike">
              <a:solidFill>
                <a:schemeClr val="lt1"/>
              </a:solidFill>
              <a:latin typeface="Arial"/>
              <a:ea typeface="Arial"/>
              <a:cs typeface="Arial"/>
              <a:sym typeface="Arial"/>
            </a:endParaRPr>
          </a:p>
          <a:p>
            <a:pPr indent="-260350" lvl="1" marL="431800" marR="0" rtl="0" algn="l">
              <a:lnSpc>
                <a:spcPct val="150000"/>
              </a:lnSpc>
              <a:spcBef>
                <a:spcPts val="0"/>
              </a:spcBef>
              <a:spcAft>
                <a:spcPts val="0"/>
              </a:spcAft>
              <a:buClr>
                <a:schemeClr val="lt1"/>
              </a:buClr>
              <a:buSzPts val="2700"/>
              <a:buFont typeface="Arial"/>
              <a:buChar char="•"/>
            </a:pPr>
            <a:r>
              <a:rPr b="0" i="0" lang="en" sz="2700" u="sng" cap="none" strike="noStrike">
                <a:solidFill>
                  <a:schemeClr val="hlink"/>
                </a:solidFill>
                <a:latin typeface="Arial"/>
                <a:ea typeface="Arial"/>
                <a:cs typeface="Arial"/>
                <a:sym typeface="Arial"/>
                <a:hlinkClick r:id="rId5"/>
              </a:rPr>
              <a:t>Mercurial</a:t>
            </a:r>
            <a:endParaRPr b="0" i="0" sz="2700" u="none" cap="none" strike="noStrike">
              <a:solidFill>
                <a:schemeClr val="lt1"/>
              </a:solidFill>
              <a:latin typeface="Arial"/>
              <a:ea typeface="Arial"/>
              <a:cs typeface="Arial"/>
              <a:sym typeface="Arial"/>
            </a:endParaRPr>
          </a:p>
        </p:txBody>
      </p:sp>
      <p:sp>
        <p:nvSpPr>
          <p:cNvPr id="224" name="Google Shape;224;p3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