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728D-041F-4BAB-B6B9-6DFC6EC0952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D560E-F18A-4134-9AD5-F2D93782D0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74728D-041F-4BAB-B6B9-6DFC6EC0952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D560E-F18A-4134-9AD5-F2D93782D0DB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0707" y="2505670"/>
            <a:ext cx="7225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Work Progress Report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 t="18455" r="32605" b="62381"/>
          <a:stretch>
            <a:fillRect/>
          </a:stretch>
        </p:blipFill>
        <p:spPr>
          <a:xfrm>
            <a:off x="2232025" y="421005"/>
            <a:ext cx="7727950" cy="5846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" t="38851" r="7838" b="39782"/>
          <a:stretch>
            <a:fillRect/>
          </a:stretch>
        </p:blipFill>
        <p:spPr>
          <a:xfrm>
            <a:off x="1286510" y="636270"/>
            <a:ext cx="8997950" cy="558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12"/>
          <a:stretch>
            <a:fillRect/>
          </a:stretch>
        </p:blipFill>
        <p:spPr>
          <a:xfrm>
            <a:off x="2633980" y="313055"/>
            <a:ext cx="7095490" cy="6231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8212" y="263890"/>
            <a:ext cx="38155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 Flow</a:t>
            </a:r>
            <a:endParaRPr lang="en-IN" sz="4000" b="1" cap="none" spc="0" dirty="0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8212" y="263890"/>
            <a:ext cx="38155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</a:t>
            </a:r>
            <a:endParaRPr lang="en-IN" sz="4000" b="1" cap="none" spc="0" dirty="0">
              <a:solidFill>
                <a:schemeClr val="accent3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3755" y="1431234"/>
            <a:ext cx="93427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Paper describes the opportunities and challenges of e-ticketing</a:t>
            </a:r>
            <a:endParaRPr lang="en-US" sz="32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Concept of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eticketing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is prevalent in the museums, entrance boards, heritage sites 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Here we devise a QR based ticketing system with necessary hardware 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Along with a best facial recognition based on ticket generation system.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Deforestation - Causes, Effects and Solutions To Clearing of Forests -  Conserve Energy Fu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50" y="5105400"/>
            <a:ext cx="2609850" cy="1752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per Revolution Ad | News Media Alli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55"/>
          <a:stretch>
            <a:fillRect/>
          </a:stretch>
        </p:blipFill>
        <p:spPr bwMode="auto">
          <a:xfrm>
            <a:off x="3987853" y="5266081"/>
            <a:ext cx="2226365" cy="14312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-Ticketing Management Software, Online Ticketing Software - Jayam Solu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87" y="5105399"/>
            <a:ext cx="3124200" cy="17525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8212" y="263891"/>
            <a:ext cx="378959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en-IN" sz="4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4000" b="1" cap="none" spc="0" dirty="0">
              <a:solidFill>
                <a:schemeClr val="accent3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0051" y="925610"/>
            <a:ext cx="100318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E-ticketing in tourism as a “paperless” revolution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Method For Documenting Sale, Tracking Usage And Accounting.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Passenger's visiting without requiring the issue of paper “value documents”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Able to book, pay for and print their e-tickets online from any point 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Innovates the ticket generation using facial recognition based ticket generation system.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Booking an e-ticket will soon cost more - Metro Rail New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5257800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Ticketing system Archives » TechNewsGadg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65" y="5257800"/>
            <a:ext cx="2705100" cy="1685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op 7 Resources To Learn Facial Recogn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24110"/>
            <a:ext cx="2186610" cy="15338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hat is face recognition? AI for Big Brother | InfoWor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9" y="5357856"/>
            <a:ext cx="2392671" cy="15922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70576" y="184377"/>
            <a:ext cx="68508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Study Of Existing Systems</a:t>
            </a:r>
            <a:endParaRPr lang="en-IN" sz="4000" b="1" cap="none" spc="0" dirty="0">
              <a:solidFill>
                <a:schemeClr val="accent3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3755" y="1431234"/>
            <a:ext cx="93427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Existing system requires more computational time, more manual calculations.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Lack of security of data, deficiency of data accuracy, time consuming etc.  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The working more accurately the system needs to be computerized.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More manual work is required therefore increases uneven human work.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Lack of security controls continues to put organisations at risk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5" y="5257800"/>
            <a:ext cx="2847975" cy="16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2,867 Math Confusion Stock Photos, Pictures &amp; Royalty-Free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585" y="5280516"/>
            <a:ext cx="2718729" cy="16158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rticle: The future of work is going to be more human: Interview with  Anirban Gupta, Aon — People Mat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65607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1809" y="171125"/>
            <a:ext cx="84283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Drawbacks Of Existing System:</a:t>
            </a:r>
            <a:endParaRPr lang="en-IN" sz="4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3755" y="1431234"/>
            <a:ext cx="93427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  Lack of security of data.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More man power.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Time consuming.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Consumes large volume of pare work.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Needs manual calculations.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No direct role for the higher officials.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Damage of machines due to lack of attention.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3,151 Manual Calculation Stock Photos, Pictures &amp; Royalty-Free Images -  iStock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5114925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Top Time-Consuming Aspects of Roadma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4925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Lack of security in small companies means big risk for the enterprise | CSO 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26" y="5114925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8212" y="263890"/>
            <a:ext cx="38155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</a:t>
            </a:r>
            <a:endParaRPr lang="en-IN" sz="4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2975" y="1248989"/>
            <a:ext cx="9342783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 Introducing Online Ticket Booking System.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They can enjoy their trip without any suffering of crowd.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Tickets made at offline points will be based on facial recognition.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No man- work required to check the tickets.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Additionally, online customers are provided with Qr codes which saves time at entrance checking.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077008" y="5391150"/>
            <a:ext cx="3114675" cy="1466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068445"/>
            <a:ext cx="1595120" cy="27895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188460" y="5280025"/>
            <a:ext cx="2943860" cy="1577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4586288" y="2711450"/>
            <a:ext cx="30187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Scope</a:t>
            </a:r>
            <a:endParaRPr lang="en-US" altLang="zh-CN" sz="7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407535" cy="271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6889115" y="4121785"/>
            <a:ext cx="5302885" cy="2736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44348" y="157872"/>
            <a:ext cx="46377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Proposed System</a:t>
            </a:r>
            <a:endParaRPr lang="en-IN" sz="4000" b="1" cap="none" spc="0" dirty="0">
              <a:solidFill>
                <a:schemeClr val="accent3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1920" y="1367099"/>
            <a:ext cx="9342783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  To develop a system of improved facilities.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>
              <a:buFont typeface="Wingdings" panose="05000000000000000000" pitchFamily="2" charset="2"/>
              <a:buNone/>
            </a:pP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This system can overcome all the limitations of the existing system.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Provides proper security and reduces the manual work.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Help the user to reduce the workload and mental conflict.</a:t>
            </a: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07920" cy="1367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376545"/>
            <a:ext cx="2407920" cy="1481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9510395" y="5376545"/>
            <a:ext cx="2681605" cy="1481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4"/>
          <a:stretch>
            <a:fillRect/>
          </a:stretch>
        </p:blipFill>
        <p:spPr>
          <a:xfrm>
            <a:off x="6910070" y="5376545"/>
            <a:ext cx="2600325" cy="14808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6809" y="-270"/>
            <a:ext cx="49292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Case Modules</a:t>
            </a:r>
            <a:endParaRPr lang="en-IN" sz="4000" b="1" cap="none" spc="0" dirty="0">
              <a:solidFill>
                <a:schemeClr val="accent3"/>
              </a:solidFill>
              <a:effectLst/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" t="-36" r="49377" b="84357"/>
          <a:stretch>
            <a:fillRect/>
          </a:stretch>
        </p:blipFill>
        <p:spPr>
          <a:xfrm>
            <a:off x="2922905" y="1078865"/>
            <a:ext cx="655701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1811</Words>
  <Application>WPS Presentation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Arial</vt:lpstr>
      <vt:lpstr>Times New Roman</vt:lpstr>
      <vt:lpstr>Calibri</vt:lpstr>
      <vt:lpstr>Century Gothic</vt:lpstr>
      <vt:lpstr>Microsoft YaHei</vt:lpstr>
      <vt:lpstr>Arial Unicode MS</vt:lpstr>
      <vt:lpstr>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 Gour</dc:creator>
  <cp:lastModifiedBy>Admin</cp:lastModifiedBy>
  <cp:revision>30</cp:revision>
  <dcterms:created xsi:type="dcterms:W3CDTF">2022-09-01T18:33:00Z</dcterms:created>
  <dcterms:modified xsi:type="dcterms:W3CDTF">2022-09-14T05:56:21Z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5AC4351BBD1F44E9BF1CAC512E00346C</vt:lpwstr>
  </property>
  <property fmtid="{D5CDD505-2E9C-101B-9397-08002B2CF9AE}" pid="3" name="KSOProductBuildVer">
    <vt:lpwstr>1033-11.2.0.11306</vt:lpwstr>
  </property>
</Properties>
</file>