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19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2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5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54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3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0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4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06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1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0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9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8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4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4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9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74728D-041F-4BAB-B6B9-6DFC6EC0952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560E-F18A-4134-9AD5-F2D93782D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68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ABFC0-C02C-EE3A-691D-CC548F4A3CA8}"/>
              </a:ext>
            </a:extLst>
          </p:cNvPr>
          <p:cNvSpPr/>
          <p:nvPr/>
        </p:nvSpPr>
        <p:spPr>
          <a:xfrm>
            <a:off x="2390707" y="2505670"/>
            <a:ext cx="7225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Work 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68668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2FFF93-AE0B-F30E-4493-69D73E7672C2}"/>
              </a:ext>
            </a:extLst>
          </p:cNvPr>
          <p:cNvSpPr/>
          <p:nvPr/>
        </p:nvSpPr>
        <p:spPr>
          <a:xfrm>
            <a:off x="4188212" y="263890"/>
            <a:ext cx="38155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 Flow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931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2C3EE0-CEB6-0E27-C292-4425C58D9A29}"/>
              </a:ext>
            </a:extLst>
          </p:cNvPr>
          <p:cNvSpPr/>
          <p:nvPr/>
        </p:nvSpPr>
        <p:spPr>
          <a:xfrm>
            <a:off x="4188212" y="263890"/>
            <a:ext cx="38155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281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223517-4DBE-3D4E-BD2D-25CA19B4AB85}"/>
              </a:ext>
            </a:extLst>
          </p:cNvPr>
          <p:cNvSpPr/>
          <p:nvPr/>
        </p:nvSpPr>
        <p:spPr>
          <a:xfrm>
            <a:off x="4188212" y="263890"/>
            <a:ext cx="38155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D263B-4C1B-66F4-4E39-1F57B4BBBB6D}"/>
              </a:ext>
            </a:extLst>
          </p:cNvPr>
          <p:cNvSpPr txBox="1"/>
          <p:nvPr/>
        </p:nvSpPr>
        <p:spPr>
          <a:xfrm>
            <a:off x="1563755" y="1431234"/>
            <a:ext cx="93427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Paper describes the opportunities and challenges of e-ticketing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Concept of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eticketing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is prevalent in the museums, entrance boards, heritage sites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Here we devise a QR based ticketing system with necessary hardware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Along with a best facial recognition based on ticket generation system.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Deforestation - Causes, Effects and Solutions To Clearing of Forests -  Conserve Energy Future">
            <a:extLst>
              <a:ext uri="{FF2B5EF4-FFF2-40B4-BE49-F238E27FC236}">
                <a16:creationId xmlns:a16="http://schemas.microsoft.com/office/drawing/2014/main" id="{4DA9FC53-F423-DF43-2026-ABC873AC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0" y="5105400"/>
            <a:ext cx="2609850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per Revolution Ad | News Media Alliance">
            <a:extLst>
              <a:ext uri="{FF2B5EF4-FFF2-40B4-BE49-F238E27FC236}">
                <a16:creationId xmlns:a16="http://schemas.microsoft.com/office/drawing/2014/main" id="{088B17BB-DADB-3C5C-85E2-B6EB06A75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5"/>
          <a:stretch/>
        </p:blipFill>
        <p:spPr bwMode="auto">
          <a:xfrm>
            <a:off x="3987853" y="5266081"/>
            <a:ext cx="2226365" cy="14312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-Ticketing Management Software, Online Ticketing Software - Jayam Solutions">
            <a:extLst>
              <a:ext uri="{FF2B5EF4-FFF2-40B4-BE49-F238E27FC236}">
                <a16:creationId xmlns:a16="http://schemas.microsoft.com/office/drawing/2014/main" id="{DF3ACD65-E48F-117F-3721-6A3A59F3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87" y="5105399"/>
            <a:ext cx="3124200" cy="17525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5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2E4E63-135F-99BD-CA25-834CEC56D35E}"/>
              </a:ext>
            </a:extLst>
          </p:cNvPr>
          <p:cNvSpPr/>
          <p:nvPr/>
        </p:nvSpPr>
        <p:spPr>
          <a:xfrm>
            <a:off x="4188212" y="263891"/>
            <a:ext cx="378959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  <a:p>
            <a:pPr algn="ctr"/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FB553-BF9F-896B-8D3D-67E6E8F5A6C6}"/>
              </a:ext>
            </a:extLst>
          </p:cNvPr>
          <p:cNvSpPr txBox="1"/>
          <p:nvPr/>
        </p:nvSpPr>
        <p:spPr>
          <a:xfrm>
            <a:off x="1080051" y="925610"/>
            <a:ext cx="10031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E-ticketing in tourism as a “paperless” revolution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Method For Documenting Sale, Tracking Usage And Accounting.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Passenger's visiting without requiring the issue of paper “value documents”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Able to book, pay for and print their e-tickets online from any point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Innovates the ticket generation using facial recognition based ticket generation system.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Booking an e-ticket will soon cost more - Metro Rail News">
            <a:extLst>
              <a:ext uri="{FF2B5EF4-FFF2-40B4-BE49-F238E27FC236}">
                <a16:creationId xmlns:a16="http://schemas.microsoft.com/office/drawing/2014/main" id="{9BBB8F30-3424-C1F8-6019-89EB7959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5257800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Ticketing system Archives » TechNewsGadget">
            <a:extLst>
              <a:ext uri="{FF2B5EF4-FFF2-40B4-BE49-F238E27FC236}">
                <a16:creationId xmlns:a16="http://schemas.microsoft.com/office/drawing/2014/main" id="{BB80D1C5-575C-6357-4628-560238806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65" y="5257800"/>
            <a:ext cx="2705100" cy="1685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op 7 Resources To Learn Facial Recognition">
            <a:extLst>
              <a:ext uri="{FF2B5EF4-FFF2-40B4-BE49-F238E27FC236}">
                <a16:creationId xmlns:a16="http://schemas.microsoft.com/office/drawing/2014/main" id="{1FD7B86C-9E1E-9DF5-CE03-F6D1BD9A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24110"/>
            <a:ext cx="2186610" cy="15338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face recognition? AI for Big Brother | InfoWorld">
            <a:extLst>
              <a:ext uri="{FF2B5EF4-FFF2-40B4-BE49-F238E27FC236}">
                <a16:creationId xmlns:a16="http://schemas.microsoft.com/office/drawing/2014/main" id="{3937D9B6-A4EA-F1AF-0369-F15D3864A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9" y="5357856"/>
            <a:ext cx="2392671" cy="15922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08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5E97BA-02D5-4690-92BF-7DAF9358917A}"/>
              </a:ext>
            </a:extLst>
          </p:cNvPr>
          <p:cNvSpPr/>
          <p:nvPr/>
        </p:nvSpPr>
        <p:spPr>
          <a:xfrm>
            <a:off x="2670576" y="184377"/>
            <a:ext cx="68508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Study Of Existing Systems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A1DE5-0F53-D8F8-C164-6F57FFDEDD51}"/>
              </a:ext>
            </a:extLst>
          </p:cNvPr>
          <p:cNvSpPr txBox="1"/>
          <p:nvPr/>
        </p:nvSpPr>
        <p:spPr>
          <a:xfrm>
            <a:off x="1563755" y="1431234"/>
            <a:ext cx="93427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Existing system requires more computational time, more manual calculations.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Lack of security of data, deficiency of data accuracy, time consuming etc.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The working more accurately the system needs to be computerized.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More manual work is required therefore increases uneven human work.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Lack of security controls continues to put organisations at risk">
            <a:extLst>
              <a:ext uri="{FF2B5EF4-FFF2-40B4-BE49-F238E27FC236}">
                <a16:creationId xmlns:a16="http://schemas.microsoft.com/office/drawing/2014/main" id="{62670F0A-1FB0-1AF7-61FC-843147D7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5257800"/>
            <a:ext cx="2847975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,867 Math Confusion Stock Photos, Pictures &amp; Royalty-Free Images - iStock">
            <a:extLst>
              <a:ext uri="{FF2B5EF4-FFF2-40B4-BE49-F238E27FC236}">
                <a16:creationId xmlns:a16="http://schemas.microsoft.com/office/drawing/2014/main" id="{F11C68AD-E449-BF7B-B53E-EDA1F754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585" y="5280516"/>
            <a:ext cx="2718729" cy="16158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ticle: The future of work is going to be more human: Interview with  Anirban Gupta, Aon — People Matters">
            <a:extLst>
              <a:ext uri="{FF2B5EF4-FFF2-40B4-BE49-F238E27FC236}">
                <a16:creationId xmlns:a16="http://schemas.microsoft.com/office/drawing/2014/main" id="{3323B47B-FD30-F1F8-B6B4-680FFC824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5607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0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F6D3E1-1818-7F39-CDCA-A69CECA0D404}"/>
              </a:ext>
            </a:extLst>
          </p:cNvPr>
          <p:cNvSpPr/>
          <p:nvPr/>
        </p:nvSpPr>
        <p:spPr>
          <a:xfrm>
            <a:off x="1881809" y="171125"/>
            <a:ext cx="84283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Drawbacks Of Existing System:</a:t>
            </a:r>
            <a:endParaRPr lang="en-IN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0209F-F61A-4262-F92D-6C4C46FD9ECA}"/>
              </a:ext>
            </a:extLst>
          </p:cNvPr>
          <p:cNvSpPr txBox="1"/>
          <p:nvPr/>
        </p:nvSpPr>
        <p:spPr>
          <a:xfrm>
            <a:off x="1563755" y="1431234"/>
            <a:ext cx="93427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  Lack of security of data.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More man power.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Time consuming.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Consumes large volume of pare work.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Needs manual calculations.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No direct role for the higher officials.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Damage of machines due to lack of attention.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3,151 Manual Calculation Stock Photos, Pictures &amp; Royalty-Free Images -  iStock">
            <a:extLst>
              <a:ext uri="{FF2B5EF4-FFF2-40B4-BE49-F238E27FC236}">
                <a16:creationId xmlns:a16="http://schemas.microsoft.com/office/drawing/2014/main" id="{B994B92E-B0A9-0F1C-992B-22E1FBFE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5114925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Top Time-Consuming Aspects of Roadmapping">
            <a:extLst>
              <a:ext uri="{FF2B5EF4-FFF2-40B4-BE49-F238E27FC236}">
                <a16:creationId xmlns:a16="http://schemas.microsoft.com/office/drawing/2014/main" id="{510440CB-1E0B-3825-9A6B-9EA1B01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4925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ack of security in small companies means big risk for the enterprise | CSO  Online">
            <a:extLst>
              <a:ext uri="{FF2B5EF4-FFF2-40B4-BE49-F238E27FC236}">
                <a16:creationId xmlns:a16="http://schemas.microsoft.com/office/drawing/2014/main" id="{9DA1418C-CCDC-B974-D991-D1DE9345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26" y="5114925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6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6F23C2-D7B8-D468-E5A3-53B2E0D3F4B7}"/>
              </a:ext>
            </a:extLst>
          </p:cNvPr>
          <p:cNvSpPr/>
          <p:nvPr/>
        </p:nvSpPr>
        <p:spPr>
          <a:xfrm>
            <a:off x="4188212" y="263890"/>
            <a:ext cx="38155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8394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1D4A16-C314-B045-DAD0-832919EF9BD3}"/>
              </a:ext>
            </a:extLst>
          </p:cNvPr>
          <p:cNvSpPr/>
          <p:nvPr/>
        </p:nvSpPr>
        <p:spPr>
          <a:xfrm>
            <a:off x="4188212" y="263890"/>
            <a:ext cx="38155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Scope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571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79B722-6173-3222-0C38-BFB211A3F7D0}"/>
              </a:ext>
            </a:extLst>
          </p:cNvPr>
          <p:cNvSpPr/>
          <p:nvPr/>
        </p:nvSpPr>
        <p:spPr>
          <a:xfrm>
            <a:off x="3644348" y="157872"/>
            <a:ext cx="46377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Proposed System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751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3FDD13-81EC-4A3B-181A-0446EF2FC08A}"/>
              </a:ext>
            </a:extLst>
          </p:cNvPr>
          <p:cNvSpPr/>
          <p:nvPr/>
        </p:nvSpPr>
        <p:spPr>
          <a:xfrm>
            <a:off x="3074504" y="263890"/>
            <a:ext cx="49292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Modules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415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234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Gour</dc:creator>
  <cp:lastModifiedBy>Abhay Gour</cp:lastModifiedBy>
  <cp:revision>22</cp:revision>
  <dcterms:created xsi:type="dcterms:W3CDTF">2022-09-01T18:33:49Z</dcterms:created>
  <dcterms:modified xsi:type="dcterms:W3CDTF">2022-09-01T19:37:39Z</dcterms:modified>
</cp:coreProperties>
</file>