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3"/>
  </p:notesMasterIdLst>
  <p:sldIdLst>
    <p:sldId id="259" r:id="rId2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0BE1B-976B-4347-8CDC-077D77021293}" v="6" dt="2025-03-11T08:54:06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9296" autoAdjust="0"/>
  </p:normalViewPr>
  <p:slideViewPr>
    <p:cSldViewPr>
      <p:cViewPr>
        <p:scale>
          <a:sx n="25" d="100"/>
          <a:sy n="25" d="100"/>
        </p:scale>
        <p:origin x="1728" y="-1853"/>
      </p:cViewPr>
      <p:guideLst>
        <p:guide orient="horz" pos="11452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 Prakash Sahoo" userId="71d0008a91cecf52" providerId="LiveId" clId="{6950BE1B-976B-4347-8CDC-077D77021293}"/>
    <pc:docChg chg="undo custSel modSld">
      <pc:chgData name="Jaya Prakash Sahoo" userId="71d0008a91cecf52" providerId="LiveId" clId="{6950BE1B-976B-4347-8CDC-077D77021293}" dt="2025-03-13T09:56:26.204" v="168" actId="1036"/>
      <pc:docMkLst>
        <pc:docMk/>
      </pc:docMkLst>
      <pc:sldChg chg="addSp delSp modSp mod">
        <pc:chgData name="Jaya Prakash Sahoo" userId="71d0008a91cecf52" providerId="LiveId" clId="{6950BE1B-976B-4347-8CDC-077D77021293}" dt="2025-03-13T09:56:26.204" v="168" actId="1036"/>
        <pc:sldMkLst>
          <pc:docMk/>
          <pc:sldMk cId="215355532" sldId="259"/>
        </pc:sldMkLst>
        <pc:spChg chg="mod">
          <ac:chgData name="Jaya Prakash Sahoo" userId="71d0008a91cecf52" providerId="LiveId" clId="{6950BE1B-976B-4347-8CDC-077D77021293}" dt="2025-03-12T08:40:06.471" v="44" actId="1076"/>
          <ac:spMkLst>
            <pc:docMk/>
            <pc:sldMk cId="215355532" sldId="259"/>
            <ac:spMk id="2" creationId="{6A33F464-D1AA-71BD-E8E8-9E623AA4F989}"/>
          </ac:spMkLst>
        </pc:spChg>
        <pc:spChg chg="mod">
          <ac:chgData name="Jaya Prakash Sahoo" userId="71d0008a91cecf52" providerId="LiveId" clId="{6950BE1B-976B-4347-8CDC-077D77021293}" dt="2025-03-11T08:51:18.256" v="3" actId="1076"/>
          <ac:spMkLst>
            <pc:docMk/>
            <pc:sldMk cId="215355532" sldId="259"/>
            <ac:spMk id="7" creationId="{FA4C99A5-2D2A-0664-FDD2-FFD52F55F8C4}"/>
          </ac:spMkLst>
        </pc:spChg>
        <pc:spChg chg="add mod">
          <ac:chgData name="Jaya Prakash Sahoo" userId="71d0008a91cecf52" providerId="LiveId" clId="{6950BE1B-976B-4347-8CDC-077D77021293}" dt="2025-03-13T09:50:17.686" v="102" actId="1076"/>
          <ac:spMkLst>
            <pc:docMk/>
            <pc:sldMk cId="215355532" sldId="259"/>
            <ac:spMk id="9" creationId="{D3DD19E9-B27A-C1B6-1366-75190C8E3FC9}"/>
          </ac:spMkLst>
        </pc:spChg>
        <pc:spChg chg="add mod">
          <ac:chgData name="Jaya Prakash Sahoo" userId="71d0008a91cecf52" providerId="LiveId" clId="{6950BE1B-976B-4347-8CDC-077D77021293}" dt="2025-03-12T08:43:10.891" v="75"/>
          <ac:spMkLst>
            <pc:docMk/>
            <pc:sldMk cId="215355532" sldId="259"/>
            <ac:spMk id="13" creationId="{7B7353B8-4ED1-FA4F-BE2B-828924DF71E8}"/>
          </ac:spMkLst>
        </pc:spChg>
        <pc:spChg chg="mod">
          <ac:chgData name="Jaya Prakash Sahoo" userId="71d0008a91cecf52" providerId="LiveId" clId="{6950BE1B-976B-4347-8CDC-077D77021293}" dt="2025-03-12T08:40:06.471" v="44" actId="1076"/>
          <ac:spMkLst>
            <pc:docMk/>
            <pc:sldMk cId="215355532" sldId="259"/>
            <ac:spMk id="14" creationId="{0F391B89-288B-55E3-59B4-96DD91436B8B}"/>
          </ac:spMkLst>
        </pc:spChg>
        <pc:spChg chg="mod">
          <ac:chgData name="Jaya Prakash Sahoo" userId="71d0008a91cecf52" providerId="LiveId" clId="{6950BE1B-976B-4347-8CDC-077D77021293}" dt="2025-03-11T08:51:18.256" v="3" actId="1076"/>
          <ac:spMkLst>
            <pc:docMk/>
            <pc:sldMk cId="215355532" sldId="259"/>
            <ac:spMk id="15" creationId="{F0006A55-82E5-5FDD-4A12-734471761870}"/>
          </ac:spMkLst>
        </pc:spChg>
        <pc:spChg chg="mod">
          <ac:chgData name="Jaya Prakash Sahoo" userId="71d0008a91cecf52" providerId="LiveId" clId="{6950BE1B-976B-4347-8CDC-077D77021293}" dt="2025-03-12T08:40:06.471" v="44" actId="1076"/>
          <ac:spMkLst>
            <pc:docMk/>
            <pc:sldMk cId="215355532" sldId="259"/>
            <ac:spMk id="16" creationId="{74C8347B-1787-16B7-F344-B2442882627C}"/>
          </ac:spMkLst>
        </pc:spChg>
        <pc:spChg chg="mod">
          <ac:chgData name="Jaya Prakash Sahoo" userId="71d0008a91cecf52" providerId="LiveId" clId="{6950BE1B-976B-4347-8CDC-077D77021293}" dt="2025-03-12T08:40:40.419" v="64" actId="14100"/>
          <ac:spMkLst>
            <pc:docMk/>
            <pc:sldMk cId="215355532" sldId="259"/>
            <ac:spMk id="18" creationId="{51C7DBA8-B523-3CEF-F0A0-D21A8317C1B8}"/>
          </ac:spMkLst>
        </pc:spChg>
        <pc:spChg chg="mod">
          <ac:chgData name="Jaya Prakash Sahoo" userId="71d0008a91cecf52" providerId="LiveId" clId="{6950BE1B-976B-4347-8CDC-077D77021293}" dt="2025-03-12T08:40:24.958" v="52" actId="1036"/>
          <ac:spMkLst>
            <pc:docMk/>
            <pc:sldMk cId="215355532" sldId="259"/>
            <ac:spMk id="19" creationId="{56456D07-662D-81A0-41A8-A827A4F743A7}"/>
          </ac:spMkLst>
        </pc:spChg>
        <pc:spChg chg="mod">
          <ac:chgData name="Jaya Prakash Sahoo" userId="71d0008a91cecf52" providerId="LiveId" clId="{6950BE1B-976B-4347-8CDC-077D77021293}" dt="2025-03-12T08:40:06.471" v="44" actId="1076"/>
          <ac:spMkLst>
            <pc:docMk/>
            <pc:sldMk cId="215355532" sldId="259"/>
            <ac:spMk id="20" creationId="{29D071B0-8C1C-D71C-5C5D-1B2ABBC08C97}"/>
          </ac:spMkLst>
        </pc:spChg>
        <pc:spChg chg="mod">
          <ac:chgData name="Jaya Prakash Sahoo" userId="71d0008a91cecf52" providerId="LiveId" clId="{6950BE1B-976B-4347-8CDC-077D77021293}" dt="2025-03-12T08:40:06.471" v="44" actId="1076"/>
          <ac:spMkLst>
            <pc:docMk/>
            <pc:sldMk cId="215355532" sldId="259"/>
            <ac:spMk id="21" creationId="{D759992F-D3CE-1ADE-F378-14B9B5E09BDA}"/>
          </ac:spMkLst>
        </pc:spChg>
        <pc:spChg chg="mod">
          <ac:chgData name="Jaya Prakash Sahoo" userId="71d0008a91cecf52" providerId="LiveId" clId="{6950BE1B-976B-4347-8CDC-077D77021293}" dt="2025-03-12T08:40:06.471" v="44" actId="1076"/>
          <ac:spMkLst>
            <pc:docMk/>
            <pc:sldMk cId="215355532" sldId="259"/>
            <ac:spMk id="23" creationId="{B129213C-12E3-8A3D-5B9C-C09F806E2CC1}"/>
          </ac:spMkLst>
        </pc:spChg>
        <pc:spChg chg="mod">
          <ac:chgData name="Jaya Prakash Sahoo" userId="71d0008a91cecf52" providerId="LiveId" clId="{6950BE1B-976B-4347-8CDC-077D77021293}" dt="2025-03-12T08:40:06.471" v="44" actId="1076"/>
          <ac:spMkLst>
            <pc:docMk/>
            <pc:sldMk cId="215355532" sldId="259"/>
            <ac:spMk id="27" creationId="{D0171118-A452-8446-D338-2FD022614F7F}"/>
          </ac:spMkLst>
        </pc:spChg>
        <pc:spChg chg="mod">
          <ac:chgData name="Jaya Prakash Sahoo" userId="71d0008a91cecf52" providerId="LiveId" clId="{6950BE1B-976B-4347-8CDC-077D77021293}" dt="2025-03-12T08:46:00.261" v="90" actId="1037"/>
          <ac:spMkLst>
            <pc:docMk/>
            <pc:sldMk cId="215355532" sldId="259"/>
            <ac:spMk id="29" creationId="{BB29E532-5B27-AD52-1B28-26897E6CC31F}"/>
          </ac:spMkLst>
        </pc:spChg>
        <pc:spChg chg="mod">
          <ac:chgData name="Jaya Prakash Sahoo" userId="71d0008a91cecf52" providerId="LiveId" clId="{6950BE1B-976B-4347-8CDC-077D77021293}" dt="2025-03-12T08:46:09.082" v="100" actId="1036"/>
          <ac:spMkLst>
            <pc:docMk/>
            <pc:sldMk cId="215355532" sldId="259"/>
            <ac:spMk id="31" creationId="{1D37B0B5-9A6D-23AC-9BB7-8D7BBB20D995}"/>
          </ac:spMkLst>
        </pc:spChg>
        <pc:spChg chg="mod">
          <ac:chgData name="Jaya Prakash Sahoo" userId="71d0008a91cecf52" providerId="LiveId" clId="{6950BE1B-976B-4347-8CDC-077D77021293}" dt="2025-03-12T08:41:01.202" v="68" actId="1076"/>
          <ac:spMkLst>
            <pc:docMk/>
            <pc:sldMk cId="215355532" sldId="259"/>
            <ac:spMk id="32" creationId="{62D5A794-FF8C-9AF7-50B3-83D99643A57F}"/>
          </ac:spMkLst>
        </pc:spChg>
        <pc:spChg chg="add mod">
          <ac:chgData name="Jaya Prakash Sahoo" userId="71d0008a91cecf52" providerId="LiveId" clId="{6950BE1B-976B-4347-8CDC-077D77021293}" dt="2025-03-12T08:41:02.786" v="69"/>
          <ac:spMkLst>
            <pc:docMk/>
            <pc:sldMk cId="215355532" sldId="259"/>
            <ac:spMk id="39" creationId="{3A2324DE-95C2-9C68-1D24-B11A7AE2FCCF}"/>
          </ac:spMkLst>
        </pc:spChg>
        <pc:spChg chg="add mod">
          <ac:chgData name="Jaya Prakash Sahoo" userId="71d0008a91cecf52" providerId="LiveId" clId="{6950BE1B-976B-4347-8CDC-077D77021293}" dt="2025-03-13T09:56:26.204" v="168" actId="1036"/>
          <ac:spMkLst>
            <pc:docMk/>
            <pc:sldMk cId="215355532" sldId="259"/>
            <ac:spMk id="39" creationId="{3F0CDBD9-A3BB-E60B-F00D-9C92218FC27A}"/>
          </ac:spMkLst>
        </pc:spChg>
        <pc:spChg chg="add mod">
          <ac:chgData name="Jaya Prakash Sahoo" userId="71d0008a91cecf52" providerId="LiveId" clId="{6950BE1B-976B-4347-8CDC-077D77021293}" dt="2025-03-12T08:43:51.898" v="83" actId="20577"/>
          <ac:spMkLst>
            <pc:docMk/>
            <pc:sldMk cId="215355532" sldId="259"/>
            <ac:spMk id="41" creationId="{B32D3E79-306C-6867-B378-9F8A9F8FA380}"/>
          </ac:spMkLst>
        </pc:spChg>
        <pc:picChg chg="add mod">
          <ac:chgData name="Jaya Prakash Sahoo" userId="71d0008a91cecf52" providerId="LiveId" clId="{6950BE1B-976B-4347-8CDC-077D77021293}" dt="2025-03-11T09:45:33.324" v="32" actId="1035"/>
          <ac:picMkLst>
            <pc:docMk/>
            <pc:sldMk cId="215355532" sldId="259"/>
            <ac:picMk id="5" creationId="{6BC36FE7-C19A-3B9B-5540-8BB91AE04D95}"/>
          </ac:picMkLst>
        </pc:picChg>
        <pc:picChg chg="add mod">
          <ac:chgData name="Jaya Prakash Sahoo" userId="71d0008a91cecf52" providerId="LiveId" clId="{6950BE1B-976B-4347-8CDC-077D77021293}" dt="2025-03-11T08:54:21.070" v="20" actId="1035"/>
          <ac:picMkLst>
            <pc:docMk/>
            <pc:sldMk cId="215355532" sldId="259"/>
            <ac:picMk id="40" creationId="{62B22832-CBC2-E34A-62BC-91F29AC8EB40}"/>
          </ac:picMkLst>
        </pc:picChg>
        <pc:picChg chg="add mod">
          <ac:chgData name="Jaya Prakash Sahoo" userId="71d0008a91cecf52" providerId="LiveId" clId="{6950BE1B-976B-4347-8CDC-077D77021293}" dt="2025-03-13T09:54:56.244" v="155" actId="1076"/>
          <ac:picMkLst>
            <pc:docMk/>
            <pc:sldMk cId="215355532" sldId="259"/>
            <ac:picMk id="1026" creationId="{D301EA1F-7C81-A1A9-D74E-32E3E2663F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09472-38D6-BC17-607E-805F1B98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5CBD1B-18C4-F6F2-E539-0AB1A79F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F4EFA4-8EBD-27A4-923E-DF7E276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BBAEF-C753-8577-5D0A-9623DB6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ED307F-69B1-D758-A45F-D18FC87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D58F4-FB85-BD70-189A-D483A05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22E61F-88D4-FB2E-CD44-27B7EDD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6EBA1D-1581-F9B7-303F-BFB6B6A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7BD1FE-CC62-9FAD-60D8-06F8465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0F1E9-98D1-300D-FDC9-83E4112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3AC68F-C7DE-4CB6-EFB6-70133B63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06446E-371E-0A13-C193-A383F1C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9589AC-01D3-F8AF-A550-2BA4E8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8A061-59CE-E4D6-B72F-FD8D06E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F990BD-2A94-5EDF-74C2-6FD0F30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D8C9B-DCBF-475C-CF55-DC6C7F8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9952CA-3FFE-9FFB-968B-A075F82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A1A44F-F549-0305-E558-022C13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6D3AE0-096C-A57A-0D87-1779C8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9BCA4A-ED54-6D6D-B43B-0187310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FEFF9-404C-779A-58B7-76C0C8F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8A49A4-8D6D-2D89-20EB-336C4573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54A8FD-D785-734F-2B18-28EE073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A01FDA-278C-ACB9-22E9-5F843E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938643-3796-F901-20D1-9E7D09B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A68BB-6DBB-B965-7639-85782ED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9E7153-AEEB-1006-A860-8CC674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623DFF-4BC4-15FD-510D-70B9FA1C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B5AFA9-235D-ABE3-9C26-77536F3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9EC0DD-1484-2811-076F-041986A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FE110D-F00C-FC43-B333-6BF9398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1449-F8A0-833B-90D0-E95A708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7018E-7CF3-7CF4-ACCC-B6CDCBC0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DDDD43-09AE-40C8-CDDD-49C6D989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AE49-5F62-168B-84F7-2ECE688E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473BE7-8ABC-FB06-C904-CBA9E760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E8FF3A-9E94-3F76-115C-6231439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8F5122-0772-B1AC-D5BD-BD1FC8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3B92A0-231F-5D9F-6352-6982431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7CC57-87F4-7D9A-F4D5-6F0885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A76966-9BC8-8D1D-84CB-0169079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848F3-D37A-4CA9-254D-F89B4504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60FA2E-EED9-A637-453F-E684F27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3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B9B259-19E5-0EB0-EF48-100CB5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5903C8-F91D-6136-A816-CC65AF9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FF5741-5C36-8EE2-67E5-A8BADC4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72167-3F46-9C6F-8940-41812F2B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D4D3CF-208F-81DD-E0E8-D282571B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B4CF0B-8D33-45C5-942D-6CD8ED9A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DC7606-F254-D2CB-CA03-61C76F0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B93458-801F-FBB7-AFD4-65B365D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ED1A54-BCE2-C732-32ED-0E53851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B9D6B-C901-A8E9-E61D-E9521B0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8115998-7CDF-EC72-C7F2-6D83A662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6BEE82-604B-98D0-9315-323C8A37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C8BA8B-D97E-1F36-800A-AF7940B7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782180-9585-75B4-3269-4288515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94D923-A223-B054-AC90-400118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5383A7-5145-A042-931A-E7F3E78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F06325-3E39-5C52-43FD-5F80F853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B9A6AD-3B57-E5C3-EAB5-31CEBBF8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7D529-E5FD-13BE-6F58-91565EF2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0D7D2-D5C8-EEA4-91BF-44E4FA2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F76E770-5D0E-2139-C0DA-8CD410A9AB12}"/>
              </a:ext>
            </a:extLst>
          </p:cNvPr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30414B0-D3BD-17EC-53D9-23D7F68E17C3}"/>
              </a:ext>
            </a:extLst>
          </p:cNvPr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74C18CB-4DC5-8CB0-1347-EAA58038E24A}"/>
              </a:ext>
            </a:extLst>
          </p:cNvPr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909496C-6BB1-7E9C-7EE6-4AB8CB0E9AA0}"/>
              </a:ext>
            </a:extLst>
          </p:cNvPr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64F2CD-6919-0659-0452-9C53AB1D7206}"/>
              </a:ext>
            </a:extLst>
          </p:cNvPr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28DD590F-761F-34F1-DE44-8F578D98F820}"/>
              </a:ext>
            </a:extLst>
          </p:cNvPr>
          <p:cNvGrpSpPr/>
          <p:nvPr/>
        </p:nvGrpSpPr>
        <p:grpSpPr>
          <a:xfrm>
            <a:off x="0" y="-31750"/>
            <a:ext cx="32004000" cy="36360098"/>
            <a:chOff x="0" y="1"/>
            <a:chExt cx="32004000" cy="363600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D4A362A-FBD5-E7E4-F5BF-7C1838844648}"/>
                </a:ext>
              </a:extLst>
            </p:cNvPr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A4C99A5-2D2A-0664-FDD2-FFD52F55F8C4}"/>
                </a:ext>
              </a:extLst>
            </p:cNvPr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xmlns="" id="{6A33F464-D1AA-71BD-E8E8-9E623AA4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078" y="1030890"/>
              <a:ext cx="22428462" cy="260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lvl="0" algn="ctr" eaLnBrk="1" hangingPunct="1"/>
              <a:r>
                <a:rPr lang="en-US" sz="7200" dirty="0" smtClean="0"/>
                <a:t>Implementation </a:t>
              </a:r>
              <a:r>
                <a:rPr lang="en-US" sz="7200" dirty="0"/>
                <a:t>of vehicle toll collection using GNSS Technologies</a:t>
              </a:r>
            </a:p>
            <a:p>
              <a:pPr algn="ctr" eaLnBrk="1" hangingPunct="1">
                <a:spcBef>
                  <a:spcPts val="0"/>
                </a:spcBef>
              </a:pPr>
              <a:endParaRPr lang="en-US" altLang="zh-CN" sz="7200" baseline="0" dirty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endParaRPr>
            </a:p>
            <a:p>
              <a:pPr algn="ctr" eaLnBrk="1" hangingPunct="1">
                <a:spcBef>
                  <a:spcPts val="0"/>
                </a:spcBef>
              </a:pPr>
              <a:endParaRPr lang="en-US" altLang="zh-CN" sz="4521" baseline="0" dirty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xmlns="" id="{690F19EB-303E-AEB7-52BB-F28B25A82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xmlns="" id="{2B204EB5-8496-83FD-C136-E3683E98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036" y="3873287"/>
              <a:ext cx="27241501" cy="474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Supervisor : &lt;&lt; </a:t>
              </a:r>
              <a:r>
                <a:rPr lang="en-US" altLang="zh-CN" sz="4500" baseline="0" dirty="0" err="1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Nagarjuna.T</a:t>
              </a: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 </a:t>
              </a: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&gt;&gt;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F391B89-288B-55E3-59B4-96DD91436B8B}"/>
                </a:ext>
              </a:extLst>
            </p:cNvPr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F0006A55-82E5-5FDD-4A12-734471761870}"/>
                </a:ext>
              </a:extLst>
            </p:cNvPr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74C8347B-1787-16B7-F344-B2442882627C}"/>
                </a:ext>
              </a:extLst>
            </p:cNvPr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xmlns="" id="{84844E32-52C4-C98F-4E3C-FF1609C7EBC7}"/>
                </a:ext>
              </a:extLst>
            </p:cNvPr>
            <p:cNvSpPr/>
            <p:nvPr/>
          </p:nvSpPr>
          <p:spPr>
            <a:xfrm>
              <a:off x="20935547" y="4687525"/>
              <a:ext cx="10515597" cy="1058354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51C7DBA8-B523-3CEF-F0A0-D21A8317C1B8}"/>
                </a:ext>
              </a:extLst>
            </p:cNvPr>
            <p:cNvSpPr/>
            <p:nvPr/>
          </p:nvSpPr>
          <p:spPr>
            <a:xfrm>
              <a:off x="10896600" y="29337002"/>
              <a:ext cx="20678015" cy="404867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56456D07-662D-81A0-41A8-A827A4F743A7}"/>
                </a:ext>
              </a:extLst>
            </p:cNvPr>
            <p:cNvSpPr/>
            <p:nvPr/>
          </p:nvSpPr>
          <p:spPr>
            <a:xfrm>
              <a:off x="10896600" y="24579165"/>
              <a:ext cx="20678015" cy="4529236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759992F-D3CE-1ADE-F378-14B9B5E09BDA}"/>
                </a:ext>
              </a:extLst>
            </p:cNvPr>
            <p:cNvSpPr txBox="1"/>
            <p:nvPr/>
          </p:nvSpPr>
          <p:spPr>
            <a:xfrm>
              <a:off x="286195" y="4455405"/>
              <a:ext cx="39340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Abstract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129213C-12E3-8A3D-5B9C-C09F806E2CC1}"/>
                </a:ext>
              </a:extLst>
            </p:cNvPr>
            <p:cNvSpPr txBox="1"/>
            <p:nvPr/>
          </p:nvSpPr>
          <p:spPr>
            <a:xfrm>
              <a:off x="348508" y="18037321"/>
              <a:ext cx="54617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Background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9DA8B80-CF38-1A06-449C-222B1F26F8FE}"/>
                </a:ext>
              </a:extLst>
            </p:cNvPr>
            <p:cNvSpPr txBox="1"/>
            <p:nvPr/>
          </p:nvSpPr>
          <p:spPr>
            <a:xfrm>
              <a:off x="21073875" y="4720391"/>
              <a:ext cx="392286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Methods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0171118-A452-8446-D338-2FD022614F7F}"/>
                </a:ext>
              </a:extLst>
            </p:cNvPr>
            <p:cNvSpPr txBox="1"/>
            <p:nvPr/>
          </p:nvSpPr>
          <p:spPr>
            <a:xfrm>
              <a:off x="11175123" y="4826848"/>
              <a:ext cx="3681793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B29E532-5B27-AD52-1B28-26897E6CC31F}"/>
                </a:ext>
              </a:extLst>
            </p:cNvPr>
            <p:cNvSpPr txBox="1"/>
            <p:nvPr/>
          </p:nvSpPr>
          <p:spPr>
            <a:xfrm>
              <a:off x="10972800" y="24434394"/>
              <a:ext cx="866936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Future Perspectives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D37B0B5-9A6D-23AC-9BB7-8D7BBB20D995}"/>
                </a:ext>
              </a:extLst>
            </p:cNvPr>
            <p:cNvSpPr txBox="1"/>
            <p:nvPr/>
          </p:nvSpPr>
          <p:spPr>
            <a:xfrm>
              <a:off x="11125199" y="29234994"/>
              <a:ext cx="98103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dirty="0">
                  <a:latin typeface="Poppins" panose="00000500000000000000" pitchFamily="2" charset="0"/>
                  <a:cs typeface="Poppins" panose="00000500000000000000" pitchFamily="2" charset="0"/>
                </a:rPr>
                <a:t>Impact on Society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412C119-3668-82FF-BE7B-25EECC898EC5}"/>
              </a:ext>
            </a:extLst>
          </p:cNvPr>
          <p:cNvSpPr txBox="1"/>
          <p:nvPr/>
        </p:nvSpPr>
        <p:spPr>
          <a:xfrm>
            <a:off x="593996" y="5732835"/>
            <a:ext cx="10088467" cy="112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</a:t>
            </a:r>
            <a:r>
              <a:rPr lang="en-US" sz="4800" b="1" dirty="0"/>
              <a:t>Implementation of Vehicle Toll Collection Using GNSS Technologies </a:t>
            </a:r>
            <a:r>
              <a:rPr lang="en-US" sz="4800" dirty="0"/>
              <a:t>project focuses on developing an automated toll collection system using </a:t>
            </a:r>
            <a:r>
              <a:rPr lang="en-US" sz="4800" b="1" dirty="0"/>
              <a:t>GNSS </a:t>
            </a:r>
            <a:r>
              <a:rPr lang="en-US" sz="4800" dirty="0"/>
              <a:t>and</a:t>
            </a:r>
            <a:r>
              <a:rPr lang="en-US" sz="4800" b="1" dirty="0"/>
              <a:t> MATLAB</a:t>
            </a:r>
            <a:r>
              <a:rPr lang="en-US" sz="4800" dirty="0"/>
              <a:t> to track vehicles and calculate toll charges based on distance traveled. By integrating GNSS data processing and MATLAB-based algorithms, the system ensures accurate, contactless transactions, reducing human errors and improving efficiency. Testing results confirm its potential as a cost-effective and scalable toll collection solution.</a:t>
            </a:r>
            <a:endParaRPr lang="en-IN" sz="4800" dirty="0"/>
          </a:p>
          <a:p>
            <a:endParaRPr lang="en-IN" sz="5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BDE6B47-93C1-4A30-E741-DD059543FFBB}"/>
              </a:ext>
            </a:extLst>
          </p:cNvPr>
          <p:cNvSpPr txBox="1"/>
          <p:nvPr/>
        </p:nvSpPr>
        <p:spPr>
          <a:xfrm>
            <a:off x="621784" y="25524460"/>
            <a:ext cx="972196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Traditional toll collection requires stopping at toll booths, causing delays and traffic. To solve this problem, we use GNSS-based toll collection, which tracks vehicles using satellites and automatically calculates toll charges based on the distance traveled. This system connects vehicles, mobile networks (GSM), and a central server, making toll payments faster, contactless, and more accurate without needing manual work.</a:t>
            </a:r>
            <a:endParaRPr lang="en-IN" sz="4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5C3FB2-1855-4CF1-388D-5C6E150555AC}"/>
              </a:ext>
            </a:extLst>
          </p:cNvPr>
          <p:cNvSpPr/>
          <p:nvPr/>
        </p:nvSpPr>
        <p:spPr>
          <a:xfrm>
            <a:off x="20878800" y="15469910"/>
            <a:ext cx="10515597" cy="8806140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F328CE-FB23-EBBB-409E-481560B3846B}"/>
              </a:ext>
            </a:extLst>
          </p:cNvPr>
          <p:cNvSpPr txBox="1"/>
          <p:nvPr/>
        </p:nvSpPr>
        <p:spPr>
          <a:xfrm>
            <a:off x="21047062" y="15615676"/>
            <a:ext cx="502413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3F89E9-01CC-2628-EE6A-C504790AD10C}"/>
              </a:ext>
            </a:extLst>
          </p:cNvPr>
          <p:cNvSpPr txBox="1"/>
          <p:nvPr/>
        </p:nvSpPr>
        <p:spPr>
          <a:xfrm>
            <a:off x="21344725" y="16926808"/>
            <a:ext cx="94488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We successfully developed a GNSS-based toll collection system using MATLAB, enabling real-time vehicle tracking and automated toll calculation. The system integrates On-Board Units (OBUs) for seamless, contactless transactions, ensuring accurate, efficient, and hassle-free toll collection.</a:t>
            </a:r>
            <a:endParaRPr lang="en-IN" sz="48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62B22832-CBC2-E34A-62BC-91F29AC8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424" y="-31750"/>
            <a:ext cx="5538950" cy="304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C36FE7-C19A-3B9B-5540-8BB91AE0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480" y="-308689"/>
            <a:ext cx="5501547" cy="334564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3DD19E9-B27A-C1B6-1366-75190C8E3FC9}"/>
              </a:ext>
            </a:extLst>
          </p:cNvPr>
          <p:cNvSpPr/>
          <p:nvPr/>
        </p:nvSpPr>
        <p:spPr>
          <a:xfrm>
            <a:off x="10916716" y="33572450"/>
            <a:ext cx="20678015" cy="2537372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B7353B8-4ED1-FA4F-BE2B-828924DF71E8}"/>
              </a:ext>
            </a:extLst>
          </p:cNvPr>
          <p:cNvSpPr txBox="1"/>
          <p:nvPr/>
        </p:nvSpPr>
        <p:spPr>
          <a:xfrm>
            <a:off x="11017083" y="33420050"/>
            <a:ext cx="617188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dirty="0">
                <a:latin typeface="Poppins" panose="00000500000000000000" pitchFamily="2" charset="0"/>
                <a:cs typeface="Poppins" panose="00000500000000000000" pitchFamily="2" charset="0"/>
              </a:rPr>
              <a:t>To know 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32D3E79-306C-6867-B378-9F8A9F8FA380}"/>
              </a:ext>
            </a:extLst>
          </p:cNvPr>
          <p:cNvSpPr txBox="1"/>
          <p:nvPr/>
        </p:nvSpPr>
        <p:spPr>
          <a:xfrm>
            <a:off x="11046578" y="34310131"/>
            <a:ext cx="35702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GitHub link:</a:t>
            </a:r>
          </a:p>
          <a:p>
            <a:r>
              <a:rPr lang="en-IN" sz="5500" dirty="0"/>
              <a:t>Video link: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3F0CDBD9-A3BB-E60B-F00D-9C92218FC27A}"/>
              </a:ext>
            </a:extLst>
          </p:cNvPr>
          <p:cNvSpPr/>
          <p:nvPr/>
        </p:nvSpPr>
        <p:spPr>
          <a:xfrm>
            <a:off x="25755600" y="33727693"/>
            <a:ext cx="3483456" cy="22831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insert your QR code here</a:t>
            </a:r>
            <a:endParaRPr lang="en-IN" sz="5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News.mscrm-addons.com Blog | The ...">
            <a:extLst>
              <a:ext uri="{FF2B5EF4-FFF2-40B4-BE49-F238E27FC236}">
                <a16:creationId xmlns:a16="http://schemas.microsoft.com/office/drawing/2014/main" xmlns="" id="{D301EA1F-7C81-A1A9-D74E-32E3E266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019" y="337440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4" y="19390254"/>
            <a:ext cx="9386014" cy="56816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5271" y="7226612"/>
            <a:ext cx="9736148" cy="5777359"/>
          </a:xfrm>
          <a:prstGeom prst="rect">
            <a:avLst/>
          </a:prstGeom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1017083" y="25397456"/>
            <a:ext cx="204340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Implementation: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 the GNSS-based toll collection system on a 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device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real-world application, ensuring seamless integration with existing toll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&amp; Scalability: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security, privacy measures, and processing efficiency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system adaptable for large-scale implementation across different road networks.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1175123" y="30033150"/>
            <a:ext cx="20852151" cy="316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Traffic Congestion: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automated toll collection system eliminates the need for manual toll booths, leading to 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transactions and smoother traffic flow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highways.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 &amp; Convenience: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enabling 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contactless and accurate toll payments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system enhances user convenience and reduces human intervention, making transportation more efficient.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48EE1FC2-B4EC-CF07-BBE9-FD032D0F4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8593" y="6600739"/>
            <a:ext cx="8822075" cy="433226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A58B9206-BC3C-7087-56A9-B2EE3014E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2393" y="11783044"/>
            <a:ext cx="8768275" cy="46876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93" y="17352527"/>
            <a:ext cx="8822075" cy="50629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5083" y="2952482"/>
            <a:ext cx="813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MAVILLA  AKASH (BU21EECE0100206</a:t>
            </a:r>
            <a:r>
              <a:rPr lang="en-US" sz="3600" dirty="0" smtClean="0"/>
              <a:t>)</a:t>
            </a:r>
            <a:endParaRPr lang="en-IN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607536" y="2918361"/>
            <a:ext cx="900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KHATEEB GOUISYA (BU21EECE0100467</a:t>
            </a:r>
            <a:r>
              <a:rPr lang="en-US" sz="3600" dirty="0" smtClean="0"/>
              <a:t>)</a:t>
            </a:r>
            <a:endParaRPr lang="en-IN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23530305" y="2920291"/>
            <a:ext cx="783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SANA SOWMYA(BU21EECE0100398)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53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6660</TotalTime>
  <Words>365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ＭＳ Ｐゴシック</vt:lpstr>
      <vt:lpstr>宋体</vt:lpstr>
      <vt:lpstr>宋体</vt:lpstr>
      <vt:lpstr>Arial</vt:lpstr>
      <vt:lpstr>Calibri</vt:lpstr>
      <vt:lpstr>Calibri Light</vt:lpstr>
      <vt:lpstr>Poppins</vt:lpstr>
      <vt:lpstr>等线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SOWMYA</cp:lastModifiedBy>
  <cp:revision>207</cp:revision>
  <cp:lastPrinted>2013-08-04T02:58:23Z</cp:lastPrinted>
  <dcterms:created xsi:type="dcterms:W3CDTF">2011-10-21T15:46:33Z</dcterms:created>
  <dcterms:modified xsi:type="dcterms:W3CDTF">2025-03-18T17:48:24Z</dcterms:modified>
</cp:coreProperties>
</file>