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11" r:id="rId3"/>
    <p:sldId id="312" r:id="rId4"/>
    <p:sldId id="313" r:id="rId5"/>
    <p:sldId id="314" r:id="rId6"/>
    <p:sldId id="316" r:id="rId7"/>
    <p:sldId id="317" r:id="rId8"/>
    <p:sldId id="318" r:id="rId9"/>
    <p:sldId id="322" r:id="rId10"/>
    <p:sldId id="32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8B8B8"/>
    <a:srgbClr val="753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6BA10-E5AD-4CD0-9E5B-E535A454097A}">
  <a:tblStyle styleId="{0C86BA10-E5AD-4CD0-9E5B-E535A45409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2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9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 flipH="1">
            <a:off x="2229450" y="2690526"/>
            <a:ext cx="46851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flipH="1">
            <a:off x="2229450" y="3595250"/>
            <a:ext cx="46851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2469875" y="14880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723350" y="-149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53" name="Google Shape;53;p7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7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234663" y="2328050"/>
            <a:ext cx="2601300" cy="10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 rot="10800000">
            <a:off x="5248350" y="-2822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>
            <a:off x="-1266300" y="2892975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contributor/Robert-Sheld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 rot="906714">
            <a:off x="6889497" y="1214090"/>
            <a:ext cx="1149878" cy="1149878"/>
            <a:chOff x="6755990" y="1374375"/>
            <a:chExt cx="1149900" cy="1149900"/>
          </a:xfrm>
        </p:grpSpPr>
        <p:sp>
          <p:nvSpPr>
            <p:cNvPr id="220" name="Google Shape;220;p2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704248" y="591143"/>
            <a:ext cx="5351100" cy="14635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</a:t>
            </a:r>
            <a:br>
              <a:rPr lang="en" dirty="0"/>
            </a:br>
            <a:r>
              <a:rPr lang="en" dirty="0"/>
              <a:t>Cloud Computing</a:t>
            </a:r>
            <a:endParaRPr dirty="0"/>
          </a:p>
        </p:txBody>
      </p:sp>
      <p:cxnSp>
        <p:nvCxnSpPr>
          <p:cNvPr id="224" name="Google Shape;224;p28"/>
          <p:cNvCxnSpPr/>
          <p:nvPr/>
        </p:nvCxnSpPr>
        <p:spPr>
          <a:xfrm>
            <a:off x="784798" y="2605133"/>
            <a:ext cx="2595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grpSp>
        <p:nvGrpSpPr>
          <p:cNvPr id="225" name="Google Shape;225;p28"/>
          <p:cNvGrpSpPr/>
          <p:nvPr/>
        </p:nvGrpSpPr>
        <p:grpSpPr>
          <a:xfrm rot="-762542">
            <a:off x="7723050" y="1879166"/>
            <a:ext cx="1149900" cy="1149900"/>
            <a:chOff x="7144390" y="2062575"/>
            <a:chExt cx="1149900" cy="1149900"/>
          </a:xfrm>
        </p:grpSpPr>
        <p:sp>
          <p:nvSpPr>
            <p:cNvPr id="226" name="Google Shape;226;p28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 rot="-522130">
            <a:off x="6889608" y="2571860"/>
            <a:ext cx="1149914" cy="1149914"/>
            <a:chOff x="6598350" y="2932555"/>
            <a:chExt cx="1149900" cy="1149900"/>
          </a:xfrm>
        </p:grpSpPr>
        <p:sp>
          <p:nvSpPr>
            <p:cNvPr id="231" name="Google Shape;231;p2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8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rot="540089">
            <a:off x="7553485" y="4240109"/>
            <a:ext cx="1857982" cy="43827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 rot="-457733" flipH="1">
            <a:off x="-247136" y="264239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2FD84-583E-FB95-BB23-BC36EFBED20A}"/>
              </a:ext>
            </a:extLst>
          </p:cNvPr>
          <p:cNvSpPr txBox="1"/>
          <p:nvPr/>
        </p:nvSpPr>
        <p:spPr>
          <a:xfrm>
            <a:off x="707922" y="2280227"/>
            <a:ext cx="641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PRESENTED</a:t>
            </a:r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IN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BY</a:t>
            </a:r>
            <a:endParaRPr lang="en-IN" sz="2000" b="1" dirty="0">
              <a:solidFill>
                <a:schemeClr val="tx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BDCFA-36AA-4373-F1D7-EF7F027C5B69}"/>
              </a:ext>
            </a:extLst>
          </p:cNvPr>
          <p:cNvSpPr txBox="1"/>
          <p:nvPr/>
        </p:nvSpPr>
        <p:spPr>
          <a:xfrm>
            <a:off x="797756" y="2797432"/>
            <a:ext cx="295771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GOVARDAN.N.A.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B0212-2A87-EA6D-BE48-5E2AE4570705}"/>
              </a:ext>
            </a:extLst>
          </p:cNvPr>
          <p:cNvSpPr txBox="1"/>
          <p:nvPr/>
        </p:nvSpPr>
        <p:spPr>
          <a:xfrm>
            <a:off x="797756" y="3218701"/>
            <a:ext cx="493030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sym typeface="+mn-ea"/>
              </a:rPr>
              <a:t> II YEAR-BE COMPUTER SCIENCE AND ENGINEERING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5E93D6B5-F24D-47B3-AEAD-FFFADF23CC3C}"/>
              </a:ext>
            </a:extLst>
          </p:cNvPr>
          <p:cNvSpPr txBox="1"/>
          <p:nvPr/>
        </p:nvSpPr>
        <p:spPr>
          <a:xfrm>
            <a:off x="797756" y="3650371"/>
            <a:ext cx="3022600" cy="30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marL="12700" indent="0">
              <a:buNone/>
            </a:pPr>
            <a:r>
              <a:rPr lang="en-US" b="1" dirty="0">
                <a:solidFill>
                  <a:srgbClr val="000000"/>
                </a:solidFill>
                <a:sym typeface="+mn-ea"/>
              </a:rPr>
              <a:t>M.I.E.T ENGINEERING COLLEGE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29A76C11-7443-11DA-1E41-8B01F9A0B872}"/>
              </a:ext>
            </a:extLst>
          </p:cNvPr>
          <p:cNvSpPr txBox="1"/>
          <p:nvPr/>
        </p:nvSpPr>
        <p:spPr>
          <a:xfrm>
            <a:off x="797756" y="4080969"/>
            <a:ext cx="1015365" cy="30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marL="12700" indent="0">
              <a:buNone/>
            </a:pPr>
            <a:r>
              <a:rPr lang="en-US" b="1" dirty="0">
                <a:solidFill>
                  <a:srgbClr val="000000"/>
                </a:solidFill>
                <a:sym typeface="+mn-ea"/>
              </a:rPr>
              <a:t>TRICHY-7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AFF70-4CDD-9081-3946-79AB8231C0D0}"/>
              </a:ext>
            </a:extLst>
          </p:cNvPr>
          <p:cNvSpPr/>
          <p:nvPr/>
        </p:nvSpPr>
        <p:spPr>
          <a:xfrm>
            <a:off x="593246" y="548786"/>
            <a:ext cx="3056709" cy="5029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080AB-08C2-C7E5-00B7-5F8B07EB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48" y="548786"/>
            <a:ext cx="2976107" cy="467100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F80462-C93B-7D80-63EE-FCBF355E5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548786"/>
            <a:ext cx="2674256" cy="321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E6E0D5-0964-97D7-1DF8-E4819F7B9FA6}"/>
              </a:ext>
            </a:extLst>
          </p:cNvPr>
          <p:cNvSpPr txBox="1"/>
          <p:nvPr/>
        </p:nvSpPr>
        <p:spPr>
          <a:xfrm>
            <a:off x="508929" y="1381208"/>
            <a:ext cx="5663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solidFill>
                  <a:srgbClr val="008080"/>
                </a:solidFill>
                <a:effectLst/>
                <a:latin typeface="Arial" panose="020B0604020202020204" pitchFamily="34" charset="0"/>
                <a:hlinkClick r:id="rId3"/>
              </a:rPr>
              <a:t>Robert Sheldon</a:t>
            </a:r>
            <a:endParaRPr lang="en-IN" b="1" dirty="0">
              <a:solidFill>
                <a:srgbClr val="00808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3C0FD-FFF0-94DD-B314-D5BDAEB3C882}"/>
              </a:ext>
            </a:extLst>
          </p:cNvPr>
          <p:cNvSpPr txBox="1"/>
          <p:nvPr/>
        </p:nvSpPr>
        <p:spPr>
          <a:xfrm>
            <a:off x="6172201" y="4071494"/>
            <a:ext cx="267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Wiley Press, New York, USA.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181-DAEF-FBF2-4AF2-915F676C24E9}"/>
              </a:ext>
            </a:extLst>
          </p:cNvPr>
          <p:cNvSpPr txBox="1"/>
          <p:nvPr/>
        </p:nvSpPr>
        <p:spPr>
          <a:xfrm>
            <a:off x="508929" y="1706857"/>
            <a:ext cx="5552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80"/>
                </a:solidFill>
                <a:latin typeface="Arial" panose="020B0604020202020204" pitchFamily="34" charset="0"/>
              </a:rPr>
              <a:t>https://www.techtarget.com/searchstorage/definition/green-cloud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8D6DB-841B-59DC-9B4C-B9B4C13006F4}"/>
              </a:ext>
            </a:extLst>
          </p:cNvPr>
          <p:cNvSpPr txBox="1"/>
          <p:nvPr/>
        </p:nvSpPr>
        <p:spPr>
          <a:xfrm>
            <a:off x="508929" y="2608299"/>
            <a:ext cx="6443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80"/>
                </a:solidFill>
                <a:latin typeface="Arial" panose="020B0604020202020204" pitchFamily="34" charset="0"/>
              </a:rPr>
              <a:t>https://youtu.be/57GcUoOgD8s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2A1B4-09C7-5F11-4755-E010F21A9EE4}"/>
              </a:ext>
            </a:extLst>
          </p:cNvPr>
          <p:cNvSpPr txBox="1"/>
          <p:nvPr/>
        </p:nvSpPr>
        <p:spPr>
          <a:xfrm>
            <a:off x="508929" y="2264778"/>
            <a:ext cx="420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SRM VEC CSI’AN</a:t>
            </a:r>
            <a:endParaRPr lang="en-IN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FD2C1-2CF4-068D-2B07-460DB641594F}"/>
              </a:ext>
            </a:extLst>
          </p:cNvPr>
          <p:cNvSpPr txBox="1"/>
          <p:nvPr/>
        </p:nvSpPr>
        <p:spPr>
          <a:xfrm>
            <a:off x="508929" y="2950777"/>
            <a:ext cx="267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Edureka</a:t>
            </a:r>
            <a:endParaRPr lang="en-IN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574D6B-7F3F-68C7-6594-8E271209B33B}"/>
              </a:ext>
            </a:extLst>
          </p:cNvPr>
          <p:cNvSpPr txBox="1"/>
          <p:nvPr/>
        </p:nvSpPr>
        <p:spPr>
          <a:xfrm>
            <a:off x="508929" y="3293255"/>
            <a:ext cx="6443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https://youtu.be/k1RI5locZE4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8F71DE-4B06-FB82-FB8D-F53E32BBDD89}"/>
              </a:ext>
            </a:extLst>
          </p:cNvPr>
          <p:cNvCxnSpPr/>
          <p:nvPr/>
        </p:nvCxnSpPr>
        <p:spPr>
          <a:xfrm>
            <a:off x="508929" y="1188720"/>
            <a:ext cx="0" cy="257177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6EE6CD-08BE-05B1-6F9A-2F3CE7835F12}"/>
              </a:ext>
            </a:extLst>
          </p:cNvPr>
          <p:cNvSpPr/>
          <p:nvPr/>
        </p:nvSpPr>
        <p:spPr>
          <a:xfrm>
            <a:off x="0" y="0"/>
            <a:ext cx="9144000" cy="8400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EEA3A-18F2-1327-8FF4-1267918D63E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1925444" y="133289"/>
            <a:ext cx="5293111" cy="558000"/>
          </a:xfrm>
        </p:spPr>
        <p:txBody>
          <a:bodyPr/>
          <a:lstStyle/>
          <a:p>
            <a:r>
              <a:rPr lang="en-US" dirty="0"/>
              <a:t>Why Cloud Computing ?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8D9E9-D5DC-B203-E3B0-4B4C6D0D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695"/>
            <a:ext cx="9144000" cy="42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4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EBACDB-B84D-0589-9A82-5C224C95DC20}"/>
              </a:ext>
            </a:extLst>
          </p:cNvPr>
          <p:cNvSpPr/>
          <p:nvPr/>
        </p:nvSpPr>
        <p:spPr>
          <a:xfrm>
            <a:off x="0" y="0"/>
            <a:ext cx="9144000" cy="8400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6148C27-BBD1-A6AD-13F3-1E6928FAE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50" y="1048859"/>
            <a:ext cx="3426669" cy="3685115"/>
          </a:xfrm>
        </p:spPr>
        <p:txBody>
          <a:bodyPr/>
          <a:lstStyle/>
          <a:p>
            <a:pPr algn="l"/>
            <a:r>
              <a:rPr lang="en-US" sz="2000" b="1" dirty="0"/>
              <a:t>Cloud Computing is</a:t>
            </a:r>
            <a:r>
              <a:rPr lang="en-IN" sz="2000" b="1" dirty="0"/>
              <a:t>:</a:t>
            </a:r>
          </a:p>
          <a:p>
            <a:pPr algn="l"/>
            <a:endParaRPr lang="en-IN" sz="2000" b="1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Storing / accessing data on remote servers.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Processing data / applications from servers.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Accessing data / applications via internet.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C5156-F495-262F-D14C-C31D4708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50" y="186479"/>
            <a:ext cx="7715700" cy="467100"/>
          </a:xfrm>
        </p:spPr>
        <p:txBody>
          <a:bodyPr/>
          <a:lstStyle/>
          <a:p>
            <a:r>
              <a:rPr lang="en-US" dirty="0"/>
              <a:t>What is Cloud Computing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E2912-557B-B5B9-A00F-C0AC570E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82" y="1048860"/>
            <a:ext cx="3709638" cy="36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12268-0830-7744-A03A-EFB4C0A09AD7}"/>
              </a:ext>
            </a:extLst>
          </p:cNvPr>
          <p:cNvSpPr/>
          <p:nvPr/>
        </p:nvSpPr>
        <p:spPr>
          <a:xfrm>
            <a:off x="0" y="0"/>
            <a:ext cx="9144000" cy="8400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CFF8E2-5C4B-5572-07BC-56A2A288B343}"/>
              </a:ext>
            </a:extLst>
          </p:cNvPr>
          <p:cNvSpPr/>
          <p:nvPr/>
        </p:nvSpPr>
        <p:spPr>
          <a:xfrm>
            <a:off x="4779662" y="1085385"/>
            <a:ext cx="4364339" cy="4609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FE9753-4CEA-219C-364D-72BED100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50" y="186479"/>
            <a:ext cx="7715700" cy="467100"/>
          </a:xfrm>
        </p:spPr>
        <p:txBody>
          <a:bodyPr/>
          <a:lstStyle/>
          <a:p>
            <a:r>
              <a:rPr lang="en-US" dirty="0"/>
              <a:t>Cloud Service Models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54DD9-3570-8197-A5A1-945ED2768051}"/>
              </a:ext>
            </a:extLst>
          </p:cNvPr>
          <p:cNvSpPr txBox="1"/>
          <p:nvPr/>
        </p:nvSpPr>
        <p:spPr>
          <a:xfrm>
            <a:off x="4731092" y="1161954"/>
            <a:ext cx="446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most popular type of Cloud Computing services</a:t>
            </a:r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A0ABB2-3343-A402-585D-7F7B200EC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84" y="1715057"/>
            <a:ext cx="4547258" cy="2970026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45702" tIns="22851" rIns="45702" bIns="22851">
            <a:spAutoFit/>
          </a:bodyPr>
          <a:lstStyle>
            <a:lvl1pPr marL="234950" indent="-234950" defTabSz="1089025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233363" indent="-4763" defTabSz="1089025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1089025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1089025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1089025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1089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1089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1089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1089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1" eaLnBrk="1" hangingPunct="1">
              <a:spcAft>
                <a:spcPts val="1800"/>
              </a:spcAft>
              <a:buClr>
                <a:srgbClr val="7498BF"/>
              </a:buClr>
            </a:pPr>
            <a:r>
              <a:rPr lang="en-US" altLang="zh-CN" sz="16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Software-as-a-Service (SaaS):</a:t>
            </a:r>
            <a:r>
              <a:rPr lang="en-US" altLang="zh-CN" sz="16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 You access ready-to-use cloud-based applications via the internet without installing or maintaining them.	</a:t>
            </a:r>
          </a:p>
          <a:p>
            <a:pPr lvl="1" eaLnBrk="1" hangingPunct="1">
              <a:spcAft>
                <a:spcPts val="1800"/>
              </a:spcAft>
              <a:buClr>
                <a:srgbClr val="7498BF"/>
              </a:buClr>
            </a:pPr>
            <a:r>
              <a:rPr lang="en-US" altLang="zh-CN" sz="16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Platform-as-a-Service (PaaS):</a:t>
            </a:r>
            <a:r>
              <a:rPr lang="en-US" altLang="zh-CN" sz="16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 You rent servers, storage and networking resources from a cloud provider and pay as you go.</a:t>
            </a:r>
          </a:p>
          <a:p>
            <a:pPr lvl="1" eaLnBrk="1" hangingPunct="1">
              <a:spcAft>
                <a:spcPts val="1800"/>
              </a:spcAft>
              <a:buClr>
                <a:srgbClr val="7498BF"/>
              </a:buClr>
            </a:pPr>
            <a:r>
              <a:rPr lang="en-US" altLang="zh-CN" sz="16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Infrastructure-as-a-Service (IaaS): </a:t>
            </a:r>
            <a:r>
              <a:rPr lang="en-US" altLang="zh-CN" sz="16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You use a cloud provider’s platform to develop, run and manage applications without worrying about the underlying infrastructure.</a:t>
            </a:r>
          </a:p>
        </p:txBody>
      </p:sp>
      <p:pic>
        <p:nvPicPr>
          <p:cNvPr id="1030" name="Picture 6" descr="IaaS vs. PaaS vs. SaaS: Here's What You Need to Know About Each">
            <a:extLst>
              <a:ext uri="{FF2B5EF4-FFF2-40B4-BE49-F238E27FC236}">
                <a16:creationId xmlns:a16="http://schemas.microsoft.com/office/drawing/2014/main" id="{0797BDAE-8F8A-1992-7888-A8ADDDA2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85385"/>
            <a:ext cx="3856811" cy="35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88E40F-E448-2D28-57AA-33D0E37C4249}"/>
              </a:ext>
            </a:extLst>
          </p:cNvPr>
          <p:cNvSpPr/>
          <p:nvPr/>
        </p:nvSpPr>
        <p:spPr>
          <a:xfrm>
            <a:off x="3159512" y="4430751"/>
            <a:ext cx="1025912" cy="185854"/>
          </a:xfrm>
          <a:prstGeom prst="rect">
            <a:avLst/>
          </a:prstGeom>
          <a:ln w="3175">
            <a:solidFill>
              <a:srgbClr val="B8B8B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Examples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5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59752C-56DE-3D4F-5F82-AEA7F598957C}"/>
              </a:ext>
            </a:extLst>
          </p:cNvPr>
          <p:cNvSpPr/>
          <p:nvPr/>
        </p:nvSpPr>
        <p:spPr>
          <a:xfrm>
            <a:off x="0" y="0"/>
            <a:ext cx="9144000" cy="8400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326037-950A-2C15-C0D2-B2563BBF8F7A}"/>
              </a:ext>
            </a:extLst>
          </p:cNvPr>
          <p:cNvSpPr/>
          <p:nvPr/>
        </p:nvSpPr>
        <p:spPr>
          <a:xfrm>
            <a:off x="5329645" y="1272436"/>
            <a:ext cx="2945675" cy="287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94F189-525A-37C4-5AC3-1ED3CBBA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50" y="230850"/>
            <a:ext cx="7715700" cy="467100"/>
          </a:xfrm>
        </p:spPr>
        <p:txBody>
          <a:bodyPr/>
          <a:lstStyle/>
          <a:p>
            <a:r>
              <a:rPr lang="en-US" dirty="0"/>
              <a:t>Green Cloud Computing</a:t>
            </a:r>
            <a:endParaRPr lang="en-IN" dirty="0"/>
          </a:p>
        </p:txBody>
      </p:sp>
      <p:pic>
        <p:nvPicPr>
          <p:cNvPr id="1026" name="Picture 2" descr="[PDF] Green Cloud computing and Environmental Sustainability | Semantic Scholar">
            <a:extLst>
              <a:ext uri="{FF2B5EF4-FFF2-40B4-BE49-F238E27FC236}">
                <a16:creationId xmlns:a16="http://schemas.microsoft.com/office/drawing/2014/main" id="{CDD0E7CB-5C92-C091-CD2F-BA3538F2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058"/>
            <a:ext cx="4460966" cy="43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E169F-7008-F86A-E5A9-97C0AA49E365}"/>
              </a:ext>
            </a:extLst>
          </p:cNvPr>
          <p:cNvSpPr txBox="1"/>
          <p:nvPr/>
        </p:nvSpPr>
        <p:spPr>
          <a:xfrm>
            <a:off x="4578531" y="1940240"/>
            <a:ext cx="4447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250$ is spend per year for powering computers world wide, 15% goes wasted in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Reduce Global Warming.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Reduce Pollution.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Not only these solutions, it also reduce operational costs.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DB68A-E08F-ED2B-049F-E7417C31CBD3}"/>
              </a:ext>
            </a:extLst>
          </p:cNvPr>
          <p:cNvSpPr txBox="1"/>
          <p:nvPr/>
        </p:nvSpPr>
        <p:spPr>
          <a:xfrm>
            <a:off x="5450477" y="1272436"/>
            <a:ext cx="270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Green Cloud Computing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53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E56553-F8E2-3161-7D71-1D2606BD4436}"/>
              </a:ext>
            </a:extLst>
          </p:cNvPr>
          <p:cNvSpPr/>
          <p:nvPr/>
        </p:nvSpPr>
        <p:spPr>
          <a:xfrm>
            <a:off x="0" y="0"/>
            <a:ext cx="9144000" cy="8400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A8975-E2E0-72DE-AF2F-A0E9651D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50" y="176421"/>
            <a:ext cx="7715700" cy="467100"/>
          </a:xfrm>
        </p:spPr>
        <p:txBody>
          <a:bodyPr/>
          <a:lstStyle/>
          <a:p>
            <a:r>
              <a:rPr lang="en-US" dirty="0"/>
              <a:t>Carbon Footprint of Green Cloud Computing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514AB-9FF9-517B-2278-F64440B4E15E}"/>
              </a:ext>
            </a:extLst>
          </p:cNvPr>
          <p:cNvSpPr/>
          <p:nvPr/>
        </p:nvSpPr>
        <p:spPr>
          <a:xfrm>
            <a:off x="4572000" y="963313"/>
            <a:ext cx="3716383" cy="3781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B12A-E519-0D91-42CF-8DFE51E801CD}"/>
              </a:ext>
            </a:extLst>
          </p:cNvPr>
          <p:cNvSpPr txBox="1"/>
          <p:nvPr/>
        </p:nvSpPr>
        <p:spPr>
          <a:xfrm>
            <a:off x="4630783" y="1113391"/>
            <a:ext cx="3657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/>
              <a:t>Carbon Footprint in Green Cloud Computing is the amount of green house gas emissions that are caused by use of Cloud Computing services and infrastructure.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Green Cloud Computing is a practice of designing and operating cloud systems in a way that minimizes their environment impact and reduces energy consumption.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Some of the benefits of green cloud computing are lower carbon emissions, lower operational costs, improved  performance and reliability.</a:t>
            </a:r>
            <a:endParaRPr lang="en-IN" dirty="0"/>
          </a:p>
          <a:p>
            <a:endParaRPr lang="en-IN" dirty="0"/>
          </a:p>
        </p:txBody>
      </p:sp>
      <p:pic>
        <p:nvPicPr>
          <p:cNvPr id="1034" name="Picture 10" descr="Image result for carbon footprint images">
            <a:extLst>
              <a:ext uri="{FF2B5EF4-FFF2-40B4-BE49-F238E27FC236}">
                <a16:creationId xmlns:a16="http://schemas.microsoft.com/office/drawing/2014/main" id="{45667949-6282-D2D2-9E87-7379F15B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8" y="963314"/>
            <a:ext cx="3037114" cy="37816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5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48A89E-6672-1016-92E6-160622515B43}"/>
              </a:ext>
            </a:extLst>
          </p:cNvPr>
          <p:cNvSpPr/>
          <p:nvPr/>
        </p:nvSpPr>
        <p:spPr>
          <a:xfrm>
            <a:off x="0" y="0"/>
            <a:ext cx="9144000" cy="8400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069E53-3A6E-8467-284C-3660809C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78" y="186479"/>
            <a:ext cx="7715700" cy="467100"/>
          </a:xfrm>
        </p:spPr>
        <p:txBody>
          <a:bodyPr/>
          <a:lstStyle/>
          <a:p>
            <a:r>
              <a:rPr lang="en-US" dirty="0"/>
              <a:t>Green Cloud Techniques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FEE7C-1BFD-4CA3-041B-66E85A06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7" y="840058"/>
            <a:ext cx="5101045" cy="42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4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82FC92-FF0A-D8CA-8387-6A8F4FF3DF1B}"/>
              </a:ext>
            </a:extLst>
          </p:cNvPr>
          <p:cNvSpPr/>
          <p:nvPr/>
        </p:nvSpPr>
        <p:spPr>
          <a:xfrm>
            <a:off x="0" y="0"/>
            <a:ext cx="9144000" cy="8400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868AE-97E1-CF38-A81A-56EEE91E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30" y="186479"/>
            <a:ext cx="7715700" cy="467100"/>
          </a:xfrm>
        </p:spPr>
        <p:txBody>
          <a:bodyPr/>
          <a:lstStyle/>
          <a:p>
            <a:r>
              <a:rPr lang="en-US" dirty="0"/>
              <a:t>Limitations of Green Cloud Computing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40869-B338-09FE-8DF5-CD3E2F3E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3" y="944229"/>
            <a:ext cx="7713617" cy="39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3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33514-6D59-75A0-962F-C714AED850A4}"/>
              </a:ext>
            </a:extLst>
          </p:cNvPr>
          <p:cNvSpPr/>
          <p:nvPr/>
        </p:nvSpPr>
        <p:spPr>
          <a:xfrm>
            <a:off x="1011258" y="288834"/>
            <a:ext cx="2161903" cy="4149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BB21EE4B-DBAF-58B5-438E-FB8E0B00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745"/>
            <a:ext cx="4184421" cy="4671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3B3E0-6BD8-9A99-422B-CC7D81C34166}"/>
              </a:ext>
            </a:extLst>
          </p:cNvPr>
          <p:cNvSpPr txBox="1"/>
          <p:nvPr/>
        </p:nvSpPr>
        <p:spPr>
          <a:xfrm>
            <a:off x="1011258" y="1113178"/>
            <a:ext cx="4083255" cy="2246769"/>
          </a:xfrm>
          <a:prstGeom prst="rect">
            <a:avLst/>
          </a:prstGeom>
          <a:ln>
            <a:solidFill>
              <a:schemeClr val="accent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Green Cloud Computing is changing the technological world.  It is not only a new trend but a technology that allows change to become more environment friendly that too with low-cost IT budget.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652F8-4CBB-4011-9673-2470120C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280"/>
            <a:ext cx="9144000" cy="13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397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351</Words>
  <Application>Microsoft Office PowerPoint</Application>
  <PresentationFormat>On-screen Show (16:9)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Calibri</vt:lpstr>
      <vt:lpstr>Jost</vt:lpstr>
      <vt:lpstr>Jost SemiBold</vt:lpstr>
      <vt:lpstr>Wingdings</vt:lpstr>
      <vt:lpstr>Introduction to Cloud Computing Workshop by Slidesgo</vt:lpstr>
      <vt:lpstr>Green Cloud Computing</vt:lpstr>
      <vt:lpstr>Why Cloud Computing ?  </vt:lpstr>
      <vt:lpstr>What is Cloud Computing</vt:lpstr>
      <vt:lpstr>Cloud Service Models</vt:lpstr>
      <vt:lpstr>Green Cloud Computing</vt:lpstr>
      <vt:lpstr>Carbon Footprint of Green Cloud Computing</vt:lpstr>
      <vt:lpstr>Green Cloud Techniques</vt:lpstr>
      <vt:lpstr>Limitations of Green Cloud Computing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Cloud Computing</dc:title>
  <dc:creator>GOVARDAN</dc:creator>
  <cp:lastModifiedBy>GOVARDAN N.A.</cp:lastModifiedBy>
  <cp:revision>19</cp:revision>
  <dcterms:modified xsi:type="dcterms:W3CDTF">2023-04-02T06:57:50Z</dcterms:modified>
</cp:coreProperties>
</file>