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9"/>
  </p:notesMasterIdLst>
  <p:sldIdLst>
    <p:sldId id="276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175BD-BE57-48BE-AF15-F45D4633785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9B42D-5B88-4318-8F37-30D4CC13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3763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2225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22031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0845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9023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3430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8991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5615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568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3501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8213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654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6612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0052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490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364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BA9F-0B38-4AF0-B3B8-218EB310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860331"/>
          </a:xfrm>
        </p:spPr>
        <p:txBody>
          <a:bodyPr/>
          <a:lstStyle/>
          <a:p>
            <a:r>
              <a:rPr lang="en-US" dirty="0"/>
              <a:t>           The Bible  Mission</a:t>
            </a:r>
            <a:br>
              <a:rPr lang="en-US" dirty="0"/>
            </a:br>
            <a:r>
              <a:rPr lang="en-US" dirty="0"/>
              <a:t>The Revelation of God to St. M. </a:t>
            </a:r>
            <a:r>
              <a:rPr lang="en-US" dirty="0" err="1" smtClean="0"/>
              <a:t>Devadas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Bible Mission’s Annual Conference</a:t>
            </a:r>
            <a:endParaRPr lang="en-US" dirty="0"/>
          </a:p>
        </p:txBody>
      </p:sp>
      <p:pic>
        <p:nvPicPr>
          <p:cNvPr id="1026" name="Picture 2" descr="Image result for bible mission">
            <a:extLst>
              <a:ext uri="{FF2B5EF4-FFF2-40B4-BE49-F238E27FC236}">
                <a16:creationId xmlns:a16="http://schemas.microsoft.com/office/drawing/2014/main" id="{27FF0D2B-A6B6-4F64-96C9-CA1C059C8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98" y="3299487"/>
            <a:ext cx="4151417" cy="252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D3EB6-0D17-45C1-BEA6-89519F458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75" y="2804622"/>
            <a:ext cx="3046454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74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19123"/>
              </p:ext>
            </p:extLst>
          </p:nvPr>
        </p:nvGraphicFramePr>
        <p:xfrm>
          <a:off x="637628" y="1592024"/>
          <a:ext cx="89408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400">
                  <a:extLst>
                    <a:ext uri="{9D8B030D-6E8A-4147-A177-3AD203B41FA5}">
                      <a16:colId xmlns:a16="http://schemas.microsoft.com/office/drawing/2014/main" val="3929716535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1195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8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Dark Complexion(1:5)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More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Beautiful(4:7)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0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Looked upon(1:6)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Fairest among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women(5:9)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Tanned by the Sun(1:6)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Fair as the Moon, Bright as the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Sun(6:10)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444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373" y="137908"/>
            <a:ext cx="9459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Persecution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the perfection of the Bride in Song of Solomon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2" y="3879273"/>
            <a:ext cx="4039475" cy="2797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1" y="3879273"/>
            <a:ext cx="4375807" cy="27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04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24609"/>
              </p:ext>
            </p:extLst>
          </p:nvPr>
        </p:nvGraphicFramePr>
        <p:xfrm>
          <a:off x="749738" y="638912"/>
          <a:ext cx="8128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11671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0440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63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Anger of Brothers(1:6)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Praised by the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Queens(6:9)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0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Keeper of vineyards(1:6)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Army with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banners(6:10)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veiled and made to wait(5:7)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crowned like Mount Carmel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(3:11)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4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stirred up(8:4)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carried in Solomon’s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couch(3:7)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5931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93" y="3668110"/>
            <a:ext cx="2603063" cy="2963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21" y="3668110"/>
            <a:ext cx="3979917" cy="29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4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31536"/>
              </p:ext>
            </p:extLst>
          </p:nvPr>
        </p:nvGraphicFramePr>
        <p:xfrm>
          <a:off x="728717" y="361040"/>
          <a:ext cx="81280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8902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47610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1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Winter stagnation(2:11)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singing of spring(season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)(2:11)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9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Foxes and little foxes that ruin vineyards(2:15)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Pleasant fruits of all manner – New and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Old(7:13)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3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slackness of night(5:2)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Holding the Groom tight without letting him go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again(3:4)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0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silent keepers (Un assisting)(5:7)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 Quenchable quest to find the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Groom(5:6)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417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96" y="4309239"/>
            <a:ext cx="2676635" cy="1975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7" y="4309239"/>
            <a:ext cx="2226691" cy="1975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80" y="4309239"/>
            <a:ext cx="1763737" cy="19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5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0284"/>
              </p:ext>
            </p:extLst>
          </p:nvPr>
        </p:nvGraphicFramePr>
        <p:xfrm>
          <a:off x="719482" y="280460"/>
          <a:ext cx="8128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3560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367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1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scares of night(3:8)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 carried in the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Couch(3:7)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5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Mountains of Leopards and the dens of Lions(4:8)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Made as the chariots of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Amminadab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(6:12)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– Debilities (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Fraility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5 ,6)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Sustainable faith (Unconquerable) (6:3)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308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16" y="3310759"/>
            <a:ext cx="3036843" cy="3126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61" y="3310759"/>
            <a:ext cx="3684205" cy="31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47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91254"/>
              </p:ext>
            </p:extLst>
          </p:nvPr>
        </p:nvGraphicFramePr>
        <p:xfrm>
          <a:off x="760249" y="698645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691558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141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1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Blows and wounds(5:7)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and Pleasant with all the delights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.(7:6)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 despised (8:1)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state; The only one ; The dearest one  (6:9)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9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 pangs (8:5)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become multitudes (A Holy Nation and Royal Priesthood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)(7:13)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1544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27" y="3426372"/>
            <a:ext cx="3128579" cy="2575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49" y="3426373"/>
            <a:ext cx="2228192" cy="2575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9" y="3426373"/>
            <a:ext cx="1636110" cy="25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3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268" y="220718"/>
            <a:ext cx="9469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the Holy Spirit Father Bless and Establish all of us to be His Bride.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1875" y="1618594"/>
            <a:ext cx="3710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1" y="2462472"/>
            <a:ext cx="4340773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45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270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           The Bible  Mission The Revelation of God to St. M. Devadas The Bible Mission’s Annual Conference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spirit of life: Deleivery from the law of sin and death</dc:title>
  <dc:creator>Eswar karangula</dc:creator>
  <cp:lastModifiedBy>Baluswamy, Govarthanan</cp:lastModifiedBy>
  <cp:revision>164</cp:revision>
  <dcterms:created xsi:type="dcterms:W3CDTF">2018-10-14T07:40:51Z</dcterms:created>
  <dcterms:modified xsi:type="dcterms:W3CDTF">2019-11-17T16:16:16Z</dcterms:modified>
</cp:coreProperties>
</file>