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2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22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9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3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8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6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3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F1FF-A02F-474F-A9E6-BF89D15A9352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2B4E10-2BFB-4407-B77A-B7E282C69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920" y="1827757"/>
            <a:ext cx="9144000" cy="6280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spirit of life: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Delivering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law of sin and death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89" y="2375691"/>
            <a:ext cx="5500688" cy="41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suffering : To become the </a:t>
            </a:r>
            <a:r>
              <a:rPr lang="en-US" dirty="0" err="1"/>
              <a:t>Partekars</a:t>
            </a:r>
            <a:r>
              <a:rPr lang="en-US" dirty="0"/>
              <a:t> of chart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" y="2061210"/>
            <a:ext cx="7245531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</a:t>
            </a:r>
            <a:r>
              <a:rPr lang="en-US" dirty="0" smtClean="0"/>
              <a:t>glorification: </a:t>
            </a:r>
            <a:r>
              <a:rPr lang="en-US" dirty="0"/>
              <a:t>for example tolerance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7" y="2026195"/>
            <a:ext cx="6331132" cy="44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1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liberty: for the </a:t>
            </a:r>
            <a:r>
              <a:rPr lang="en-US" dirty="0" err="1"/>
              <a:t>revelary</a:t>
            </a:r>
            <a:r>
              <a:rPr lang="en-US" dirty="0"/>
              <a:t> of the sons of the god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7" y="2220686"/>
            <a:ext cx="6839389" cy="42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7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Spirit of birth </a:t>
            </a:r>
            <a:r>
              <a:rPr lang="en-US" dirty="0" smtClean="0"/>
              <a:t>parry's </a:t>
            </a:r>
            <a:r>
              <a:rPr lang="en-US" dirty="0"/>
              <a:t>: to be </a:t>
            </a:r>
            <a:r>
              <a:rPr lang="en-US" dirty="0" smtClean="0"/>
              <a:t>delivered </a:t>
            </a:r>
            <a:r>
              <a:rPr lang="en-US" dirty="0"/>
              <a:t>from the bondage of corruption</a:t>
            </a:r>
            <a:br>
              <a:rPr lang="en-US" dirty="0"/>
            </a:br>
            <a:r>
              <a:rPr lang="en-US" dirty="0"/>
              <a:t>          Rom 8:26,22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4" y="2521647"/>
            <a:ext cx="6666667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spirit of </a:t>
            </a:r>
            <a:r>
              <a:rPr lang="en-US" dirty="0" smtClean="0"/>
              <a:t>first fruits</a:t>
            </a:r>
            <a:r>
              <a:rPr lang="en-US" dirty="0"/>
              <a:t>: to </a:t>
            </a:r>
            <a:r>
              <a:rPr lang="en-US" dirty="0" smtClean="0"/>
              <a:t>groom </a:t>
            </a:r>
            <a:r>
              <a:rPr lang="en-US" dirty="0"/>
              <a:t>within </a:t>
            </a:r>
            <a:r>
              <a:rPr lang="en-US" dirty="0" smtClean="0"/>
              <a:t>clarifies Rom </a:t>
            </a:r>
            <a:r>
              <a:rPr lang="en-US" dirty="0"/>
              <a:t>8,23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76" y="2628626"/>
            <a:ext cx="6230017" cy="33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transformation : for the redemption of the body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35" y="2285577"/>
            <a:ext cx="3359331" cy="45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walking : for the fulfillment of the righteous recruitment of the lord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32" y="2357019"/>
            <a:ext cx="6815274" cy="39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Spirit of mind and attitude: for life and peace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34" y="2046514"/>
            <a:ext cx="7123748" cy="38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Spirit of dwelling : for being captivated by the lord to be in </a:t>
            </a:r>
            <a:r>
              <a:rPr lang="en-US" dirty="0" smtClean="0"/>
              <a:t>possession </a:t>
            </a:r>
            <a:r>
              <a:rPr lang="en-US" dirty="0"/>
              <a:t>of the lord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66" y="2330341"/>
            <a:ext cx="6740434" cy="34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5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200297"/>
            <a:ext cx="8596668" cy="1320800"/>
          </a:xfrm>
        </p:spPr>
        <p:txBody>
          <a:bodyPr/>
          <a:lstStyle/>
          <a:p>
            <a:r>
              <a:rPr lang="en-US" dirty="0"/>
              <a:t>The Spirit of righteousness: to make the </a:t>
            </a:r>
            <a:r>
              <a:rPr lang="en-US" dirty="0" err="1"/>
              <a:t>fleah</a:t>
            </a:r>
            <a:r>
              <a:rPr lang="en-US" dirty="0"/>
              <a:t> dead to sin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98928"/>
            <a:ext cx="6310811" cy="42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200297"/>
            <a:ext cx="8596668" cy="1320800"/>
          </a:xfrm>
        </p:spPr>
        <p:txBody>
          <a:bodyPr/>
          <a:lstStyle/>
          <a:p>
            <a:r>
              <a:rPr lang="en-US" dirty="0"/>
              <a:t>The Spirit of resurrection : to give life to the mortal bodies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976847"/>
            <a:ext cx="7114902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3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Spirit of leading : To become the sons of god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16" y="1930400"/>
            <a:ext cx="6810103" cy="45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3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Spirit of </a:t>
            </a:r>
            <a:r>
              <a:rPr lang="en-US" dirty="0" smtClean="0"/>
              <a:t>adoption </a:t>
            </a:r>
            <a:r>
              <a:rPr lang="en-US" dirty="0"/>
              <a:t>: To intercede and to my ABBA</a:t>
            </a:r>
            <a:r>
              <a:rPr lang="en-US" dirty="0" smtClean="0"/>
              <a:t>, Father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62" y="2372814"/>
            <a:ext cx="5411072" cy="36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02" y="31350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Spirit of inheritance : To be the heirs of god and to become the joint heirs with </a:t>
            </a:r>
            <a:r>
              <a:rPr lang="en-US" dirty="0" smtClean="0"/>
              <a:t>Christ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68" y="199249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61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194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The spirit of life: Delivering from the law of sin and death </vt:lpstr>
      <vt:lpstr>The spirit of walking : for the fulfillment of the righteous recruitment of the lord</vt:lpstr>
      <vt:lpstr>The Spirit of mind and attitude: for life and peace </vt:lpstr>
      <vt:lpstr>The Spirit of dwelling : for being captivated by the lord to be in possession of the lord </vt:lpstr>
      <vt:lpstr>The Spirit of righteousness: to make the fleah dead to sin</vt:lpstr>
      <vt:lpstr>The Spirit of resurrection : to give life to the mortal bodies</vt:lpstr>
      <vt:lpstr>The Spirit of leading : To become the sons of god </vt:lpstr>
      <vt:lpstr>The Spirit of adoption : To intercede and to my ABBA, Father</vt:lpstr>
      <vt:lpstr>The Spirit of inheritance : To be the heirs of god and to become the joint heirs with Christ</vt:lpstr>
      <vt:lpstr>The Spirit of suffering : To become the Partekars of chart</vt:lpstr>
      <vt:lpstr>The spirit of glorification: for example tolerance</vt:lpstr>
      <vt:lpstr>The spirit of liberty: for the revelary of the sons of the god</vt:lpstr>
      <vt:lpstr>The Spirit of birth parry's : to be delivered from the bondage of corruption           Rom 8:26,22</vt:lpstr>
      <vt:lpstr>The spirit of first fruits: to groom within clarifies Rom 8,23</vt:lpstr>
      <vt:lpstr>The spirit of transformation : for the redemption of the body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spirit of life: Deleivery from the law of sin and death</dc:title>
  <dc:creator>Eswar karangula</dc:creator>
  <cp:lastModifiedBy>Praveena, Thathireddy</cp:lastModifiedBy>
  <cp:revision>8</cp:revision>
  <dcterms:created xsi:type="dcterms:W3CDTF">2018-10-14T07:40:51Z</dcterms:created>
  <dcterms:modified xsi:type="dcterms:W3CDTF">2018-10-16T10:35:46Z</dcterms:modified>
</cp:coreProperties>
</file>