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7" r:id="rId8"/>
    <p:sldId id="266" r:id="rId9"/>
    <p:sldId id="261" r:id="rId10"/>
    <p:sldId id="262" r:id="rId11"/>
    <p:sldId id="268" r:id="rId12"/>
    <p:sldId id="269" r:id="rId13"/>
    <p:sldId id="26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93" autoAdjust="0"/>
  </p:normalViewPr>
  <p:slideViewPr>
    <p:cSldViewPr snapToGrid="0">
      <p:cViewPr varScale="1">
        <p:scale>
          <a:sx n="86" d="100"/>
          <a:sy n="86" d="100"/>
        </p:scale>
        <p:origin x="33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7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0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772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5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57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2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0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9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85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8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2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0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7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4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A68C-240C-416E-96EA-D60E04DADC24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075C4C-7EE9-4B27-A8FE-E4A2CBCD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Teaching and Maturity Teachings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ntroduction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Meaning of the two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lementary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teaching is the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teachings about Christ and the primary lessons in Christian walk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Elementary Teaching 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Teaching that concerns the Christian foundation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3:10)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Repentance i.e. confession of sins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Belief in God i.e. faith in the Lord;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Doctrinal debates on Baptism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Laying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Resurrection of the dead.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Eternal Judgement.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10" y="3377344"/>
            <a:ext cx="3847043" cy="25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1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Maturity Teaching.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2612"/>
            <a:ext cx="8596668" cy="31864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Maturity teaching is the solid food that was mentioned and prescribed by </a:t>
            </a:r>
            <a:r>
              <a:rPr lang="en-US" dirty="0"/>
              <a:t>S</a:t>
            </a:r>
            <a:r>
              <a:rPr lang="en-US" dirty="0" smtClean="0"/>
              <a:t>t </a:t>
            </a:r>
            <a:r>
              <a:rPr lang="en-US" dirty="0"/>
              <a:t>Paul </a:t>
            </a:r>
            <a:r>
              <a:rPr lang="en-US" dirty="0" smtClean="0"/>
              <a:t>in (Heb 5:12- 14) </a:t>
            </a:r>
            <a:r>
              <a:rPr lang="en-US" dirty="0"/>
              <a:t>against </a:t>
            </a:r>
            <a:r>
              <a:rPr lang="en-US" dirty="0" smtClean="0"/>
              <a:t>simple </a:t>
            </a:r>
            <a:r>
              <a:rPr lang="en-US" dirty="0"/>
              <a:t>nulk. The same we see in (I </a:t>
            </a:r>
            <a:r>
              <a:rPr lang="en-US" dirty="0" smtClean="0"/>
              <a:t>cor 3:1-2</a:t>
            </a:r>
            <a:r>
              <a:rPr lang="en-US" dirty="0"/>
              <a:t>) also.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  a)It is concerned with the super structure not the </a:t>
            </a:r>
            <a:r>
              <a:rPr lang="en-US" dirty="0" smtClean="0"/>
              <a:t>foundation (I cor 3:10-14)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b)It is accruing the righteous of Christ  </a:t>
            </a:r>
            <a:r>
              <a:rPr lang="en-US" dirty="0" smtClean="0"/>
              <a:t>(Heb </a:t>
            </a:r>
            <a:r>
              <a:rPr lang="en-US" dirty="0"/>
              <a:t>5 </a:t>
            </a:r>
            <a:r>
              <a:rPr lang="en-US" dirty="0" smtClean="0"/>
              <a:t>:13), </a:t>
            </a:r>
            <a:r>
              <a:rPr lang="en-US" dirty="0"/>
              <a:t>but not ceremonial repentance.</a:t>
            </a:r>
          </a:p>
          <a:p>
            <a:pPr marL="0" indent="0">
              <a:buNone/>
            </a:pPr>
            <a:r>
              <a:rPr lang="en-US" dirty="0"/>
              <a:t>        c)It is exhibiting the faith that welcome the world </a:t>
            </a:r>
            <a:r>
              <a:rPr lang="en-US" dirty="0" smtClean="0"/>
              <a:t>(I </a:t>
            </a:r>
            <a:r>
              <a:rPr lang="en-US" dirty="0"/>
              <a:t>Iohn </a:t>
            </a:r>
            <a:r>
              <a:rPr lang="en-US" dirty="0" smtClean="0"/>
              <a:t>5:4),</a:t>
            </a:r>
            <a:r>
              <a:rPr lang="en-US" dirty="0"/>
              <a:t>the faith that symbolizes and stands out the bride from aiming the maidens, as the wife of the Lands   </a:t>
            </a:r>
            <a:r>
              <a:rPr lang="en-US" dirty="0" smtClean="0"/>
              <a:t>(R 19:7)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96" y="4659086"/>
            <a:ext cx="3862524" cy="193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4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6" y="6217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d) Maturity teaching is the Baptism of the Holy Spirit but not re Baptism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</a:t>
            </a:r>
            <a:r>
              <a:rPr lang="en-US" dirty="0"/>
              <a:t>) Maturity teaching is sending out believers </a:t>
            </a:r>
            <a:r>
              <a:rPr lang="en-US" dirty="0" smtClean="0"/>
              <a:t>evangelists </a:t>
            </a:r>
            <a:r>
              <a:rPr lang="en-US" dirty="0"/>
              <a:t>prophets, apostles to preach the gospel to the world while preparing the church for the rapture of Christ,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f)Maturity </a:t>
            </a:r>
            <a:r>
              <a:rPr lang="en-US" dirty="0"/>
              <a:t>teaching is not simply laying hands but it is impairing of the gifts of the Holy Spirit laying on the hands   </a:t>
            </a:r>
            <a:r>
              <a:rPr lang="en-US" dirty="0" smtClean="0"/>
              <a:t>(II </a:t>
            </a:r>
            <a:r>
              <a:rPr lang="en-US" dirty="0"/>
              <a:t>T</a:t>
            </a:r>
            <a:r>
              <a:rPr lang="en-US" dirty="0" smtClean="0"/>
              <a:t>himothy 1:6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62" y="3272967"/>
            <a:ext cx="4706086" cy="29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73" y="93395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g) Maturity teaching is all about the bodily ascension of the church. </a:t>
            </a:r>
          </a:p>
          <a:p>
            <a:pPr marL="0" indent="0">
              <a:buNone/>
            </a:pPr>
            <a:r>
              <a:rPr lang="en-US" dirty="0"/>
              <a:t>It has nothing to do with the resurrection of the body.</a:t>
            </a:r>
          </a:p>
          <a:p>
            <a:pPr marL="0" indent="0">
              <a:buNone/>
            </a:pPr>
            <a:r>
              <a:rPr lang="en-US" dirty="0"/>
              <a:t>           M/T aims at the rapture of the  Living saints but not at the ascension of the believes who slept in the lord with rapture faith.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8" y="3044283"/>
            <a:ext cx="4388118" cy="33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9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51" y="323080"/>
            <a:ext cx="8596668" cy="612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 </a:t>
            </a:r>
            <a:r>
              <a:rPr lang="en-US" dirty="0" smtClean="0"/>
              <a:t>)Maturity </a:t>
            </a:r>
            <a:r>
              <a:rPr lang="en-US" dirty="0"/>
              <a:t>teaching is that "And so we will be with the Lord </a:t>
            </a:r>
            <a:r>
              <a:rPr lang="en-US" dirty="0" smtClean="0"/>
              <a:t>forever“                   ( </a:t>
            </a:r>
            <a:r>
              <a:rPr lang="en-US" dirty="0"/>
              <a:t>I </a:t>
            </a:r>
            <a:r>
              <a:rPr lang="en-US" dirty="0" smtClean="0"/>
              <a:t>Thes 4:17)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/>
              <a:t> </a:t>
            </a:r>
            <a:r>
              <a:rPr lang="en-US" dirty="0"/>
              <a:t>It does not focus on the eternal judgement.</a:t>
            </a:r>
          </a:p>
          <a:p>
            <a:pPr marL="0" indent="0">
              <a:buNone/>
            </a:pPr>
            <a:r>
              <a:rPr lang="en-US" dirty="0"/>
              <a:t>             Rather M/T makes believers to pray and plead God to save people from the eternal judgement or the great white throne judgement.</a:t>
            </a:r>
          </a:p>
          <a:p>
            <a:pPr marL="0" indent="0">
              <a:buNone/>
            </a:pPr>
            <a:r>
              <a:rPr lang="en-US" dirty="0"/>
              <a:t>             M/T focusses on preaching much about Salvation and perfection and preaching less about </a:t>
            </a:r>
            <a:r>
              <a:rPr lang="en-US" dirty="0" smtClean="0"/>
              <a:t>condemnation </a:t>
            </a:r>
            <a:r>
              <a:rPr lang="en-US" dirty="0"/>
              <a:t>and hell fire</a:t>
            </a:r>
          </a:p>
          <a:p>
            <a:pPr marL="0" indent="0">
              <a:buNone/>
            </a:pPr>
            <a:r>
              <a:rPr lang="en-US" dirty="0"/>
              <a:t>           M/T = Maturity Teaching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15" y="3383711"/>
            <a:ext cx="4537166" cy="273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Teaching  in contrast with the elementary teaching: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Elementary teaching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word of god </a:t>
            </a:r>
          </a:p>
          <a:p>
            <a:r>
              <a:rPr lang="en-IN" dirty="0"/>
              <a:t>teachings of apostles</a:t>
            </a:r>
          </a:p>
          <a:p>
            <a:r>
              <a:rPr lang="en-IN" dirty="0"/>
              <a:t>the holy communion </a:t>
            </a:r>
          </a:p>
          <a:p>
            <a:r>
              <a:rPr lang="en-IN" dirty="0"/>
              <a:t>perennial prayer</a:t>
            </a:r>
          </a:p>
          <a:p>
            <a:r>
              <a:rPr lang="en-IN" dirty="0"/>
              <a:t>constant </a:t>
            </a:r>
            <a:r>
              <a:rPr lang="en-IN" dirty="0" smtClean="0"/>
              <a:t>confession </a:t>
            </a:r>
            <a:r>
              <a:rPr lang="en-IN" dirty="0"/>
              <a:t>of </a:t>
            </a:r>
            <a:r>
              <a:rPr lang="en-IN" dirty="0" smtClean="0"/>
              <a:t>sins </a:t>
            </a:r>
            <a:endParaRPr lang="en-IN" dirty="0"/>
          </a:p>
          <a:p>
            <a:r>
              <a:rPr lang="en-IN" dirty="0"/>
              <a:t>basic faith for salvation </a:t>
            </a:r>
          </a:p>
          <a:p>
            <a:r>
              <a:rPr lang="en-IN" dirty="0"/>
              <a:t>water baptism &amp; many baptisms </a:t>
            </a:r>
          </a:p>
          <a:p>
            <a:r>
              <a:rPr lang="en-IN" dirty="0"/>
              <a:t>laying on the hands(functional) </a:t>
            </a:r>
          </a:p>
          <a:p>
            <a:r>
              <a:rPr lang="en-IN" dirty="0"/>
              <a:t>locking for resurrection </a:t>
            </a:r>
          </a:p>
          <a:p>
            <a:r>
              <a:rPr lang="en-US" dirty="0"/>
              <a:t>electrical judgement( </a:t>
            </a:r>
            <a:r>
              <a:rPr lang="en-US" dirty="0" smtClean="0"/>
              <a:t>scares </a:t>
            </a:r>
            <a:r>
              <a:rPr lang="en-US" dirty="0"/>
              <a:t>of lake of fire)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Maturity teaching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living word (i.e. Jesus)</a:t>
            </a:r>
          </a:p>
          <a:p>
            <a:r>
              <a:rPr lang="en-IN" dirty="0"/>
              <a:t>revelation from the lord</a:t>
            </a:r>
          </a:p>
          <a:p>
            <a:r>
              <a:rPr lang="en-US" dirty="0"/>
              <a:t> the glorious communion served by the lord himself</a:t>
            </a:r>
          </a:p>
          <a:p>
            <a:r>
              <a:rPr lang="en-US" dirty="0"/>
              <a:t>face to face fellowship with the lord</a:t>
            </a:r>
          </a:p>
          <a:p>
            <a:r>
              <a:rPr lang="en-US" dirty="0" smtClean="0"/>
              <a:t>praising </a:t>
            </a:r>
            <a:r>
              <a:rPr lang="en-US" dirty="0"/>
              <a:t>god for complete forgiveness</a:t>
            </a:r>
          </a:p>
          <a:p>
            <a:r>
              <a:rPr lang="en-IN" dirty="0"/>
              <a:t>rapture faith for ascension</a:t>
            </a:r>
          </a:p>
          <a:p>
            <a:r>
              <a:rPr lang="en-US" dirty="0"/>
              <a:t>one baptism. the baptism of the holy spirit</a:t>
            </a:r>
          </a:p>
          <a:p>
            <a:r>
              <a:rPr lang="en-US" dirty="0"/>
              <a:t>imparting the gifts of the holy spirit (spirit filled)</a:t>
            </a:r>
          </a:p>
          <a:p>
            <a:r>
              <a:rPr lang="en-US" dirty="0"/>
              <a:t>waiting for the rapture cloud (shekchina)</a:t>
            </a:r>
          </a:p>
          <a:p>
            <a:r>
              <a:rPr lang="en-US" dirty="0"/>
              <a:t>eternal salvation.( </a:t>
            </a:r>
            <a:r>
              <a:rPr lang="en-US" dirty="0" err="1" smtClean="0"/>
              <a:t>fullfillment</a:t>
            </a:r>
            <a:r>
              <a:rPr lang="en-US" dirty="0" smtClean="0"/>
              <a:t> </a:t>
            </a:r>
            <a:r>
              <a:rPr lang="en-US" dirty="0"/>
              <a:t>of the three fold solvation 30, 60, 100)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72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11" y="279538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900" dirty="0"/>
              <a:t>As every construction has a solid secure and suitable foundation, the beginnings of our Christian life has a foundation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The below are the four pillars of Christian faith and foundation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              Word of God                                       </a:t>
            </a:r>
          </a:p>
          <a:p>
            <a:r>
              <a:rPr lang="en-US" dirty="0"/>
              <a:t>                          the teachings of the Apostles                      </a:t>
            </a:r>
          </a:p>
          <a:p>
            <a:r>
              <a:rPr lang="en-US" dirty="0"/>
              <a:t>                          The Holy Communion  </a:t>
            </a:r>
          </a:p>
          <a:p>
            <a:r>
              <a:rPr lang="en-US" dirty="0"/>
              <a:t>                          Perennial Prayer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62" y="2338251"/>
            <a:ext cx="3622766" cy="38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Confession of Sins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67" y="1647405"/>
            <a:ext cx="8596668" cy="3880773"/>
          </a:xfrm>
        </p:spPr>
        <p:txBody>
          <a:bodyPr/>
          <a:lstStyle/>
          <a:p>
            <a:r>
              <a:rPr lang="en-US" dirty="0"/>
              <a:t>confession of sins is essential for complete forgiveness. </a:t>
            </a:r>
          </a:p>
          <a:p>
            <a:r>
              <a:rPr lang="en-US" dirty="0"/>
              <a:t>confession being backed up by faith </a:t>
            </a:r>
          </a:p>
          <a:p>
            <a:r>
              <a:rPr lang="en-US" dirty="0"/>
              <a:t>constant confession without real repentance is meaning less and making mockery of god </a:t>
            </a:r>
          </a:p>
          <a:p>
            <a:r>
              <a:rPr lang="en-US" dirty="0"/>
              <a:t>confession at the level of thought and mind at the level of deed.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94" y="3705881"/>
            <a:ext cx="4742188" cy="27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3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In God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36" y="2012154"/>
            <a:ext cx="9447063" cy="2058213"/>
          </a:xfrm>
        </p:spPr>
        <p:txBody>
          <a:bodyPr/>
          <a:lstStyle/>
          <a:p>
            <a:r>
              <a:rPr lang="en-US" dirty="0"/>
              <a:t>          Belief in God i.e. Basic faith</a:t>
            </a:r>
          </a:p>
          <a:p>
            <a:r>
              <a:rPr lang="en-US" dirty="0"/>
              <a:t>          James warns us of the rudimentary faith you believe that there is one God </a:t>
            </a:r>
          </a:p>
          <a:p>
            <a:r>
              <a:rPr lang="en-US" dirty="0"/>
              <a:t>           Good! Even the demons believe that </a:t>
            </a:r>
            <a:r>
              <a:rPr lang="en-US" dirty="0" smtClean="0"/>
              <a:t>(James 2:19)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8" y="4152122"/>
            <a:ext cx="5052430" cy="24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9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64" y="1123527"/>
            <a:ext cx="8578178" cy="2255294"/>
          </a:xfrm>
        </p:spPr>
        <p:txBody>
          <a:bodyPr/>
          <a:lstStyle/>
          <a:p>
            <a:r>
              <a:rPr lang="en-US" dirty="0"/>
              <a:t> Faith that comes through the listening of God's word   (Rom - 10:17)</a:t>
            </a:r>
          </a:p>
          <a:p>
            <a:r>
              <a:rPr lang="en-US" dirty="0"/>
              <a:t>           Faith that </a:t>
            </a:r>
            <a:r>
              <a:rPr lang="en-US" sz="2000" dirty="0"/>
              <a:t>cannot</a:t>
            </a:r>
            <a:r>
              <a:rPr lang="en-US" dirty="0"/>
              <a:t> openly admit Jesus              (John   12:42)</a:t>
            </a:r>
          </a:p>
          <a:p>
            <a:r>
              <a:rPr lang="en-US" dirty="0"/>
              <a:t>           Faith that can not stand the tempests of life     Luke  8.25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72" y="3227581"/>
            <a:ext cx="5284563" cy="23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2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Battles of Baptism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3313"/>
            <a:ext cx="6515946" cy="4649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"For Christ did not send me to baptize </a:t>
            </a:r>
            <a:r>
              <a:rPr lang="en-US" dirty="0" smtClean="0"/>
              <a:t>but </a:t>
            </a:r>
            <a:r>
              <a:rPr lang="en-US" dirty="0"/>
              <a:t>to preach the gospel" </a:t>
            </a:r>
            <a:r>
              <a:rPr lang="en-US" dirty="0" smtClean="0"/>
              <a:t>    (I Cor 1:17)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Re Baptisms,</a:t>
            </a:r>
          </a:p>
          <a:p>
            <a:pPr marL="0" indent="0">
              <a:buNone/>
            </a:pPr>
            <a:r>
              <a:rPr lang="en-US" dirty="0"/>
              <a:t> Different methods of </a:t>
            </a:r>
            <a:r>
              <a:rPr lang="en-US" dirty="0" smtClean="0"/>
              <a:t>baptisms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23" y="3407906"/>
            <a:ext cx="4111638" cy="24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90" y="5548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Laying on of hand</a:t>
            </a:r>
            <a:r>
              <a:rPr lang="en-US" dirty="0"/>
              <a:t>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Fresh initiations,</a:t>
            </a:r>
          </a:p>
          <a:p>
            <a:r>
              <a:rPr lang="en-US" dirty="0"/>
              <a:t> Ordaining again and again,</a:t>
            </a:r>
          </a:p>
          <a:p>
            <a:r>
              <a:rPr lang="en-US" dirty="0"/>
              <a:t> When something is initiated by someone we must see that it goes on. we shouldn't stop it freshly       initiate once again.</a:t>
            </a:r>
          </a:p>
          <a:p>
            <a:r>
              <a:rPr lang="en-US" dirty="0"/>
              <a:t> Seasonal and functional laying on of hands.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79" y="3554799"/>
            <a:ext cx="3334214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14" y="86704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Resurrection </a:t>
            </a:r>
            <a:r>
              <a:rPr lang="en-US" b="1" dirty="0"/>
              <a:t>of the </a:t>
            </a:r>
            <a:r>
              <a:rPr lang="en-US" b="1" dirty="0" smtClean="0"/>
              <a:t>dead:</a:t>
            </a:r>
            <a:endParaRPr lang="en-US" b="1" dirty="0"/>
          </a:p>
          <a:p>
            <a:r>
              <a:rPr lang="en-US" dirty="0"/>
              <a:t> For some of the things Christ has granted us, we shouldn't keep on stressing on them and pay extra    attention...</a:t>
            </a:r>
          </a:p>
          <a:p>
            <a:r>
              <a:rPr lang="en-US" dirty="0"/>
              <a:t> We know the death of this saints is dear in the sight of the Lord   PS 116:15;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60" y="2807434"/>
            <a:ext cx="5102972" cy="28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1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Eternal judgement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8956" y="1533573"/>
            <a:ext cx="5645089" cy="3665444"/>
          </a:xfrm>
        </p:spPr>
        <p:txBody>
          <a:bodyPr/>
          <a:lstStyle/>
          <a:p>
            <a:r>
              <a:rPr lang="en-US" dirty="0"/>
              <a:t> Many preach about eternal </a:t>
            </a:r>
            <a:r>
              <a:rPr lang="en-US" dirty="0" smtClean="0"/>
              <a:t>condemnation </a:t>
            </a:r>
            <a:r>
              <a:rPr lang="en-US" dirty="0"/>
              <a:t>rather than eternal salvation.</a:t>
            </a:r>
          </a:p>
          <a:p>
            <a:r>
              <a:rPr lang="en-US" dirty="0"/>
              <a:t> Eternal judgement is at the end of all things but not during the rapture</a:t>
            </a:r>
          </a:p>
          <a:p>
            <a:r>
              <a:rPr lang="en-US" dirty="0"/>
              <a:t> On the day of final judgement also some people will be saved.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89" y="3688511"/>
            <a:ext cx="5651862" cy="28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26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664</TotalTime>
  <Words>805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Elementary Teaching and Maturity Teachings</vt:lpstr>
      <vt:lpstr>PowerPoint Presentation</vt:lpstr>
      <vt:lpstr>Confession of Sins</vt:lpstr>
      <vt:lpstr>Belief In God</vt:lpstr>
      <vt:lpstr>PowerPoint Presentation</vt:lpstr>
      <vt:lpstr>Battles of Baptism</vt:lpstr>
      <vt:lpstr>PowerPoint Presentation</vt:lpstr>
      <vt:lpstr>PowerPoint Presentation</vt:lpstr>
      <vt:lpstr>Eternal judgement</vt:lpstr>
      <vt:lpstr>Maturity Teaching.</vt:lpstr>
      <vt:lpstr>PowerPoint Presentation</vt:lpstr>
      <vt:lpstr>PowerPoint Presentation</vt:lpstr>
      <vt:lpstr>PowerPoint Presentation</vt:lpstr>
      <vt:lpstr>Maturity Teaching  in contrast with the elementary teaching: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Teaching and Maturity Teachings</dc:title>
  <dc:creator>Eswar karangula</dc:creator>
  <cp:lastModifiedBy>Karretti, Akash</cp:lastModifiedBy>
  <cp:revision>23</cp:revision>
  <dcterms:created xsi:type="dcterms:W3CDTF">2018-10-14T20:42:23Z</dcterms:created>
  <dcterms:modified xsi:type="dcterms:W3CDTF">2018-10-19T12:53:36Z</dcterms:modified>
</cp:coreProperties>
</file>