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3" r:id="rId9"/>
    <p:sldId id="265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9852-B829-4762-8F12-BF334723CB9F}" type="datetimeFigureOut">
              <a:rPr lang="en-US" smtClean="0"/>
              <a:pPr/>
              <a:t>10/15/2018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D411-F0AB-4CC9-AA14-A0CE838244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Parable of Ten </a:t>
            </a:r>
            <a:r>
              <a:rPr lang="en-US" b="1" dirty="0" smtClean="0"/>
              <a:t>Virgins</a:t>
            </a:r>
            <a:endParaRPr lang="en-IN" b="1" dirty="0"/>
          </a:p>
        </p:txBody>
      </p:sp>
      <p:pic>
        <p:nvPicPr>
          <p:cNvPr id="1026" name="Picture 2" descr="F:\gova\Personal\New folder\fivefoolishvirgin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496"/>
            <a:ext cx="4524380" cy="32202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250030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Five Foolish Virgins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64305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The Parable that was told by Lord Jesus about the Kingdom of Heaven</a:t>
            </a:r>
            <a:endParaRPr lang="en-IN" sz="2400" dirty="0"/>
          </a:p>
        </p:txBody>
      </p:sp>
      <p:pic>
        <p:nvPicPr>
          <p:cNvPr id="1027" name="Picture 3" descr="F:\gova\Personal\New folder\fivewisevirgi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857496"/>
            <a:ext cx="4000528" cy="321471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000628" y="250030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Five Wise Virgins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you looking at Jesus?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Friend</a:t>
            </a:r>
          </a:p>
          <a:p>
            <a:r>
              <a:rPr lang="en-US" dirty="0" err="1" smtClean="0"/>
              <a:t>Saviour</a:t>
            </a:r>
            <a:r>
              <a:rPr lang="en-US" dirty="0" smtClean="0"/>
              <a:t> </a:t>
            </a:r>
          </a:p>
          <a:p>
            <a:r>
              <a:rPr lang="en-US" dirty="0" smtClean="0"/>
              <a:t>Bridegroom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4)   They all slumbered and slept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F:\gova\Personal\New folder\slumbered and slep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7909" y="2914818"/>
            <a:ext cx="7282441" cy="36098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472" y="92867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The woes of mid night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324261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The unconditional delay of the bridegroom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1714488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spiritual weaknesses </a:t>
            </a:r>
            <a:r>
              <a:rPr lang="en-IN" sz="2400" dirty="0" smtClean="0"/>
              <a:t>(Mar</a:t>
            </a:r>
            <a:r>
              <a:rPr lang="en-IN" sz="2400" dirty="0"/>
              <a:t>. </a:t>
            </a:r>
            <a:r>
              <a:rPr lang="en-IN" sz="2400" dirty="0" smtClean="0"/>
              <a:t>26:40-43)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Unspiritual practice and elements    </a:t>
            </a:r>
            <a:r>
              <a:rPr lang="en-IN" sz="2400" dirty="0" smtClean="0"/>
              <a:t>(II Cor. 11:30)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there be foolish Virgins in Kingdom of                   Heaven?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YES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9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gova\Personal\New folder\virgins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91519"/>
            <a:ext cx="8215370" cy="43664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71435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>
                <a:cs typeface="Times New Roman" pitchFamily="18" charset="0"/>
              </a:rPr>
              <a:t>Wise virgins representing the Bride church.</a:t>
            </a:r>
            <a:endParaRPr lang="en-IN" sz="2400"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202280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>
                <a:cs typeface="Times New Roman" pitchFamily="18" charset="0"/>
              </a:rPr>
              <a:t>Foolish virgins representing the Universal church.</a:t>
            </a:r>
            <a:endParaRPr lang="en-IN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SIMILARITIES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/>
              <a:t>V</a:t>
            </a:r>
            <a:r>
              <a:rPr lang="en-IN" dirty="0" smtClean="0"/>
              <a:t>irgin is the one who was made pure and perfect  in the blood of </a:t>
            </a:r>
            <a:r>
              <a:rPr lang="en-IN" dirty="0"/>
              <a:t>C</a:t>
            </a:r>
            <a:r>
              <a:rPr lang="en-IN" dirty="0" smtClean="0"/>
              <a:t>hrist.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Virgin is the one who was betrothed to one husband i.e. Christ  </a:t>
            </a:r>
            <a:r>
              <a:rPr lang="en-IN" dirty="0" smtClean="0"/>
              <a:t>( </a:t>
            </a:r>
            <a:r>
              <a:rPr lang="en-IN" dirty="0" smtClean="0"/>
              <a:t>II COR </a:t>
            </a:r>
            <a:r>
              <a:rPr lang="en-IN" dirty="0" smtClean="0"/>
              <a:t>11:23).</a:t>
            </a:r>
            <a:endParaRPr lang="en-IN" dirty="0" smtClean="0"/>
          </a:p>
          <a:p>
            <a:pPr marL="514350" indent="-514350">
              <a:buFont typeface="Wingdings" pitchFamily="2" charset="2"/>
              <a:buChar char="§"/>
            </a:pPr>
            <a:r>
              <a:rPr lang="en-IN" dirty="0" smtClean="0"/>
              <a:t>Virgin is the one that was set out to meet the Bridegroom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357298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They are all Virgins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928670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2) They all carry lamps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F:\gova\Personal\New folder\lam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14620"/>
            <a:ext cx="6643734" cy="39290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472" y="142873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a) Lamp </a:t>
            </a:r>
            <a:r>
              <a:rPr lang="en-IN" sz="2400" dirty="0" smtClean="0"/>
              <a:t>is the light of the Spirit, the light of Salvation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2000240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b) The </a:t>
            </a:r>
            <a:r>
              <a:rPr lang="en-IN" sz="2400" dirty="0" smtClean="0"/>
              <a:t>spirit of man is the lamp of the lord   </a:t>
            </a:r>
            <a:r>
              <a:rPr lang="en-IN" sz="2400" dirty="0" smtClean="0"/>
              <a:t>(PROV.20:27)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929718" cy="868346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c) Lamp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 legacy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God (I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kings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11:36) 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357298"/>
            <a:ext cx="707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   chosen </a:t>
            </a:r>
            <a:r>
              <a:rPr lang="en-IN" sz="2400" dirty="0" smtClean="0"/>
              <a:t>state, hierarchy </a:t>
            </a:r>
            <a:r>
              <a:rPr lang="en-IN" sz="2400" dirty="0" smtClean="0"/>
              <a:t>promise.</a:t>
            </a:r>
          </a:p>
          <a:p>
            <a:r>
              <a:rPr lang="en-IN" sz="2400" dirty="0" smtClean="0"/>
              <a:t>d) Lamp is the ultimate grace of God (II Kings 8:19)</a:t>
            </a:r>
            <a:endParaRPr lang="en-IN" sz="2400" dirty="0"/>
          </a:p>
        </p:txBody>
      </p:sp>
      <p:pic>
        <p:nvPicPr>
          <p:cNvPr id="6" name="Picture 2" descr="F:\gova\Personal\New folder\grace-feature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711774"/>
            <a:ext cx="7141011" cy="3414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785794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Lamp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glory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God  (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29:3 ).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f)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Lamp is the word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God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 PS 119.105 ) ;  (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Prov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5:3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 descr="F:\gova\Personal\New folder\Fill-Your-Life-With-Word-of-G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983748"/>
            <a:ext cx="6696744" cy="3837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60406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all went out to meet the Bridegroom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F:\gova\Personal\New folder\bridegroo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92087"/>
            <a:ext cx="7166545" cy="4376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714356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They overcome the word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714356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They have no bondages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142984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They are on their </a:t>
            </a:r>
            <a:r>
              <a:rPr lang="en-IN" sz="2400" dirty="0" smtClean="0"/>
              <a:t>rapture </a:t>
            </a:r>
            <a:r>
              <a:rPr lang="en-IN" sz="2400" dirty="0" smtClean="0"/>
              <a:t>Journey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571612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They see Christ as a Bridegroom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gova\Personal\New folder\christ-child1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2926049" cy="23288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7224" y="214290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aby Jesus-Son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 descr="F:\gova\Personal\New folder\Jesus-Adult-Awesome-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356"/>
            <a:ext cx="4152908" cy="229552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357686" y="142852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Adul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Jesus-Son of Man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 descr="F:\gova\Personal\New folder\Divine go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423" y="3548080"/>
            <a:ext cx="2952759" cy="309563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0344" y="3071810"/>
            <a:ext cx="350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Divine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Jesus-Son of God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9" name="Picture 5" descr="F:\gova\Personal\New folder\gloriou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3571876"/>
            <a:ext cx="4214842" cy="307183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357686" y="3071810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Glorious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Jesus - Bridegroom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295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The Parable of Ten Virgins</vt:lpstr>
      <vt:lpstr>PowerPoint Presentation</vt:lpstr>
      <vt:lpstr>PowerPoint Presentation</vt:lpstr>
      <vt:lpstr>SIMILARITIES</vt:lpstr>
      <vt:lpstr>PowerPoint Presentation</vt:lpstr>
      <vt:lpstr>        c) Lamp is the  legacy of God (I kings 11:36) .</vt:lpstr>
      <vt:lpstr>PowerPoint Presentation</vt:lpstr>
      <vt:lpstr>3) They all went out to meet the Bridegroom</vt:lpstr>
      <vt:lpstr>PowerPoint Presentation</vt:lpstr>
      <vt:lpstr>How are you looking at Jesus?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Parable of Ten Virgins:</dc:title>
  <dc:creator>user</dc:creator>
  <cp:lastModifiedBy>Praveena, Thathireddy</cp:lastModifiedBy>
  <cp:revision>61</cp:revision>
  <dcterms:created xsi:type="dcterms:W3CDTF">2018-10-14T18:23:53Z</dcterms:created>
  <dcterms:modified xsi:type="dcterms:W3CDTF">2018-10-15T12:42:51Z</dcterms:modified>
</cp:coreProperties>
</file>