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8" r:id="rId14"/>
    <p:sldId id="269" r:id="rId15"/>
    <p:sldId id="274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2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22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9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3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8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3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1FF-A02F-474F-A9E6-BF89D15A9352}" type="datetimeFigureOut">
              <a:rPr lang="en-IN" smtClean="0"/>
              <a:t>20-10-2018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BA9F-0B38-4AF0-B3B8-218EB310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The Bible  Mission</a:t>
            </a:r>
            <a:br>
              <a:rPr lang="en-US" dirty="0"/>
            </a:br>
            <a:r>
              <a:rPr lang="en-US" dirty="0"/>
              <a:t>The Revelation of </a:t>
            </a:r>
            <a:r>
              <a:rPr lang="en-US" dirty="0" smtClean="0"/>
              <a:t>God </a:t>
            </a:r>
            <a:r>
              <a:rPr lang="en-US" dirty="0"/>
              <a:t>to St. M. </a:t>
            </a:r>
            <a:r>
              <a:rPr lang="en-US" dirty="0" err="1"/>
              <a:t>Devadas</a:t>
            </a:r>
            <a:endParaRPr lang="en-US" dirty="0"/>
          </a:p>
        </p:txBody>
      </p:sp>
      <p:pic>
        <p:nvPicPr>
          <p:cNvPr id="1026" name="Picture 2" descr="Image result for bible mission">
            <a:extLst>
              <a:ext uri="{FF2B5EF4-FFF2-40B4-BE49-F238E27FC236}">
                <a16:creationId xmlns:a16="http://schemas.microsoft.com/office/drawing/2014/main" id="{27FF0D2B-A6B6-4F64-96C9-CA1C059C8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98" y="2784476"/>
            <a:ext cx="4151417" cy="25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D3EB6-0D17-45C1-BEA6-89519F458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75" y="2363189"/>
            <a:ext cx="304645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02" y="31350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9.The Spirit of inheritance : To be the heirs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to become the joint heirs with Christ (Rom 8:17)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68" y="199249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6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10.The Spirit of suffering :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To become the Partakers of chart (Rom 8:17)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2061210"/>
            <a:ext cx="7245531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B21C-4658-4CB8-B978-1591FEDF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11.The spirit of liberty: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revealing of the sons of the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God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(II Cor 3:17, Rom 8:21)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9618-1B7D-4C49-875E-D81613EB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7" y="2220686"/>
            <a:ext cx="6839389" cy="42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609600"/>
            <a:ext cx="8620859" cy="15635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12.The Spirit of birth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pang's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To be delivered from the bondage of         corruption Rom 8:26,22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4" y="2521647"/>
            <a:ext cx="6666667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13.The spirit of first fruits: 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To groom within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satisfie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(Rom 8:23)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76" y="2628626"/>
            <a:ext cx="6230017" cy="33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14.The spirit of glorification: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For example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just Tolerance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 Peter 4:14 , Rom 8:17)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7" y="2026195"/>
            <a:ext cx="6331132" cy="44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spirit of transformation 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For the redemption of the body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5" y="2285577"/>
            <a:ext cx="3359331" cy="45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A6A-40D8-45BD-95B1-0967DB70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1.The Spirit of Life -30 folds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2.The Spirit of Adoption - 60 folds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3.The Spirit of transformation -  100 folds</a:t>
            </a:r>
          </a:p>
        </p:txBody>
      </p:sp>
    </p:spTree>
    <p:extLst>
      <p:ext uri="{BB962C8B-B14F-4D97-AF65-F5344CB8AC3E}">
        <p14:creationId xmlns:p14="http://schemas.microsoft.com/office/powerpoint/2010/main" val="107607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0" y="1827757"/>
            <a:ext cx="9144000" cy="6280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1.The spirit of life: Delivering from the law of sin and death (Rom 8:2)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89" y="2375691"/>
            <a:ext cx="5500688" cy="4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2.The spirit of walking : For the fulfillment of the righteous recruitment of the Lord (Rom 8:4(KJV))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32" y="2357019"/>
            <a:ext cx="6815274" cy="39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3.The Spirit of mind and attitude: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For life and peace  (Rom 8:6)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34" y="2046514"/>
            <a:ext cx="7123748" cy="38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4.The Spirit of dwelling : For being captivated by the Lord to be in possession of the Lord (Rom 8:9)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2330341"/>
            <a:ext cx="6740434" cy="34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2002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5.The Spirit of righteousness: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To make the flesh dead to sin (Rom 8:10)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98928"/>
            <a:ext cx="6310811" cy="42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20029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6.The Spirit of resurrection 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To give life to the mortal bodies (Rom 8:11)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976847"/>
            <a:ext cx="7114902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7.The Spirit of leading 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To become the sons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(Rom 8:14)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6" y="1930400"/>
            <a:ext cx="6810103" cy="45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3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8.The Spirit of adoption :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To intercede and to my ABBA, Father (Rom 8:15)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62" y="2372814"/>
            <a:ext cx="5411072" cy="36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5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145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           The Bible  Mission The Revelation of God to St. M. Devadas</vt:lpstr>
      <vt:lpstr>1.The spirit of life: Delivering from the law of sin and death (Rom 8:2) </vt:lpstr>
      <vt:lpstr>2.The spirit of walking : For the fulfillment of the righteous recruitment of the Lord (Rom 8:4(KJV))</vt:lpstr>
      <vt:lpstr>3.The Spirit of mind and attitude:               For life and peace  (Rom 8:6) </vt:lpstr>
      <vt:lpstr>4.The Spirit of dwelling : For being captivated by the Lord to be in possession of the Lord (Rom 8:9)  </vt:lpstr>
      <vt:lpstr>5.The Spirit of righteousness:             To make the flesh dead to sin (Rom 8:10)</vt:lpstr>
      <vt:lpstr>6.The Spirit of resurrection :     To give life to the mortal bodies (Rom 8:11)</vt:lpstr>
      <vt:lpstr>7.The Spirit of leading :           To become the sons of God (Rom 8:14) </vt:lpstr>
      <vt:lpstr>8.The Spirit of adoption :    To intercede and to my ABBA, Father (Rom 8:15)</vt:lpstr>
      <vt:lpstr>9.The Spirit of inheritance : To be the heirs of God and to become the joint heirs with Christ (Rom 8:17)</vt:lpstr>
      <vt:lpstr>10.The Spirit of suffering :     To become the Partakers of chart (Rom 8:17)</vt:lpstr>
      <vt:lpstr>11.The spirit of liberty:  For the revealing of the sons of the God (II Cor 3:17, Rom 8:21)</vt:lpstr>
      <vt:lpstr>12.The Spirit of birth pang's :         To be delivered from the bondage of         corruption Rom 8:26,22                 </vt:lpstr>
      <vt:lpstr>13.The spirit of first fruits:           To groom within satisfies (Rom 8:23)</vt:lpstr>
      <vt:lpstr>14.The spirit of glorification:      For example just Tolerance (I Peter 4:14 , Rom 8:17)</vt:lpstr>
      <vt:lpstr>The spirit of transformation :     For the redemption of the body</vt:lpstr>
      <vt:lpstr>Summary    1.The Spirit of Life -30 folds 2.The Spirit of Adoption - 60 folds 3.The Spirit of transformation -  100 folds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spirit of life: Deleivery from the law of sin and death</dc:title>
  <dc:creator>Eswar karangula</dc:creator>
  <cp:lastModifiedBy>Karretti, Akash</cp:lastModifiedBy>
  <cp:revision>14</cp:revision>
  <dcterms:created xsi:type="dcterms:W3CDTF">2018-10-14T07:40:51Z</dcterms:created>
  <dcterms:modified xsi:type="dcterms:W3CDTF">2018-10-20T06:25:40Z</dcterms:modified>
</cp:coreProperties>
</file>